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94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2" r:id="rId25"/>
    <p:sldId id="293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西科" id="{39D87A46-8743-4CDF-9117-A24352A8D0EA}">
          <p14:sldIdLst>
            <p14:sldId id="268"/>
            <p14:sldId id="294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41"/>
    <a:srgbClr val="12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FBD2-BB4B-A1C8-6862-29CB57C5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1A492-6D12-E686-BBF9-23794FE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5647-30D1-1A26-D0EF-D3DBE53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3CF9-940D-19C1-0700-7FA5960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B70-D9F0-FAAD-70C1-D6F44E24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F098-D089-70A8-7D41-3B0D3C1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6E89-9D8A-AFBF-31E2-3B5AE5E7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661F-90DB-0439-2396-3441926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26E5-B8EE-89B0-F49E-1D71B07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F403-55A9-5C47-CCB0-B71F8A1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300D9-19BB-81E2-3E1D-620B690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7A97F-578B-BD11-2DF4-D136BF50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DB0C-FD0E-318B-A444-27467C5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D55EB-6E5E-0FF1-7FE0-F2BAFF7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E0BA-A204-A52D-530C-C489943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CB23-2A2B-83E0-3400-92B15FA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A054-86D4-3B37-D0FB-4F5EB679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B528-FD18-1A4A-4ED8-0AC520D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5F19B-8ABC-2C89-F756-8311C09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DD46-544B-E281-1385-50E7E8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B57-FDBA-270B-5453-7AAB15E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55BC-A3C9-C291-EA89-FA20159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2403-6ED4-D16C-B7E4-9428544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515E-C31C-FB5A-F9AF-8E4FD1A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69D7-70C3-2939-D968-B53336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4FE8-9404-AA4C-57BF-5930C03A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7E10-458E-E774-ECB8-2FC8B07D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D42A4-02B2-B019-2762-3A7B4C8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6C13-ED2B-73E5-0DEE-4899F24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E11FE-2B9E-D0F3-3E59-7D23C019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6D0E-142A-B069-9C17-F68B37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AEE-B7BD-7CB2-9025-BCC4B5DB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10FD9-1B97-6EF1-7318-8E72C541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5D51-49F6-6D9D-B96E-BEB88F7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01E70-36F8-146C-433B-63715AEE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5A607-5AA6-505E-62DC-517CA67C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74073-6796-F862-1ACE-19CF41C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07A6-0338-791B-36F7-4D1D075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5FCC5-0637-2415-04E0-CE4F753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F020-20A3-60D0-769A-FAE3A35D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D1581-6896-913C-F2AE-902F1AA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FFB01-806D-1734-EF0B-1553895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D68C-CF51-7040-0B8C-F6E4F1F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C7A40-354C-8C35-F0C4-F1DB8759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44A33-9620-13BF-FAE7-17DF42A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D06DC-D569-FDE2-F599-2E16DA8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1E80-CDB1-4C3C-83E0-1C01B73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BC60-6C09-3BCE-6B43-91D08AE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26780-F0DF-D70A-ADB6-F9351AC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6CB-E5B0-B61B-B8C8-DF15CE0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91E16-E581-6229-54C6-2D6BAA6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CFC2-FAC5-ECAB-0674-AB064C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93A8-CBD2-144F-4C48-5F2CEB8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559F8-C970-7E5B-E6D2-38B769AE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05866-CE89-ED87-B83C-D5BAD6E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1E20-85F2-F4AF-EF96-3DDC67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D474-4D01-3AA2-3043-F1F789F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2DD4-6A8A-5A62-53E1-B0B99F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32E3A-ADDD-B336-4BCC-88C0B14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029E-12C7-717F-5C32-B88877F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15B0-C6F8-DD77-F840-EAC0E407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E2FC-B7CF-669A-AF7D-2F4185AA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78D6-C1F9-3D70-488E-498D4B31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4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F19D3-ADDF-CD1D-6E74-73A40C01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0BBAE-5C0C-DD07-D3A3-5367A517F88D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129945A-E83E-E547-5723-D865B108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59BD469-47BE-5588-C266-04894776478E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7F0B0-A903-B611-5D0E-404F0ECB1E96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8EBDFB-05DF-D1E3-6F26-4384D0EEDB1E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DD3A3D-893D-C5FD-793C-10573193A19B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BD1944-4A70-4C2D-B28B-CD03C537D15B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B6E32606-D2D1-308D-3902-36C4E7F22DE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A5B987-6763-66D5-9B50-4B18531E85C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701AAE-5C9E-4C78-0B7A-BFDFF666DD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FBCA032-97A5-88E4-6949-5C3B5384FD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D6E05EF8-B448-C39F-E9E1-E7397C2C7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1CC58-2EFC-D105-A443-934C609F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0C56ECF-FA03-6D95-24B8-37A4902D0F4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EF5E8F-8C2B-FD83-0954-D60131F963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1BD99CE-8543-EBE4-7F47-C390B1DF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362A935-6239-D984-00B4-C942BA0C03D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C8EFE0B-C7DC-EE9D-F4A9-9793D85765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5E690FC-683F-BD45-72A4-3CD259AD0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F344BC8C-01CC-5D3D-4D33-CAEB09BD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D2014-3656-04FC-2290-BC45A35EF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D60FA4D5-8A02-98A3-E211-AE6713314E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7D74AB-FD7E-461B-3F4F-2578E1B593F6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1210F-E5BE-FC6B-85E9-04274D800EC7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D39C110-CA4C-08DE-E4E2-40E88044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F705D76-1543-DFF8-1A96-0EDDAF19622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5C09AE-5931-C996-185F-31C116CB15C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DD77E22-9408-D126-3376-A2CE41095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E0D93E-B149-EF53-091F-547E01E56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CA13D-ABB1-79B4-9EBD-90D48333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FC94A21-8114-04BC-FA76-BAA1D34F438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E02623-2B41-A3EB-8E9D-A5B07CC92C68}"/>
              </a:ext>
            </a:extLst>
          </p:cNvPr>
          <p:cNvSpPr txBox="1"/>
          <p:nvPr/>
        </p:nvSpPr>
        <p:spPr>
          <a:xfrm>
            <a:off x="1699558" y="1187285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E8C8D-41FF-D872-5775-3BEED8D66E98}"/>
              </a:ext>
            </a:extLst>
          </p:cNvPr>
          <p:cNvSpPr txBox="1"/>
          <p:nvPr/>
        </p:nvSpPr>
        <p:spPr>
          <a:xfrm>
            <a:off x="797712" y="2103166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27916EE-2E0D-A80E-B937-B443EE88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76ACA1A-D5F6-DD35-E169-6086B78B494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658C9B-E5FE-1E1F-1D34-AA57E6483B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223A6E4-0578-2DF3-4014-2E01C8E5DC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1ABE0BD-AB3D-EF3F-7D32-1A49CE41F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2050" name="Picture 2" descr="Diagram showing how Next.js spans the server and client, and provides additional features such as routing, data fetching, and rendering.">
            <a:extLst>
              <a:ext uri="{FF2B5EF4-FFF2-40B4-BE49-F238E27FC236}">
                <a16:creationId xmlns:a16="http://schemas.microsoft.com/office/drawing/2014/main" id="{E86E8701-BEFB-6227-9D6E-DF9E6069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18" y="3151726"/>
            <a:ext cx="6575951" cy="30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8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329AA-BB2D-97CB-675C-38F0089F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B5D27F0-1704-D7ED-D47E-F76E79A27E9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3192B3-BF86-E37A-33CD-A86250866835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A92D783-CF14-44D3-240E-461AD3EF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95BD41D-5157-6D00-0AE2-DB50BBA9E03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2ADC538-98E9-A2F2-E740-E8B78FDBE0B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56C471-FECD-943C-795F-896182194F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7D418B0-01C1-F4B1-3347-AF2906CC6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5DD9C-A04F-0A9C-2C74-41C5C7DB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AB6D7FE-E726-85FE-1794-AE2FC70CC9D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7ED8C4-95AC-773D-4217-D87E563156BC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6CC460-B06C-F684-8E39-B4ED7D19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488D2DB-DA5E-6438-4B87-CD4D6517F9A7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AA2B5B-CA23-CC26-F3C6-7BCCB61D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E9BA2CF-29B5-4E25-65B7-E586923D57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420A0AA-2F89-FDA0-922C-C9E98A83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3074" name="Picture 2" descr="Two side-by-side diagrams, left showing the HTML code, and right showing the DOM tree.">
            <a:extLst>
              <a:ext uri="{FF2B5EF4-FFF2-40B4-BE49-F238E27FC236}">
                <a16:creationId xmlns:a16="http://schemas.microsoft.com/office/drawing/2014/main" id="{3C00F26C-F2C6-B208-7C93-A703C518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6485"/>
            <a:ext cx="7818477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2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2CF1B-89AB-B762-08E4-122BE405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4E0FEB-C126-6B9C-9FA1-16BA7A65D95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5EEED-E132-235D-D1D8-54297C6B0CE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4C111ED-B657-CC7A-FC1E-7FE75CF8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5F9F1F-1324-C1AB-44A8-8D8560D1DFC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183A42-F3E6-66F0-21F3-E9725AB211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75D011D-FBD6-420C-BC99-95BC5633D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E1CA17FA-FF69-DDCF-D886-2DC5FEA88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274AB-5780-6513-E9F2-E87A863B7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0877A44F-B3A2-435D-9F3B-FDD7287E8F2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577C5-7558-399D-219C-F9456C49AFC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5B6A2B2-8962-31FA-6579-56156CCA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9E66D37-5286-2924-E2DD-556EE5EDF2F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D57DE39-3737-E733-ADCC-257D3DC281E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09D86C9-7AA4-C0BA-E6F5-7AADF0389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6625BF2-9850-B813-5F14-ABF51FE9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4098" name="Picture 2" descr="Two side-by-side diagrams, left showing the DOM tree, and right showing the rendered UI.">
            <a:extLst>
              <a:ext uri="{FF2B5EF4-FFF2-40B4-BE49-F238E27FC236}">
                <a16:creationId xmlns:a16="http://schemas.microsoft.com/office/drawing/2014/main" id="{CB67A40D-6CFC-73FC-C03E-8CE018FC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8843"/>
            <a:ext cx="7818477" cy="37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96C40-CB64-8557-AFE1-909B32B9B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3FEAD7-B945-52DA-F51B-2B49302D4C1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6D209B-51F4-C9FB-9996-4AF7EAAAAAD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更新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13D822C-C5BE-F612-8CB8-A26624DD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49EAF3F-3745-2606-0D9E-9452C397AAD8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DB9799D-56DF-76EE-18B1-59A2A96BCD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92AF94-09B7-4941-FFB1-0C5C8BF2D6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13605EE-F328-FA4E-30D7-652AFED2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6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973AE-D7C5-3934-1482-8BDFE77D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A622C64-AC6D-9AD6-7018-6473D1EB364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40442-06E3-F9D8-CB84-8A20BE682E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04AFAE1-3E28-ACED-D33A-D36EF361F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9DE95C-314E-984F-8127-6937B59C39F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8197590-D555-2154-FD7A-50CEF5B8528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4B4E2E-1050-ABFA-ECC1-80D4AE930B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EF9C3DA-8EEC-919A-3AB2-F0A31E32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19536-5248-CB9E-C50B-2CAB2826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0F79E46-CC1A-5C88-AA52-741FCC9895E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FDCFB-42D2-2981-4E4D-BC3B5144157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4392DAF-646B-0AF5-5D6D-ED762D68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8407C5-C7EA-3CA4-C20E-A165360DC50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C22A74C-9613-3BEE-595E-A06663163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BCD0A5B-EF17-EDB0-E576-2A0345896E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5D541009-29A8-ED40-71B6-319EEADB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5122" name="Picture 2" descr="Two side-by-side diagrams showing the differences between the rendered DOM elements and Source Code (HTML)">
            <a:extLst>
              <a:ext uri="{FF2B5EF4-FFF2-40B4-BE49-F238E27FC236}">
                <a16:creationId xmlns:a16="http://schemas.microsoft.com/office/drawing/2014/main" id="{1BF39417-3D94-A587-1687-743860C2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28" y="2503753"/>
            <a:ext cx="10004140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5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DEDC0-6C74-2004-492F-3049C0E8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7C188C0E-1C57-E48F-D320-8623867B40E8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8FB76-349A-8000-90DD-DAE3AE664090}"/>
              </a:ext>
            </a:extLst>
          </p:cNvPr>
          <p:cNvSpPr txBox="1"/>
          <p:nvPr/>
        </p:nvSpPr>
        <p:spPr>
          <a:xfrm>
            <a:off x="1699562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环境安装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EC339B-3084-7DCB-CE67-E4C4E3BA199F}"/>
              </a:ext>
            </a:extLst>
          </p:cNvPr>
          <p:cNvSpPr txBox="1"/>
          <p:nvPr/>
        </p:nvSpPr>
        <p:spPr>
          <a:xfrm>
            <a:off x="797717" y="3615831"/>
            <a:ext cx="10596562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Node.js 20.12.0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或更高版本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 err="1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VSCode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或其它文本编辑器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E241AB0-8993-DED6-C521-33AACE9A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B01E568-2F7E-2689-7A0D-2042FDB60D3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2DEDC16-15F8-BBA3-5781-CE554E9BA22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3D19B94-E154-DFB5-DAED-7563FB0641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37883C35-E282-631D-3BAB-645F31469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29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61B45-55C6-7803-6123-6F1552E3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1FFC21-4891-2CF4-191C-8AA09FCD60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40EB89-5803-4296-A633-B09EC74A4653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673228B-0635-57F4-AED5-517BAD0B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DE82CE7-6901-FA5D-2534-0485B2CBF6A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B36DBEE-0E2D-AB1F-BC4C-B811CF2DD9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A81271-CC79-7D69-A8E1-3C4881B4F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C668EF6-5A6E-7DB2-8139-19F8C0D6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47DB8-5A87-F20A-3C77-A6F8A7C95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97C37C4-E3D1-89FD-C838-8384D9C412B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19D60-671A-9FAD-93D3-656074DDC4C9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2CE9A-929B-652A-2ABD-F113AF81B6A1}"/>
              </a:ext>
            </a:extLst>
          </p:cNvPr>
          <p:cNvSpPr txBox="1"/>
          <p:nvPr/>
        </p:nvSpPr>
        <p:spPr>
          <a:xfrm>
            <a:off x="797718" y="3671560"/>
            <a:ext cx="10596562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命令式编程就像给厨师提供制作披萨的分步说明。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声明式编程就像点披萨而不关心制作披萨的步骤。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61CB8E-2B9F-BA44-AF70-226A0918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AFA70B4-BE6B-6896-5EF9-D640FF27B26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BF71E9-BB6D-56CD-4619-F1FAFFA3635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26C5E16-50C8-CF3A-8847-25E7A5A767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906FF10-678D-C179-7238-E73BB05E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86229-9EF8-B764-8BB6-F321C339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E45155C-32F2-F880-11B9-19B0D7FEC24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A4DF0-43B9-EF90-C44E-F3CED855F7F7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入门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9494300-CAB6-C14F-9C2D-DAB67F3D7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C3388D3-0166-DC46-169D-73A7C760815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9E1502B-C749-C0E4-8845-6BBF8F1AA08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FEC694D-7BF6-6135-3BB5-63B1615881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E666DCA-7611-D701-F427-14C60827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A3ABE-22A8-82F4-A67A-77F12A53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ECD047A-DEAB-BFB7-D39E-B08975A040D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3A94E-96D5-EBAA-A0F7-20C4E008AB42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JSX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2EF3D29-33BC-C519-A7BA-17CD691E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78BC0B-D699-2722-115F-B40245553D8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B449EC-5F59-44F5-5F7A-7E2C9EAEC8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07EE7-4567-47FB-86EE-CD05DC8E7D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735D4FE3-AEEF-6779-0BC8-A160E502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F33AE-B249-1A0A-0F03-A0A25A465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3CE82385-7452-1992-2BB7-A62245B5374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4BAE66-5B35-D2AA-F8A7-530C5238143E}"/>
              </a:ext>
            </a:extLst>
          </p:cNvPr>
          <p:cNvSpPr txBox="1"/>
          <p:nvPr/>
        </p:nvSpPr>
        <p:spPr>
          <a:xfrm>
            <a:off x="1412208" y="2921168"/>
            <a:ext cx="9367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的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基础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BF29914-4D51-4585-108B-E83ACBD0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10CA66C-572E-DCAE-27C4-68D6A9960D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BB7ACA-0534-F73D-1CFD-3727B5367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ECC8425-3CE1-29DE-7A14-0C34197115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5B795D-5194-9648-E3E3-8C39C18C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6A022-822A-49C2-874E-86089008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A2CD87B-CC81-0928-B84D-98899875A88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7FE23-CCDF-D86E-62A4-635E084F7367}"/>
              </a:ext>
            </a:extLst>
          </p:cNvPr>
          <p:cNvSpPr txBox="1"/>
          <p:nvPr/>
        </p:nvSpPr>
        <p:spPr>
          <a:xfrm>
            <a:off x="1445204" y="1233959"/>
            <a:ext cx="930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的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E7480-CF7D-0DB7-0936-C6B64FE1C970}"/>
              </a:ext>
            </a:extLst>
          </p:cNvPr>
          <p:cNvSpPr txBox="1"/>
          <p:nvPr/>
        </p:nvSpPr>
        <p:spPr>
          <a:xfrm>
            <a:off x="797718" y="2557382"/>
            <a:ext cx="10596562" cy="390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函数 和 箭头函数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对象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数组及其方法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解构赋值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模板字符串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三元运算符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ES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模块和导入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/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导出语法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B786E4F-1A03-1052-5A62-DA85CF19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254FFCC-6654-90E7-D428-CB00EA0EF451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13A1B49-0D4F-412B-B800-0BA79CE69D2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40F0DFF-D2F1-F24F-7706-6ECA3625D3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EF72850-F149-0444-DA61-4C3B523F7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FF442-41F4-28A1-05E7-2C6821DD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D92A34-CFA3-915C-4D32-CBCC7DC07845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F5BCBB9-9C6D-A62D-5A7F-058AE2611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BF4BBC-6E6C-7BB2-4FC5-2BA5B8ACC9D5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01BC594-F44E-7992-55FA-A3016FF9FE4B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15CC44-7C7F-8FD3-6C27-3F6E7DACCEFC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15362D-2B9B-BA93-9997-3FD35C10C49F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5329EF-51ED-291E-5A38-29723BEB2824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3D875683-A4A3-9D27-81DF-145CF994160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9B245E-DD3A-1343-9E5C-BBB2C2881E5E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7F14367-533D-C159-4B7E-494204C3C2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F628C72-4FE9-C5F3-17F4-EC90DA0B15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9E8CAF9F-FB51-C161-B402-02F918B0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919EA-D458-50DC-E221-6BD6304B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6EB81E2-E98B-0BEE-00D5-77CB050842D9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31855-7860-409C-9BE0-734138DC13E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Web </a:t>
            </a:r>
            <a:r>
              <a:rPr lang="zh-CN" altLang="en-US" sz="6000" dirty="0">
                <a:latin typeface="+mj-ea"/>
                <a:ea typeface="+mj-ea"/>
              </a:rPr>
              <a:t>应用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CBF2635-CD6F-2918-191D-A45E4045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91A7694-9AC4-2DF3-8B75-9CB44F17575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1E487BC-8C28-F5B5-CF68-AE48E4E36B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273B80B-BF39-8FCC-6E39-E56683EF61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画着卡通人物&#10;&#10;中度可信度描述已自动生成">
            <a:extLst>
              <a:ext uri="{FF2B5EF4-FFF2-40B4-BE49-F238E27FC236}">
                <a16:creationId xmlns:a16="http://schemas.microsoft.com/office/drawing/2014/main" id="{74C59203-0F41-F044-C46A-59F66A1E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186E4-52C4-52E9-143D-886866E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3AD22-8F70-88ED-B006-FCA9D6996189}"/>
              </a:ext>
            </a:extLst>
          </p:cNvPr>
          <p:cNvSpPr txBox="1"/>
          <p:nvPr/>
        </p:nvSpPr>
        <p:spPr>
          <a:xfrm>
            <a:off x="985838" y="1190625"/>
            <a:ext cx="10596562" cy="433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用户界面：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用户将如何使用并与您的应用程序交互。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路由：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用户如何在应用程序的不同部分之间导航。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数据获取：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您的数据在何处运作以及如何获取数据。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渲染：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何时何地呈现静态或动态内容。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集成：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您使用哪些第三方服务（用于 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CMS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AUTH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、付款等），以及如何连接它们。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基础架构：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部署，存储和运行应用程序代码（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serverless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CDN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Edge 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等）的位置。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性能：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如何优化终端用户的应用程序。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可扩展性：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您的应用程序如何适应团队、数据和流量的增长。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开发人员经验：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团队的经验建立和维护您的应用程序。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426D700-6FD3-D337-AC88-817F0F424AB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A34F75B-A8EA-6358-5D55-E1917E68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C0D2AD4-0DE5-F9F4-D844-9850F9FC855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85E82A0-2824-85A6-ADA9-23210215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733C191-0CB3-900B-5784-5AA699C6F8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83C8968-D886-09FC-8AB3-FC8B74FA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9146-51EF-68E2-9A55-DBF26428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CE597B0-CE1E-F42C-EBCC-D1F5D708583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07E27-71D4-A257-5B63-69B665EBF7B0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D7B8F2F-E8D2-8EE3-A9B0-DFA406B0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0C228E3-171A-E669-FB60-4229F12D1EA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F65E0-8AC9-18FC-5320-348ABC662F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1B759F-3012-10EF-98E4-39D5E00086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DB14527-76CF-56E6-41EC-F65EFAD3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5DE60-5B70-E660-055C-2630EA1E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F002537-7F57-8A23-52ED-0D947A647D5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658A0-EAF5-C11D-93AB-A92F5FED763A}"/>
              </a:ext>
            </a:extLst>
          </p:cNvPr>
          <p:cNvSpPr txBox="1"/>
          <p:nvPr/>
        </p:nvSpPr>
        <p:spPr>
          <a:xfrm>
            <a:off x="1699562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D4381-9DF7-B050-3F88-557882758A92}"/>
              </a:ext>
            </a:extLst>
          </p:cNvPr>
          <p:cNvSpPr txBox="1"/>
          <p:nvPr/>
        </p:nvSpPr>
        <p:spPr>
          <a:xfrm>
            <a:off x="797717" y="3615831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是一个用于构建 交互式用户界面 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JavaScript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库。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35A5CB-6354-ECE8-E4FB-66732489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AEAAB86-3092-0465-DA7D-09EC84FAE1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D53B64-A2F1-3B27-0368-5AEEA5540D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928586-86E7-1EE1-BA8B-34B400DC3D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8F82491-E138-1CF1-1A42-FBC98390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387A1-23A7-8F7D-8964-AD6A2240B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3178295-CD2A-2033-F9F6-20A25126982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05322-E985-116D-19A3-3F6E500A5CEF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8B1EF21-13FC-39F6-2E8F-51BF6790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CD05466-7DBB-7455-A309-5B86DE148DA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CF6C6F-F122-77E5-1207-C0C9C5E73DE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2337E42-8AE7-D404-7047-724639904D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画着卡通人物&#10;&#10;中度可信度描述已自动生成">
            <a:extLst>
              <a:ext uri="{FF2B5EF4-FFF2-40B4-BE49-F238E27FC236}">
                <a16:creationId xmlns:a16="http://schemas.microsoft.com/office/drawing/2014/main" id="{B0E16BA7-69A4-A180-B956-C27E92BE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1D992-BD43-2036-D28A-A30CBDAB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86C34DE-1673-C7F0-D6F5-48061D59132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775AA6-5427-B458-C757-E897A7FE5DBF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4773B-E466-91F6-0731-F48CCCC0FEF9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00B813C-5F2A-2EDF-B419-97EA7BC8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0167AB8-65DE-52FA-C7E7-6E5E9B9BF62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43B4738-6125-1586-064F-FAFB1F8CA2D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6BD0736-271A-F41E-9912-29A6C0FD51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F4BFEA6-2D3A-9DDC-7230-7C51DB81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C99BA-3797-42B1-082F-D3BAB6DCB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EABA18-C7CF-76D3-9929-7563FF6B800E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AA790-E1EE-B707-B3D7-46E47370966A}"/>
              </a:ext>
            </a:extLst>
          </p:cNvPr>
          <p:cNvSpPr txBox="1"/>
          <p:nvPr/>
        </p:nvSpPr>
        <p:spPr>
          <a:xfrm>
            <a:off x="1699561" y="135297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2F0D51-8737-BFDE-B91B-E81A87B543A5}"/>
              </a:ext>
            </a:extLst>
          </p:cNvPr>
          <p:cNvSpPr txBox="1"/>
          <p:nvPr/>
        </p:nvSpPr>
        <p:spPr>
          <a:xfrm>
            <a:off x="797716" y="2368633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1026" name="Picture 2" descr="User Interface example showing a browser window with a navigation, a sidebar, and a list of posts">
            <a:extLst>
              <a:ext uri="{FF2B5EF4-FFF2-40B4-BE49-F238E27FC236}">
                <a16:creationId xmlns:a16="http://schemas.microsoft.com/office/drawing/2014/main" id="{BB613176-00F8-23F8-FEC5-50135BB3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6" y="3429000"/>
            <a:ext cx="7471144" cy="26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67635AA-DFA6-67D0-BDCD-D7DEDA5F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92DDB68-0D0C-9EB5-6FEF-FA8EA63B729B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5711BAB-9384-081D-EA1B-1B975532BE99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9761EC9-66CF-ED9E-B846-291FFF2991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A8851C30-41F1-9184-961B-96FE09A31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西科色板">
      <a:dk1>
        <a:srgbClr val="0C0C0C"/>
      </a:dk1>
      <a:lt1>
        <a:srgbClr val="F7F7F7"/>
      </a:lt1>
      <a:dk2>
        <a:srgbClr val="0E2841"/>
      </a:dk2>
      <a:lt2>
        <a:srgbClr val="E8E8E8"/>
      </a:lt2>
      <a:accent1>
        <a:srgbClr val="37090C"/>
      </a:accent1>
      <a:accent2>
        <a:srgbClr val="111532"/>
      </a:accent2>
      <a:accent3>
        <a:srgbClr val="1C2B04"/>
      </a:accent3>
      <a:accent4>
        <a:srgbClr val="C1540F"/>
      </a:accent4>
      <a:accent5>
        <a:srgbClr val="1B0033"/>
      </a:accent5>
      <a:accent6>
        <a:srgbClr val="221300"/>
      </a:accent6>
      <a:hlink>
        <a:srgbClr val="06B0FF"/>
      </a:hlink>
      <a:folHlink>
        <a:srgbClr val="FF8C00"/>
      </a:folHlink>
    </a:clrScheme>
    <a:fontScheme name="_EL">
      <a:majorFont>
        <a:latin typeface="Ubuntu"/>
        <a:ea typeface="HarmonyOS Sans SC Black"/>
        <a:cs typeface=""/>
      </a:majorFont>
      <a:minorFont>
        <a:latin typeface="JetBrains Mono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2AA484E6-5D9E-4DD5-8F59-7011DAB49AB2}" vid="{F74F4452-08D8-4D20-95C0-7AE88317C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西科</Template>
  <TotalTime>431</TotalTime>
  <Words>380</Words>
  <Application>Microsoft Office PowerPoint</Application>
  <PresentationFormat>宽屏</PresentationFormat>
  <Paragraphs>65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HarmonyOS Sans SC Black</vt:lpstr>
      <vt:lpstr>HarmonyOS Sans SC Light</vt:lpstr>
      <vt:lpstr>HarmonyOS Sans SC Medium</vt:lpstr>
      <vt:lpstr>Arial</vt:lpstr>
      <vt:lpstr>JetBrains Mono Medium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Next.js 的 Web 应用开发 (1)：DOM &amp; UI</dc:title>
  <dc:creator>zzzhizhi</dc:creator>
  <cp:keywords>Sico University;DrimTech</cp:keywords>
  <cp:lastModifiedBy>Wenshuo</cp:lastModifiedBy>
  <cp:revision>7</cp:revision>
  <dcterms:created xsi:type="dcterms:W3CDTF">2025-02-06T11:43:11Z</dcterms:created>
  <dcterms:modified xsi:type="dcterms:W3CDTF">2025-02-07T15:21:34Z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2025-02-06T11:48:28Z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d7cab68d-e576-480b-920a-0823766335dc</vt:lpwstr>
  </property>
  <property fmtid="{D5CDD505-2E9C-101B-9397-08002B2CF9AE}" pid="7" name="MSIP_Label_defa4170-0d19-0005-0004-bc88714345d2_ActionId">
    <vt:lpwstr>40596a72-793f-40d9-9179-800016f6f09c</vt:lpwstr>
  </property>
  <property fmtid="{D5CDD505-2E9C-101B-9397-08002B2CF9AE}" pid="8" name="MSIP_Label_defa4170-0d19-0005-0004-bc88714345d2_ContentBits">
    <vt:lpwstr>0</vt:lpwstr>
  </property>
</Properties>
</file>