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E1D0-27EE-4FDB-B2E1-7C89D03F1E5D}" type="datetimeFigureOut">
              <a:rPr lang="ro-RO" smtClean="0"/>
              <a:pPr/>
              <a:t>04.07.2018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2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UNIVERSITATEA BABEŞ-BOLYAI CLUJ-NAPOCA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FACULTATEA DE MATEMATICǍ ŞI INFORMATICǍ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SPECIALIZAREA INFORMATICĂ-ROMÂNĂ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2277545"/>
            <a:ext cx="864399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LUCRARE DE LICENŢĂ</a:t>
            </a:r>
            <a:endParaRPr kumimoji="0" lang="ro-R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Detecția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și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atenuarea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distorsiunii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înregistrari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de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formate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analogice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mecanice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setăText 7"/>
          <p:cNvSpPr txBox="1"/>
          <p:nvPr/>
        </p:nvSpPr>
        <p:spPr>
          <a:xfrm>
            <a:off x="428596" y="5429264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Conducator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ştiinţific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Lect. Dr.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Sterca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Adrian</a:t>
            </a:r>
            <a:endParaRPr lang="ro-RO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Absolvent</a:t>
            </a: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Drimba Alexandru</a:t>
            </a:r>
            <a:endParaRPr lang="ro-RO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282" y="237723"/>
            <a:ext cx="87154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Conţinut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Descrierea problemei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Aplicații ce abordează aceeași temă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digitale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Detectarea </a:t>
            </a: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și corectarea distorsiunilor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Concluzii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0" y="0"/>
            <a:ext cx="9144000" cy="71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214282" y="1000108"/>
            <a:ext cx="8715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Formatele audio analogice mecanice stochează semnalul audio sub forma unei oscilații mecanice gravate într-un mediu solid sub forma unui șanț.</a:t>
            </a:r>
          </a:p>
          <a:p>
            <a:pPr algn="just"/>
            <a:endParaRPr lang="ro-RO" sz="2000" dirty="0" smtClean="0"/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Exemple de formate: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cilindri de ceară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discuri de ebonită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discuri de vinil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ș.a.</a:t>
            </a:r>
          </a:p>
        </p:txBody>
      </p:sp>
      <p:pic>
        <p:nvPicPr>
          <p:cNvPr id="1026" name="Picture 2" descr="D:\git\Licenta\Discuri\docs\imgs\used\stylus under microsco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9853" y="2000240"/>
            <a:ext cx="5904147" cy="4857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1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1000108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Datorită naturii lor, aceste formate sunt foarte sensibile la degradări fizice, care pot fi cauzate de: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modul de stocare și utilizare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aparatul de redare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Aceste degradări produc distorsiuni ale sunetului la redare.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Scopul lucrării: găsirea și atenuarea anumitor categorii de distorsiuni</a:t>
            </a:r>
          </a:p>
        </p:txBody>
      </p:sp>
      <p:pic>
        <p:nvPicPr>
          <p:cNvPr id="2050" name="Picture 2" descr="D:\git\Licenta\Discuri\docs\imgs\used\groove wear microsco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34"/>
            <a:ext cx="5786446" cy="3853772"/>
          </a:xfrm>
          <a:prstGeom prst="rect">
            <a:avLst/>
          </a:prstGeom>
          <a:noFill/>
        </p:spPr>
      </p:pic>
      <p:pic>
        <p:nvPicPr>
          <p:cNvPr id="2051" name="Picture 3" descr="D:\git\Licenta\Discuri\docs\imgs\used\sabau.jpg"/>
          <p:cNvPicPr>
            <a:picLocks noChangeAspect="1" noChangeArrowheads="1"/>
          </p:cNvPicPr>
          <p:nvPr/>
        </p:nvPicPr>
        <p:blipFill>
          <a:blip r:embed="rId3"/>
          <a:srcRect l="23613" t="19231" r="21153" b="17308"/>
          <a:stretch>
            <a:fillRect/>
          </a:stretch>
        </p:blipFill>
        <p:spPr bwMode="auto">
          <a:xfrm>
            <a:off x="5786446" y="3071810"/>
            <a:ext cx="3357554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 Aplicații ce abordează aceeași temă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214282" y="714356"/>
            <a:ext cx="339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Audacity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(efectul „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Repair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”) </a:t>
            </a:r>
            <a:endParaRPr lang="ro-RO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git\Licenta\Discuri\docs\imgs\used\clicks brahms 12189057 aud.png"/>
          <p:cNvPicPr>
            <a:picLocks noChangeAspect="1" noChangeArrowheads="1"/>
          </p:cNvPicPr>
          <p:nvPr/>
        </p:nvPicPr>
        <p:blipFill>
          <a:blip r:embed="rId2"/>
          <a:srcRect r="25000" b="50759"/>
          <a:stretch>
            <a:fillRect/>
          </a:stretch>
        </p:blipFill>
        <p:spPr bwMode="auto">
          <a:xfrm>
            <a:off x="0" y="1142984"/>
            <a:ext cx="9144000" cy="2702723"/>
          </a:xfrm>
          <a:prstGeom prst="rect">
            <a:avLst/>
          </a:prstGeom>
          <a:noFill/>
        </p:spPr>
      </p:pic>
      <p:sp>
        <p:nvSpPr>
          <p:cNvPr id="7" name="CasetăText 6"/>
          <p:cNvSpPr txBox="1"/>
          <p:nvPr/>
        </p:nvSpPr>
        <p:spPr>
          <a:xfrm>
            <a:off x="218998" y="3814708"/>
            <a:ext cx="4534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B. Nero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WaveEditor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(efectul „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Declicker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</p:txBody>
      </p:sp>
      <p:pic>
        <p:nvPicPr>
          <p:cNvPr id="3075" name="Picture 3" descr="D:\git\Licenta\Discuri\docs\imgs\used\click brahms nero 10480 c.png"/>
          <p:cNvPicPr>
            <a:picLocks noChangeAspect="1" noChangeArrowheads="1"/>
          </p:cNvPicPr>
          <p:nvPr/>
        </p:nvPicPr>
        <p:blipFill>
          <a:blip r:embed="rId3"/>
          <a:srcRect l="25000" b="50521"/>
          <a:stretch>
            <a:fillRect/>
          </a:stretch>
        </p:blipFill>
        <p:spPr bwMode="auto">
          <a:xfrm>
            <a:off x="0" y="4143356"/>
            <a:ext cx="914400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 Noțiuni de bază în procesarea </a:t>
            </a: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semnalelor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digitale</a:t>
            </a:r>
            <a:endParaRPr lang="ro-RO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1071546"/>
            <a:ext cx="8715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/>
              <a:t>Filtrele de semnal: 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folosite pentru schimbarea răspunsului în frecvență  a semnalului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sunt de două tipuri: FIR ( 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) și IIR ( Infinite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 )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folosesc unul sau doua seturi finite de coeficienți: fiecare valoare a semnalului de ieșire depinde de valorile precedente ale semnalului de intrare ( și a celui de ieșire în cazul IIR ).</a:t>
            </a:r>
          </a:p>
          <a:p>
            <a:pPr algn="just"/>
            <a:r>
              <a:rPr lang="ro-RO" sz="2000" b="1" dirty="0" smtClean="0"/>
              <a:t> </a:t>
            </a:r>
            <a:endParaRPr lang="ro-RO" sz="2000" b="1" dirty="0"/>
          </a:p>
        </p:txBody>
      </p:sp>
      <p:pic>
        <p:nvPicPr>
          <p:cNvPr id="1026" name="Picture 2" descr="D:\git\Licenta\Discuri\docs\imgs\used\i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49087"/>
            <a:ext cx="9127518" cy="2880309"/>
          </a:xfrm>
          <a:prstGeom prst="rect">
            <a:avLst/>
          </a:prstGeom>
          <a:noFill/>
        </p:spPr>
      </p:pic>
      <p:sp>
        <p:nvSpPr>
          <p:cNvPr id="6" name="CasetăText 5"/>
          <p:cNvSpPr txBox="1"/>
          <p:nvPr/>
        </p:nvSpPr>
        <p:spPr>
          <a:xfrm>
            <a:off x="0" y="63458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aplicare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filtru</a:t>
            </a:r>
            <a:r>
              <a:rPr lang="en-US" dirty="0" smtClean="0"/>
              <a:t> IIR</a:t>
            </a:r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 Noțiuni de bază în procesarea </a:t>
            </a: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semnalelor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digitale</a:t>
            </a:r>
            <a:endParaRPr lang="ro-RO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857232"/>
            <a:ext cx="8715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Transformările Fourier: 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folosite pentru transformarea unui semnal între domeniul-timp și domeniul-frecvență: transformarea Fourier ( timp</a:t>
            </a:r>
            <a:r>
              <a:rPr lang="ro-RO" sz="20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→frecvență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), transformarea Fourier inversă ( frecvență</a:t>
            </a:r>
            <a:r>
              <a:rPr lang="ro-RO" sz="20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→timp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domeniul timp: f(t) = A – amplitudinea ( A ∈ ℝ ) semnalului la momentul t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domeniul frecventa:  f( k ) = ( A,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φ );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amplitudinea ( A ∈ ℝ ) și faza (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φ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∈ ℝ )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componentei de frecvență k (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∈ ℕ ) a semnalului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115612"/>
            <a:ext cx="6070984" cy="374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 Noțiuni de bază în procesarea </a:t>
            </a: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semnalelor</a:t>
            </a: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digitale</a:t>
            </a:r>
            <a:endParaRPr lang="ro-RO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785794"/>
            <a:ext cx="871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Construirea filtrelor folosind transformările Fourier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filtrele FIR schimba răspunsul în frecvență al semnalului pe care se aplică după răspunsul în frecvență al coeficienților filtrului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cunosc</a:t>
            </a:r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ând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răspunsul dorit, coeficienții filtrului se pot calcula prin aplicarea transformării Fourier inverse pe răspunsul în frecvență. Coeficienții se rafinează prin aplicarea unei funcții-fereastră.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640000" cy="225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39539"/>
            <a:ext cx="8640000" cy="211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/>
          <p:cNvSpPr/>
          <p:nvPr/>
        </p:nvSpPr>
        <p:spPr>
          <a:xfrm>
            <a:off x="0" y="0"/>
            <a:ext cx="9144000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 Detectarea și corectarea </a:t>
            </a: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distorsiunilor</a:t>
            </a:r>
            <a:endParaRPr lang="ro-RO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427</Words>
  <Application>Microsoft Office PowerPoint</Application>
  <PresentationFormat>Expunere pe ecran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Temă Office</vt:lpstr>
      <vt:lpstr>Diapozitivul 1</vt:lpstr>
      <vt:lpstr>Diapozitivul 2</vt:lpstr>
      <vt:lpstr>Diapozitivul 3</vt:lpstr>
      <vt:lpstr>Diapozitivul 4</vt:lpstr>
      <vt:lpstr>Diapozitivul 5</vt:lpstr>
      <vt:lpstr>Diapozitivul 6</vt:lpstr>
      <vt:lpstr>Diapozitivul 7</vt:lpstr>
      <vt:lpstr>Diapozitivul 8</vt:lpstr>
      <vt:lpstr>Diapozitivul 9</vt:lpstr>
    </vt:vector>
  </TitlesOfParts>
  <Company>Unitate Scolara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Alex</dc:creator>
  <cp:lastModifiedBy>Alex</cp:lastModifiedBy>
  <cp:revision>46</cp:revision>
  <dcterms:created xsi:type="dcterms:W3CDTF">2018-07-03T14:43:16Z</dcterms:created>
  <dcterms:modified xsi:type="dcterms:W3CDTF">2018-07-03T22:53:21Z</dcterms:modified>
</cp:coreProperties>
</file>