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341" r:id="rId5"/>
    <p:sldId id="300" r:id="rId6"/>
    <p:sldId id="363" r:id="rId7"/>
    <p:sldId id="370" r:id="rId8"/>
    <p:sldId id="371" r:id="rId9"/>
    <p:sldId id="372" r:id="rId10"/>
    <p:sldId id="373" r:id="rId11"/>
    <p:sldId id="367" r:id="rId12"/>
    <p:sldId id="368" r:id="rId13"/>
    <p:sldId id="3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26" y="53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21E995DC-8B26-4104-A403-66DF34B91A1A}"/>
              </a:ext>
            </a:extLst>
          </p:cNvPr>
          <p:cNvSpPr/>
          <p:nvPr userDrawn="1"/>
        </p:nvSpPr>
        <p:spPr>
          <a:xfrm>
            <a:off x="6931011" y="5255269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CA850107-F76D-46E4-B57C-7D5196768D1B}"/>
              </a:ext>
            </a:extLst>
          </p:cNvPr>
          <p:cNvGrpSpPr/>
          <p:nvPr userDrawn="1"/>
        </p:nvGrpSpPr>
        <p:grpSpPr>
          <a:xfrm>
            <a:off x="6568172" y="1545963"/>
            <a:ext cx="4939934" cy="3885342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5D5B7-1E43-41A4-9F3C-90E505FE49B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4447EF6-E7A5-48ED-BAE6-EF77E882AD4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B31FA64-4BEB-4840-99FB-964A145116A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BCF38F3-F16F-4AA1-AA6F-1E77CE7867C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59FD6CB-5593-4752-A3C9-0733D646B98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78ACD4C-59FC-45EB-8ABC-A09F563C5A3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D1A95AF-227A-4959-BBC8-FD0182A5E13E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8D69FDE-6BD3-4309-8D4A-36AA17F6B91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54312876-77EA-45DB-8537-391C9D397FD5}"/>
              </a:ext>
            </a:extLst>
          </p:cNvPr>
          <p:cNvSpPr>
            <a:spLocks noGrp="1"/>
          </p:cNvSpPr>
          <p:nvPr>
            <p:ph type="pic" idx="22" hasCustomPrompt="1"/>
          </p:nvPr>
        </p:nvSpPr>
        <p:spPr>
          <a:xfrm>
            <a:off x="-1" y="1658054"/>
            <a:ext cx="6593151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17C34-B1B4-4B39-BDB8-A3B13B502DF4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6708913" y="1658054"/>
            <a:ext cx="4650938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F1A4158-8C79-4F02-AC63-2F13B166DC0C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11495316" y="1658054"/>
            <a:ext cx="696686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8F0C6AC-F93E-4BD5-8AC0-4E39941F7A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BB8C6EE-7F30-42AA-8DCD-7C95E8F4C058}"/>
              </a:ext>
            </a:extLst>
          </p:cNvPr>
          <p:cNvSpPr/>
          <p:nvPr userDrawn="1"/>
        </p:nvSpPr>
        <p:spPr>
          <a:xfrm rot="2700000">
            <a:off x="-1926295" y="-24330"/>
            <a:ext cx="6167549" cy="6622120"/>
          </a:xfrm>
          <a:custGeom>
            <a:avLst/>
            <a:gdLst>
              <a:gd name="connsiteX0" fmla="*/ 5590958 w 6167549"/>
              <a:gd name="connsiteY0" fmla="*/ 5734657 h 6622120"/>
              <a:gd name="connsiteX1" fmla="*/ 5656925 w 6167549"/>
              <a:gd name="connsiteY1" fmla="*/ 5734657 h 6622120"/>
              <a:gd name="connsiteX2" fmla="*/ 5656925 w 6167549"/>
              <a:gd name="connsiteY2" fmla="*/ 5800623 h 6622120"/>
              <a:gd name="connsiteX3" fmla="*/ 5590958 w 6167549"/>
              <a:gd name="connsiteY3" fmla="*/ 5800623 h 6622120"/>
              <a:gd name="connsiteX4" fmla="*/ 5590958 w 6167549"/>
              <a:gd name="connsiteY4" fmla="*/ 5734657 h 6622120"/>
              <a:gd name="connsiteX5" fmla="*/ 5182690 w 6167549"/>
              <a:gd name="connsiteY5" fmla="*/ 6141156 h 6622120"/>
              <a:gd name="connsiteX6" fmla="*/ 5248656 w 6167549"/>
              <a:gd name="connsiteY6" fmla="*/ 6141156 h 6622120"/>
              <a:gd name="connsiteX7" fmla="*/ 5248656 w 6167549"/>
              <a:gd name="connsiteY7" fmla="*/ 6207123 h 6622120"/>
              <a:gd name="connsiteX8" fmla="*/ 5182690 w 6167549"/>
              <a:gd name="connsiteY8" fmla="*/ 6207122 h 6622120"/>
              <a:gd name="connsiteX9" fmla="*/ 5182690 w 6167549"/>
              <a:gd name="connsiteY9" fmla="*/ 6141156 h 6622120"/>
              <a:gd name="connsiteX10" fmla="*/ 5453676 w 6167549"/>
              <a:gd name="connsiteY10" fmla="*/ 5870158 h 6622120"/>
              <a:gd name="connsiteX11" fmla="*/ 5519642 w 6167549"/>
              <a:gd name="connsiteY11" fmla="*/ 5870158 h 6622120"/>
              <a:gd name="connsiteX12" fmla="*/ 5519643 w 6167549"/>
              <a:gd name="connsiteY12" fmla="*/ 5936124 h 6622120"/>
              <a:gd name="connsiteX13" fmla="*/ 5453676 w 6167549"/>
              <a:gd name="connsiteY13" fmla="*/ 5936124 h 6622120"/>
              <a:gd name="connsiteX14" fmla="*/ 5453676 w 6167549"/>
              <a:gd name="connsiteY14" fmla="*/ 5870158 h 6622120"/>
              <a:gd name="connsiteX15" fmla="*/ 5318176 w 6167549"/>
              <a:gd name="connsiteY15" fmla="*/ 6005658 h 6622120"/>
              <a:gd name="connsiteX16" fmla="*/ 5384142 w 6167549"/>
              <a:gd name="connsiteY16" fmla="*/ 6005657 h 6622120"/>
              <a:gd name="connsiteX17" fmla="*/ 5384142 w 6167549"/>
              <a:gd name="connsiteY17" fmla="*/ 6071624 h 6622120"/>
              <a:gd name="connsiteX18" fmla="*/ 5318176 w 6167549"/>
              <a:gd name="connsiteY18" fmla="*/ 6071624 h 6622120"/>
              <a:gd name="connsiteX19" fmla="*/ 5318176 w 6167549"/>
              <a:gd name="connsiteY19" fmla="*/ 6005658 h 6622120"/>
              <a:gd name="connsiteX20" fmla="*/ 5855287 w 6167549"/>
              <a:gd name="connsiteY20" fmla="*/ 5466865 h 6622120"/>
              <a:gd name="connsiteX21" fmla="*/ 5921253 w 6167549"/>
              <a:gd name="connsiteY21" fmla="*/ 5466865 h 6622120"/>
              <a:gd name="connsiteX22" fmla="*/ 5921253 w 6167549"/>
              <a:gd name="connsiteY22" fmla="*/ 5532831 h 6622120"/>
              <a:gd name="connsiteX23" fmla="*/ 5855287 w 6167549"/>
              <a:gd name="connsiteY23" fmla="*/ 5532831 h 6622120"/>
              <a:gd name="connsiteX24" fmla="*/ 5855287 w 6167549"/>
              <a:gd name="connsiteY24" fmla="*/ 5466865 h 6622120"/>
              <a:gd name="connsiteX25" fmla="*/ 5719787 w 6167549"/>
              <a:gd name="connsiteY25" fmla="*/ 5602362 h 6622120"/>
              <a:gd name="connsiteX26" fmla="*/ 5785753 w 6167549"/>
              <a:gd name="connsiteY26" fmla="*/ 5602362 h 6622120"/>
              <a:gd name="connsiteX27" fmla="*/ 5785753 w 6167549"/>
              <a:gd name="connsiteY27" fmla="*/ 5668328 h 6622120"/>
              <a:gd name="connsiteX28" fmla="*/ 5719787 w 6167549"/>
              <a:gd name="connsiteY28" fmla="*/ 5668329 h 6622120"/>
              <a:gd name="connsiteX29" fmla="*/ 5719787 w 6167549"/>
              <a:gd name="connsiteY29" fmla="*/ 5602362 h 6622120"/>
              <a:gd name="connsiteX30" fmla="*/ 4778165 w 6167549"/>
              <a:gd name="connsiteY30" fmla="*/ 6542783 h 6622120"/>
              <a:gd name="connsiteX31" fmla="*/ 4844131 w 6167549"/>
              <a:gd name="connsiteY31" fmla="*/ 6542782 h 6622120"/>
              <a:gd name="connsiteX32" fmla="*/ 4844131 w 6167549"/>
              <a:gd name="connsiteY32" fmla="*/ 6608749 h 6622120"/>
              <a:gd name="connsiteX33" fmla="*/ 4778164 w 6167549"/>
              <a:gd name="connsiteY33" fmla="*/ 6608749 h 6622120"/>
              <a:gd name="connsiteX34" fmla="*/ 4778165 w 6167549"/>
              <a:gd name="connsiteY34" fmla="*/ 6542783 h 6622120"/>
              <a:gd name="connsiteX35" fmla="*/ 5049157 w 6167549"/>
              <a:gd name="connsiteY35" fmla="*/ 6271777 h 6622120"/>
              <a:gd name="connsiteX36" fmla="*/ 5115123 w 6167549"/>
              <a:gd name="connsiteY36" fmla="*/ 6271777 h 6622120"/>
              <a:gd name="connsiteX37" fmla="*/ 5115124 w 6167549"/>
              <a:gd name="connsiteY37" fmla="*/ 6337744 h 6622120"/>
              <a:gd name="connsiteX38" fmla="*/ 5049157 w 6167549"/>
              <a:gd name="connsiteY38" fmla="*/ 6337743 h 6622120"/>
              <a:gd name="connsiteX39" fmla="*/ 5049157 w 6167549"/>
              <a:gd name="connsiteY39" fmla="*/ 6271777 h 6622120"/>
              <a:gd name="connsiteX40" fmla="*/ 4913651 w 6167549"/>
              <a:gd name="connsiteY40" fmla="*/ 6407284 h 6622120"/>
              <a:gd name="connsiteX41" fmla="*/ 4979617 w 6167549"/>
              <a:gd name="connsiteY41" fmla="*/ 6407284 h 6622120"/>
              <a:gd name="connsiteX42" fmla="*/ 4979617 w 6167549"/>
              <a:gd name="connsiteY42" fmla="*/ 6473250 h 6622120"/>
              <a:gd name="connsiteX43" fmla="*/ 4913650 w 6167549"/>
              <a:gd name="connsiteY43" fmla="*/ 6473250 h 6622120"/>
              <a:gd name="connsiteX44" fmla="*/ 4913651 w 6167549"/>
              <a:gd name="connsiteY44" fmla="*/ 6407284 h 6622120"/>
              <a:gd name="connsiteX45" fmla="*/ 5582077 w 6167549"/>
              <a:gd name="connsiteY45" fmla="*/ 5452960 h 6622120"/>
              <a:gd name="connsiteX46" fmla="*/ 5648043 w 6167549"/>
              <a:gd name="connsiteY46" fmla="*/ 5452960 h 6622120"/>
              <a:gd name="connsiteX47" fmla="*/ 5648044 w 6167549"/>
              <a:gd name="connsiteY47" fmla="*/ 5518926 h 6622120"/>
              <a:gd name="connsiteX48" fmla="*/ 5582077 w 6167549"/>
              <a:gd name="connsiteY48" fmla="*/ 5518926 h 6622120"/>
              <a:gd name="connsiteX49" fmla="*/ 5582077 w 6167549"/>
              <a:gd name="connsiteY49" fmla="*/ 5452960 h 6622120"/>
              <a:gd name="connsiteX50" fmla="*/ 5444792 w 6167549"/>
              <a:gd name="connsiteY50" fmla="*/ 5588461 h 6622120"/>
              <a:gd name="connsiteX51" fmla="*/ 5510758 w 6167549"/>
              <a:gd name="connsiteY51" fmla="*/ 5588461 h 6622120"/>
              <a:gd name="connsiteX52" fmla="*/ 5510758 w 6167549"/>
              <a:gd name="connsiteY52" fmla="*/ 5654427 h 6622120"/>
              <a:gd name="connsiteX53" fmla="*/ 5444791 w 6167549"/>
              <a:gd name="connsiteY53" fmla="*/ 5654427 h 6622120"/>
              <a:gd name="connsiteX54" fmla="*/ 5444792 w 6167549"/>
              <a:gd name="connsiteY54" fmla="*/ 5588461 h 6622120"/>
              <a:gd name="connsiteX55" fmla="*/ 5173793 w 6167549"/>
              <a:gd name="connsiteY55" fmla="*/ 5859460 h 6622120"/>
              <a:gd name="connsiteX56" fmla="*/ 5239759 w 6167549"/>
              <a:gd name="connsiteY56" fmla="*/ 5859459 h 6622120"/>
              <a:gd name="connsiteX57" fmla="*/ 5239759 w 6167549"/>
              <a:gd name="connsiteY57" fmla="*/ 5925426 h 6622120"/>
              <a:gd name="connsiteX58" fmla="*/ 5173793 w 6167549"/>
              <a:gd name="connsiteY58" fmla="*/ 5925426 h 6622120"/>
              <a:gd name="connsiteX59" fmla="*/ 5173793 w 6167549"/>
              <a:gd name="connsiteY59" fmla="*/ 5859460 h 6622120"/>
              <a:gd name="connsiteX60" fmla="*/ 5309290 w 6167549"/>
              <a:gd name="connsiteY60" fmla="*/ 5723960 h 6622120"/>
              <a:gd name="connsiteX61" fmla="*/ 5375258 w 6167549"/>
              <a:gd name="connsiteY61" fmla="*/ 5723961 h 6622120"/>
              <a:gd name="connsiteX62" fmla="*/ 5375259 w 6167549"/>
              <a:gd name="connsiteY62" fmla="*/ 5789926 h 6622120"/>
              <a:gd name="connsiteX63" fmla="*/ 5309290 w 6167549"/>
              <a:gd name="connsiteY63" fmla="*/ 5789926 h 6622120"/>
              <a:gd name="connsiteX64" fmla="*/ 5309290 w 6167549"/>
              <a:gd name="connsiteY64" fmla="*/ 5723960 h 6622120"/>
              <a:gd name="connsiteX65" fmla="*/ 5710857 w 6167549"/>
              <a:gd name="connsiteY65" fmla="*/ 5320663 h 6622120"/>
              <a:gd name="connsiteX66" fmla="*/ 5776823 w 6167549"/>
              <a:gd name="connsiteY66" fmla="*/ 5320663 h 6622120"/>
              <a:gd name="connsiteX67" fmla="*/ 5776823 w 6167549"/>
              <a:gd name="connsiteY67" fmla="*/ 5386629 h 6622120"/>
              <a:gd name="connsiteX68" fmla="*/ 5710857 w 6167549"/>
              <a:gd name="connsiteY68" fmla="*/ 5386629 h 6622120"/>
              <a:gd name="connsiteX69" fmla="*/ 5710857 w 6167549"/>
              <a:gd name="connsiteY69" fmla="*/ 5320663 h 6622120"/>
              <a:gd name="connsiteX70" fmla="*/ 5036499 w 6167549"/>
              <a:gd name="connsiteY70" fmla="*/ 5994958 h 6622120"/>
              <a:gd name="connsiteX71" fmla="*/ 5102466 w 6167549"/>
              <a:gd name="connsiteY71" fmla="*/ 5994958 h 6622120"/>
              <a:gd name="connsiteX72" fmla="*/ 5102466 w 6167549"/>
              <a:gd name="connsiteY72" fmla="*/ 6060925 h 6622120"/>
              <a:gd name="connsiteX73" fmla="*/ 5036499 w 6167549"/>
              <a:gd name="connsiteY73" fmla="*/ 6060924 h 6622120"/>
              <a:gd name="connsiteX74" fmla="*/ 5036499 w 6167549"/>
              <a:gd name="connsiteY74" fmla="*/ 5994958 h 6622120"/>
              <a:gd name="connsiteX75" fmla="*/ 4769267 w 6167549"/>
              <a:gd name="connsiteY75" fmla="*/ 6261086 h 6622120"/>
              <a:gd name="connsiteX76" fmla="*/ 4835233 w 6167549"/>
              <a:gd name="connsiteY76" fmla="*/ 6261086 h 6622120"/>
              <a:gd name="connsiteX77" fmla="*/ 4835234 w 6167549"/>
              <a:gd name="connsiteY77" fmla="*/ 6327052 h 6622120"/>
              <a:gd name="connsiteX78" fmla="*/ 4769267 w 6167549"/>
              <a:gd name="connsiteY78" fmla="*/ 6327052 h 6622120"/>
              <a:gd name="connsiteX79" fmla="*/ 4769267 w 6167549"/>
              <a:gd name="connsiteY79" fmla="*/ 6261086 h 6622120"/>
              <a:gd name="connsiteX80" fmla="*/ 4904765 w 6167549"/>
              <a:gd name="connsiteY80" fmla="*/ 6125587 h 6622120"/>
              <a:gd name="connsiteX81" fmla="*/ 4970733 w 6167549"/>
              <a:gd name="connsiteY81" fmla="*/ 6125587 h 6622120"/>
              <a:gd name="connsiteX82" fmla="*/ 4970733 w 6167549"/>
              <a:gd name="connsiteY82" fmla="*/ 6191553 h 6622120"/>
              <a:gd name="connsiteX83" fmla="*/ 4904764 w 6167549"/>
              <a:gd name="connsiteY83" fmla="*/ 6191553 h 6622120"/>
              <a:gd name="connsiteX84" fmla="*/ 4904765 w 6167549"/>
              <a:gd name="connsiteY84" fmla="*/ 6125587 h 6622120"/>
              <a:gd name="connsiteX85" fmla="*/ 4631974 w 6167549"/>
              <a:gd name="connsiteY85" fmla="*/ 6396585 h 6622120"/>
              <a:gd name="connsiteX86" fmla="*/ 4697940 w 6167549"/>
              <a:gd name="connsiteY86" fmla="*/ 6396585 h 6622120"/>
              <a:gd name="connsiteX87" fmla="*/ 4697940 w 6167549"/>
              <a:gd name="connsiteY87" fmla="*/ 6462551 h 6622120"/>
              <a:gd name="connsiteX88" fmla="*/ 4631974 w 6167549"/>
              <a:gd name="connsiteY88" fmla="*/ 6462551 h 6622120"/>
              <a:gd name="connsiteX89" fmla="*/ 4631974 w 6167549"/>
              <a:gd name="connsiteY89" fmla="*/ 6396585 h 6622120"/>
              <a:gd name="connsiteX90" fmla="*/ 5294268 w 6167549"/>
              <a:gd name="connsiteY90" fmla="*/ 5434836 h 6622120"/>
              <a:gd name="connsiteX91" fmla="*/ 5360235 w 6167549"/>
              <a:gd name="connsiteY91" fmla="*/ 5434836 h 6622120"/>
              <a:gd name="connsiteX92" fmla="*/ 5360235 w 6167549"/>
              <a:gd name="connsiteY92" fmla="*/ 5500802 h 6622120"/>
              <a:gd name="connsiteX93" fmla="*/ 5294268 w 6167549"/>
              <a:gd name="connsiteY93" fmla="*/ 5500802 h 6622120"/>
              <a:gd name="connsiteX94" fmla="*/ 5294268 w 6167549"/>
              <a:gd name="connsiteY94" fmla="*/ 5434836 h 6622120"/>
              <a:gd name="connsiteX95" fmla="*/ 4886005 w 6167549"/>
              <a:gd name="connsiteY95" fmla="*/ 5841330 h 6622120"/>
              <a:gd name="connsiteX96" fmla="*/ 4951971 w 6167549"/>
              <a:gd name="connsiteY96" fmla="*/ 5841330 h 6622120"/>
              <a:gd name="connsiteX97" fmla="*/ 4951971 w 6167549"/>
              <a:gd name="connsiteY97" fmla="*/ 5907297 h 6622120"/>
              <a:gd name="connsiteX98" fmla="*/ 4886005 w 6167549"/>
              <a:gd name="connsiteY98" fmla="*/ 5907297 h 6622120"/>
              <a:gd name="connsiteX99" fmla="*/ 4886005 w 6167549"/>
              <a:gd name="connsiteY99" fmla="*/ 5841330 h 6622120"/>
              <a:gd name="connsiteX100" fmla="*/ 5156992 w 6167549"/>
              <a:gd name="connsiteY100" fmla="*/ 5570330 h 6622120"/>
              <a:gd name="connsiteX101" fmla="*/ 5222952 w 6167549"/>
              <a:gd name="connsiteY101" fmla="*/ 5570337 h 6622120"/>
              <a:gd name="connsiteX102" fmla="*/ 5222959 w 6167549"/>
              <a:gd name="connsiteY102" fmla="*/ 5636297 h 6622120"/>
              <a:gd name="connsiteX103" fmla="*/ 5156992 w 6167549"/>
              <a:gd name="connsiteY103" fmla="*/ 5636297 h 6622120"/>
              <a:gd name="connsiteX104" fmla="*/ 5156992 w 6167549"/>
              <a:gd name="connsiteY104" fmla="*/ 5570330 h 6622120"/>
              <a:gd name="connsiteX105" fmla="*/ 5021492 w 6167549"/>
              <a:gd name="connsiteY105" fmla="*/ 5705831 h 6622120"/>
              <a:gd name="connsiteX106" fmla="*/ 5087458 w 6167549"/>
              <a:gd name="connsiteY106" fmla="*/ 5705831 h 6622120"/>
              <a:gd name="connsiteX107" fmla="*/ 5087458 w 6167549"/>
              <a:gd name="connsiteY107" fmla="*/ 5771797 h 6622120"/>
              <a:gd name="connsiteX108" fmla="*/ 5021492 w 6167549"/>
              <a:gd name="connsiteY108" fmla="*/ 5771797 h 6622120"/>
              <a:gd name="connsiteX109" fmla="*/ 5021492 w 6167549"/>
              <a:gd name="connsiteY109" fmla="*/ 5705831 h 6622120"/>
              <a:gd name="connsiteX110" fmla="*/ 5423097 w 6167549"/>
              <a:gd name="connsiteY110" fmla="*/ 5302541 h 6622120"/>
              <a:gd name="connsiteX111" fmla="*/ 5489063 w 6167549"/>
              <a:gd name="connsiteY111" fmla="*/ 5302541 h 6622120"/>
              <a:gd name="connsiteX112" fmla="*/ 5489063 w 6167549"/>
              <a:gd name="connsiteY112" fmla="*/ 5368507 h 6622120"/>
              <a:gd name="connsiteX113" fmla="*/ 5423097 w 6167549"/>
              <a:gd name="connsiteY113" fmla="*/ 5368508 h 6622120"/>
              <a:gd name="connsiteX114" fmla="*/ 5423097 w 6167549"/>
              <a:gd name="connsiteY114" fmla="*/ 5302541 h 6622120"/>
              <a:gd name="connsiteX115" fmla="*/ 4481476 w 6167549"/>
              <a:gd name="connsiteY115" fmla="*/ 6242961 h 6622120"/>
              <a:gd name="connsiteX116" fmla="*/ 4547442 w 6167549"/>
              <a:gd name="connsiteY116" fmla="*/ 6242960 h 6622120"/>
              <a:gd name="connsiteX117" fmla="*/ 4547442 w 6167549"/>
              <a:gd name="connsiteY117" fmla="*/ 6308927 h 6622120"/>
              <a:gd name="connsiteX118" fmla="*/ 4481476 w 6167549"/>
              <a:gd name="connsiteY118" fmla="*/ 6308927 h 6622120"/>
              <a:gd name="connsiteX119" fmla="*/ 4481476 w 6167549"/>
              <a:gd name="connsiteY119" fmla="*/ 6242961 h 6622120"/>
              <a:gd name="connsiteX120" fmla="*/ 4752461 w 6167549"/>
              <a:gd name="connsiteY120" fmla="*/ 5971962 h 6622120"/>
              <a:gd name="connsiteX121" fmla="*/ 4818428 w 6167549"/>
              <a:gd name="connsiteY121" fmla="*/ 5971962 h 6622120"/>
              <a:gd name="connsiteX122" fmla="*/ 4818428 w 6167549"/>
              <a:gd name="connsiteY122" fmla="*/ 6037928 h 6622120"/>
              <a:gd name="connsiteX123" fmla="*/ 4752461 w 6167549"/>
              <a:gd name="connsiteY123" fmla="*/ 6037928 h 6622120"/>
              <a:gd name="connsiteX124" fmla="*/ 4752461 w 6167549"/>
              <a:gd name="connsiteY124" fmla="*/ 5971962 h 6622120"/>
              <a:gd name="connsiteX125" fmla="*/ 4616961 w 6167549"/>
              <a:gd name="connsiteY125" fmla="*/ 6107462 h 6622120"/>
              <a:gd name="connsiteX126" fmla="*/ 4682928 w 6167549"/>
              <a:gd name="connsiteY126" fmla="*/ 6107462 h 6622120"/>
              <a:gd name="connsiteX127" fmla="*/ 4682928 w 6167549"/>
              <a:gd name="connsiteY127" fmla="*/ 6173428 h 6622120"/>
              <a:gd name="connsiteX128" fmla="*/ 4616961 w 6167549"/>
              <a:gd name="connsiteY128" fmla="*/ 6173428 h 6622120"/>
              <a:gd name="connsiteX129" fmla="*/ 4616961 w 6167549"/>
              <a:gd name="connsiteY129" fmla="*/ 6107462 h 6622120"/>
              <a:gd name="connsiteX130" fmla="*/ 5148102 w 6167549"/>
              <a:gd name="connsiteY130" fmla="*/ 5288640 h 6622120"/>
              <a:gd name="connsiteX131" fmla="*/ 5214068 w 6167549"/>
              <a:gd name="connsiteY131" fmla="*/ 5288640 h 6622120"/>
              <a:gd name="connsiteX132" fmla="*/ 5214068 w 6167549"/>
              <a:gd name="connsiteY132" fmla="*/ 5354606 h 6622120"/>
              <a:gd name="connsiteX133" fmla="*/ 5148102 w 6167549"/>
              <a:gd name="connsiteY133" fmla="*/ 5354606 h 6622120"/>
              <a:gd name="connsiteX134" fmla="*/ 5148102 w 6167549"/>
              <a:gd name="connsiteY134" fmla="*/ 5288640 h 6622120"/>
              <a:gd name="connsiteX135" fmla="*/ 4877108 w 6167549"/>
              <a:gd name="connsiteY135" fmla="*/ 5559633 h 6622120"/>
              <a:gd name="connsiteX136" fmla="*/ 4943074 w 6167549"/>
              <a:gd name="connsiteY136" fmla="*/ 5559633 h 6622120"/>
              <a:gd name="connsiteX137" fmla="*/ 4943074 w 6167549"/>
              <a:gd name="connsiteY137" fmla="*/ 5625600 h 6622120"/>
              <a:gd name="connsiteX138" fmla="*/ 4877108 w 6167549"/>
              <a:gd name="connsiteY138" fmla="*/ 5625599 h 6622120"/>
              <a:gd name="connsiteX139" fmla="*/ 4877108 w 6167549"/>
              <a:gd name="connsiteY139" fmla="*/ 5559633 h 6622120"/>
              <a:gd name="connsiteX140" fmla="*/ 5012606 w 6167549"/>
              <a:gd name="connsiteY140" fmla="*/ 5424133 h 6622120"/>
              <a:gd name="connsiteX141" fmla="*/ 5078568 w 6167549"/>
              <a:gd name="connsiteY141" fmla="*/ 5424140 h 6622120"/>
              <a:gd name="connsiteX142" fmla="*/ 5078575 w 6167549"/>
              <a:gd name="connsiteY142" fmla="*/ 5490100 h 6622120"/>
              <a:gd name="connsiteX143" fmla="*/ 5012606 w 6167549"/>
              <a:gd name="connsiteY143" fmla="*/ 5490099 h 6622120"/>
              <a:gd name="connsiteX144" fmla="*/ 5012606 w 6167549"/>
              <a:gd name="connsiteY144" fmla="*/ 5424133 h 6622120"/>
              <a:gd name="connsiteX145" fmla="*/ 4739814 w 6167549"/>
              <a:gd name="connsiteY145" fmla="*/ 5695132 h 6622120"/>
              <a:gd name="connsiteX146" fmla="*/ 4805781 w 6167549"/>
              <a:gd name="connsiteY146" fmla="*/ 5695132 h 6622120"/>
              <a:gd name="connsiteX147" fmla="*/ 4805781 w 6167549"/>
              <a:gd name="connsiteY147" fmla="*/ 5761099 h 6622120"/>
              <a:gd name="connsiteX148" fmla="*/ 4739814 w 6167549"/>
              <a:gd name="connsiteY148" fmla="*/ 5761098 h 6622120"/>
              <a:gd name="connsiteX149" fmla="*/ 4739814 w 6167549"/>
              <a:gd name="connsiteY149" fmla="*/ 5695132 h 6622120"/>
              <a:gd name="connsiteX150" fmla="*/ 4472578 w 6167549"/>
              <a:gd name="connsiteY150" fmla="*/ 5961264 h 6622120"/>
              <a:gd name="connsiteX151" fmla="*/ 4538544 w 6167549"/>
              <a:gd name="connsiteY151" fmla="*/ 5961264 h 6622120"/>
              <a:gd name="connsiteX152" fmla="*/ 4538545 w 6167549"/>
              <a:gd name="connsiteY152" fmla="*/ 6027230 h 6622120"/>
              <a:gd name="connsiteX153" fmla="*/ 4472578 w 6167549"/>
              <a:gd name="connsiteY153" fmla="*/ 6027230 h 6622120"/>
              <a:gd name="connsiteX154" fmla="*/ 4472578 w 6167549"/>
              <a:gd name="connsiteY154" fmla="*/ 5961264 h 6622120"/>
              <a:gd name="connsiteX155" fmla="*/ 4608075 w 6167549"/>
              <a:gd name="connsiteY155" fmla="*/ 5825765 h 6622120"/>
              <a:gd name="connsiteX156" fmla="*/ 4674044 w 6167549"/>
              <a:gd name="connsiteY156" fmla="*/ 5825765 h 6622120"/>
              <a:gd name="connsiteX157" fmla="*/ 4674044 w 6167549"/>
              <a:gd name="connsiteY157" fmla="*/ 5891731 h 6622120"/>
              <a:gd name="connsiteX158" fmla="*/ 4608075 w 6167549"/>
              <a:gd name="connsiteY158" fmla="*/ 5891731 h 6622120"/>
              <a:gd name="connsiteX159" fmla="*/ 4608075 w 6167549"/>
              <a:gd name="connsiteY159" fmla="*/ 5825765 h 6622120"/>
              <a:gd name="connsiteX160" fmla="*/ 4335285 w 6167549"/>
              <a:gd name="connsiteY160" fmla="*/ 6096763 h 6622120"/>
              <a:gd name="connsiteX161" fmla="*/ 4401251 w 6167549"/>
              <a:gd name="connsiteY161" fmla="*/ 6096762 h 6622120"/>
              <a:gd name="connsiteX162" fmla="*/ 4401251 w 6167549"/>
              <a:gd name="connsiteY162" fmla="*/ 6162729 h 6622120"/>
              <a:gd name="connsiteX163" fmla="*/ 4335285 w 6167549"/>
              <a:gd name="connsiteY163" fmla="*/ 6162729 h 6622120"/>
              <a:gd name="connsiteX164" fmla="*/ 4335285 w 6167549"/>
              <a:gd name="connsiteY164" fmla="*/ 6096763 h 6622120"/>
              <a:gd name="connsiteX165" fmla="*/ 6088212 w 6167549"/>
              <a:gd name="connsiteY165" fmla="*/ 4336317 h 6622120"/>
              <a:gd name="connsiteX166" fmla="*/ 6154178 w 6167549"/>
              <a:gd name="connsiteY166" fmla="*/ 4336317 h 6622120"/>
              <a:gd name="connsiteX167" fmla="*/ 6154178 w 6167549"/>
              <a:gd name="connsiteY167" fmla="*/ 4402283 h 6622120"/>
              <a:gd name="connsiteX168" fmla="*/ 6088212 w 6167549"/>
              <a:gd name="connsiteY168" fmla="*/ 4402284 h 6622120"/>
              <a:gd name="connsiteX169" fmla="*/ 6088212 w 6167549"/>
              <a:gd name="connsiteY169" fmla="*/ 4336317 h 6622120"/>
              <a:gd name="connsiteX170" fmla="*/ 5950803 w 6167549"/>
              <a:gd name="connsiteY170" fmla="*/ 4198931 h 6622120"/>
              <a:gd name="connsiteX171" fmla="*/ 6016769 w 6167549"/>
              <a:gd name="connsiteY171" fmla="*/ 4198931 h 6622120"/>
              <a:gd name="connsiteX172" fmla="*/ 6016769 w 6167549"/>
              <a:gd name="connsiteY172" fmla="*/ 4264897 h 6622120"/>
              <a:gd name="connsiteX173" fmla="*/ 5950803 w 6167549"/>
              <a:gd name="connsiteY173" fmla="*/ 4264897 h 6622120"/>
              <a:gd name="connsiteX174" fmla="*/ 5950803 w 6167549"/>
              <a:gd name="connsiteY174" fmla="*/ 4198931 h 6622120"/>
              <a:gd name="connsiteX175" fmla="*/ 4732673 w 6167549"/>
              <a:gd name="connsiteY175" fmla="*/ 5415217 h 6622120"/>
              <a:gd name="connsiteX176" fmla="*/ 4798639 w 6167549"/>
              <a:gd name="connsiteY176" fmla="*/ 5415217 h 6622120"/>
              <a:gd name="connsiteX177" fmla="*/ 4798639 w 6167549"/>
              <a:gd name="connsiteY177" fmla="*/ 5481184 h 6622120"/>
              <a:gd name="connsiteX178" fmla="*/ 4732673 w 6167549"/>
              <a:gd name="connsiteY178" fmla="*/ 5481183 h 6622120"/>
              <a:gd name="connsiteX179" fmla="*/ 4732673 w 6167549"/>
              <a:gd name="connsiteY179" fmla="*/ 5415217 h 6622120"/>
              <a:gd name="connsiteX180" fmla="*/ 4868171 w 6167549"/>
              <a:gd name="connsiteY180" fmla="*/ 5279716 h 6622120"/>
              <a:gd name="connsiteX181" fmla="*/ 4934131 w 6167549"/>
              <a:gd name="connsiteY181" fmla="*/ 5279722 h 6622120"/>
              <a:gd name="connsiteX182" fmla="*/ 4934137 w 6167549"/>
              <a:gd name="connsiteY182" fmla="*/ 5345682 h 6622120"/>
              <a:gd name="connsiteX183" fmla="*/ 4868171 w 6167549"/>
              <a:gd name="connsiteY183" fmla="*/ 5345682 h 6622120"/>
              <a:gd name="connsiteX184" fmla="*/ 4868171 w 6167549"/>
              <a:gd name="connsiteY184" fmla="*/ 5279716 h 6622120"/>
              <a:gd name="connsiteX185" fmla="*/ 5003662 w 6167549"/>
              <a:gd name="connsiteY185" fmla="*/ 5144224 h 6622120"/>
              <a:gd name="connsiteX186" fmla="*/ 5069630 w 6167549"/>
              <a:gd name="connsiteY186" fmla="*/ 5144224 h 6622120"/>
              <a:gd name="connsiteX187" fmla="*/ 5069630 w 6167549"/>
              <a:gd name="connsiteY187" fmla="*/ 5210190 h 6622120"/>
              <a:gd name="connsiteX188" fmla="*/ 5003662 w 6167549"/>
              <a:gd name="connsiteY188" fmla="*/ 5210190 h 6622120"/>
              <a:gd name="connsiteX189" fmla="*/ 5003662 w 6167549"/>
              <a:gd name="connsiteY189" fmla="*/ 5144224 h 6622120"/>
              <a:gd name="connsiteX190" fmla="*/ 4595383 w 6167549"/>
              <a:gd name="connsiteY190" fmla="*/ 5550718 h 6622120"/>
              <a:gd name="connsiteX191" fmla="*/ 4661349 w 6167549"/>
              <a:gd name="connsiteY191" fmla="*/ 5550718 h 6622120"/>
              <a:gd name="connsiteX192" fmla="*/ 4661349 w 6167549"/>
              <a:gd name="connsiteY192" fmla="*/ 5616684 h 6622120"/>
              <a:gd name="connsiteX193" fmla="*/ 4595383 w 6167549"/>
              <a:gd name="connsiteY193" fmla="*/ 5616684 h 6622120"/>
              <a:gd name="connsiteX194" fmla="*/ 4595383 w 6167549"/>
              <a:gd name="connsiteY194" fmla="*/ 5550718 h 6622120"/>
              <a:gd name="connsiteX195" fmla="*/ 4328142 w 6167549"/>
              <a:gd name="connsiteY195" fmla="*/ 5816848 h 6622120"/>
              <a:gd name="connsiteX196" fmla="*/ 4394109 w 6167549"/>
              <a:gd name="connsiteY196" fmla="*/ 5816848 h 6622120"/>
              <a:gd name="connsiteX197" fmla="*/ 4394109 w 6167549"/>
              <a:gd name="connsiteY197" fmla="*/ 5882814 h 6622120"/>
              <a:gd name="connsiteX198" fmla="*/ 4328142 w 6167549"/>
              <a:gd name="connsiteY198" fmla="*/ 5882814 h 6622120"/>
              <a:gd name="connsiteX199" fmla="*/ 4328142 w 6167549"/>
              <a:gd name="connsiteY199" fmla="*/ 5816848 h 6622120"/>
              <a:gd name="connsiteX200" fmla="*/ 4463640 w 6167549"/>
              <a:gd name="connsiteY200" fmla="*/ 5681347 h 6622120"/>
              <a:gd name="connsiteX201" fmla="*/ 4529606 w 6167549"/>
              <a:gd name="connsiteY201" fmla="*/ 5681347 h 6622120"/>
              <a:gd name="connsiteX202" fmla="*/ 4529607 w 6167549"/>
              <a:gd name="connsiteY202" fmla="*/ 5747314 h 6622120"/>
              <a:gd name="connsiteX203" fmla="*/ 4463640 w 6167549"/>
              <a:gd name="connsiteY203" fmla="*/ 5747314 h 6622120"/>
              <a:gd name="connsiteX204" fmla="*/ 4463640 w 6167549"/>
              <a:gd name="connsiteY204" fmla="*/ 5681347 h 6622120"/>
              <a:gd name="connsiteX205" fmla="*/ 4190854 w 6167549"/>
              <a:gd name="connsiteY205" fmla="*/ 5952348 h 6622120"/>
              <a:gd name="connsiteX206" fmla="*/ 4256820 w 6167549"/>
              <a:gd name="connsiteY206" fmla="*/ 5952348 h 6622120"/>
              <a:gd name="connsiteX207" fmla="*/ 4256820 w 6167549"/>
              <a:gd name="connsiteY207" fmla="*/ 6018314 h 6622120"/>
              <a:gd name="connsiteX208" fmla="*/ 4190853 w 6167549"/>
              <a:gd name="connsiteY208" fmla="*/ 6018314 h 6622120"/>
              <a:gd name="connsiteX209" fmla="*/ 4190854 w 6167549"/>
              <a:gd name="connsiteY209" fmla="*/ 5952348 h 6622120"/>
              <a:gd name="connsiteX210" fmla="*/ 5804600 w 6167549"/>
              <a:gd name="connsiteY210" fmla="*/ 4052735 h 6622120"/>
              <a:gd name="connsiteX211" fmla="*/ 5870566 w 6167549"/>
              <a:gd name="connsiteY211" fmla="*/ 4052735 h 6622120"/>
              <a:gd name="connsiteX212" fmla="*/ 5870566 w 6167549"/>
              <a:gd name="connsiteY212" fmla="*/ 4118701 h 6622120"/>
              <a:gd name="connsiteX213" fmla="*/ 5804600 w 6167549"/>
              <a:gd name="connsiteY213" fmla="*/ 4118701 h 6622120"/>
              <a:gd name="connsiteX214" fmla="*/ 5804600 w 6167549"/>
              <a:gd name="connsiteY214" fmla="*/ 4052735 h 6622120"/>
              <a:gd name="connsiteX215" fmla="*/ 5669084 w 6167549"/>
              <a:gd name="connsiteY215" fmla="*/ 4188233 h 6622120"/>
              <a:gd name="connsiteX216" fmla="*/ 5735051 w 6167549"/>
              <a:gd name="connsiteY216" fmla="*/ 4188234 h 6622120"/>
              <a:gd name="connsiteX217" fmla="*/ 5735051 w 6167549"/>
              <a:gd name="connsiteY217" fmla="*/ 4254200 h 6622120"/>
              <a:gd name="connsiteX218" fmla="*/ 5669084 w 6167549"/>
              <a:gd name="connsiteY218" fmla="*/ 4254200 h 6622120"/>
              <a:gd name="connsiteX219" fmla="*/ 5669084 w 6167549"/>
              <a:gd name="connsiteY219" fmla="*/ 4188233 h 6622120"/>
              <a:gd name="connsiteX220" fmla="*/ 4723755 w 6167549"/>
              <a:gd name="connsiteY220" fmla="*/ 5133519 h 6622120"/>
              <a:gd name="connsiteX221" fmla="*/ 4789715 w 6167549"/>
              <a:gd name="connsiteY221" fmla="*/ 5133526 h 6622120"/>
              <a:gd name="connsiteX222" fmla="*/ 4789722 w 6167549"/>
              <a:gd name="connsiteY222" fmla="*/ 5199485 h 6622120"/>
              <a:gd name="connsiteX223" fmla="*/ 4723755 w 6167549"/>
              <a:gd name="connsiteY223" fmla="*/ 5199486 h 6622120"/>
              <a:gd name="connsiteX224" fmla="*/ 4723755 w 6167549"/>
              <a:gd name="connsiteY224" fmla="*/ 5133519 h 6622120"/>
              <a:gd name="connsiteX225" fmla="*/ 4588254 w 6167549"/>
              <a:gd name="connsiteY225" fmla="*/ 5269019 h 6622120"/>
              <a:gd name="connsiteX226" fmla="*/ 4654220 w 6167549"/>
              <a:gd name="connsiteY226" fmla="*/ 5269019 h 6622120"/>
              <a:gd name="connsiteX227" fmla="*/ 4654220 w 6167549"/>
              <a:gd name="connsiteY227" fmla="*/ 5334986 h 6622120"/>
              <a:gd name="connsiteX228" fmla="*/ 4588254 w 6167549"/>
              <a:gd name="connsiteY228" fmla="*/ 5334985 h 6622120"/>
              <a:gd name="connsiteX229" fmla="*/ 4588254 w 6167549"/>
              <a:gd name="connsiteY229" fmla="*/ 5269019 h 6622120"/>
              <a:gd name="connsiteX230" fmla="*/ 4450965 w 6167549"/>
              <a:gd name="connsiteY230" fmla="*/ 5404521 h 6622120"/>
              <a:gd name="connsiteX231" fmla="*/ 4516931 w 6167549"/>
              <a:gd name="connsiteY231" fmla="*/ 5404520 h 6622120"/>
              <a:gd name="connsiteX232" fmla="*/ 4516931 w 6167549"/>
              <a:gd name="connsiteY232" fmla="*/ 5470487 h 6622120"/>
              <a:gd name="connsiteX233" fmla="*/ 4450965 w 6167549"/>
              <a:gd name="connsiteY233" fmla="*/ 5470487 h 6622120"/>
              <a:gd name="connsiteX234" fmla="*/ 4450965 w 6167549"/>
              <a:gd name="connsiteY234" fmla="*/ 5404521 h 6622120"/>
              <a:gd name="connsiteX235" fmla="*/ 4319224 w 6167549"/>
              <a:gd name="connsiteY235" fmla="*/ 5535151 h 6622120"/>
              <a:gd name="connsiteX236" fmla="*/ 4385191 w 6167549"/>
              <a:gd name="connsiteY236" fmla="*/ 5535151 h 6622120"/>
              <a:gd name="connsiteX237" fmla="*/ 4385191 w 6167549"/>
              <a:gd name="connsiteY237" fmla="*/ 5601117 h 6622120"/>
              <a:gd name="connsiteX238" fmla="*/ 4319224 w 6167549"/>
              <a:gd name="connsiteY238" fmla="*/ 5601117 h 6622120"/>
              <a:gd name="connsiteX239" fmla="*/ 4319224 w 6167549"/>
              <a:gd name="connsiteY239" fmla="*/ 5535151 h 6622120"/>
              <a:gd name="connsiteX240" fmla="*/ 4183724 w 6167549"/>
              <a:gd name="connsiteY240" fmla="*/ 5670650 h 6622120"/>
              <a:gd name="connsiteX241" fmla="*/ 4249690 w 6167549"/>
              <a:gd name="connsiteY241" fmla="*/ 5670650 h 6622120"/>
              <a:gd name="connsiteX242" fmla="*/ 4249690 w 6167549"/>
              <a:gd name="connsiteY242" fmla="*/ 5736616 h 6622120"/>
              <a:gd name="connsiteX243" fmla="*/ 4183724 w 6167549"/>
              <a:gd name="connsiteY243" fmla="*/ 5736616 h 6622120"/>
              <a:gd name="connsiteX244" fmla="*/ 4183724 w 6167549"/>
              <a:gd name="connsiteY244" fmla="*/ 5670650 h 6622120"/>
              <a:gd name="connsiteX245" fmla="*/ 4046436 w 6167549"/>
              <a:gd name="connsiteY245" fmla="*/ 5806151 h 6622120"/>
              <a:gd name="connsiteX246" fmla="*/ 4112402 w 6167549"/>
              <a:gd name="connsiteY246" fmla="*/ 5806151 h 6622120"/>
              <a:gd name="connsiteX247" fmla="*/ 4112402 w 6167549"/>
              <a:gd name="connsiteY247" fmla="*/ 5872117 h 6622120"/>
              <a:gd name="connsiteX248" fmla="*/ 4046435 w 6167549"/>
              <a:gd name="connsiteY248" fmla="*/ 5872117 h 6622120"/>
              <a:gd name="connsiteX249" fmla="*/ 4046436 w 6167549"/>
              <a:gd name="connsiteY249" fmla="*/ 5806151 h 6622120"/>
              <a:gd name="connsiteX250" fmla="*/ 5524702 w 6167549"/>
              <a:gd name="connsiteY250" fmla="*/ 4043817 h 6622120"/>
              <a:gd name="connsiteX251" fmla="*/ 5590669 w 6167549"/>
              <a:gd name="connsiteY251" fmla="*/ 4043818 h 6622120"/>
              <a:gd name="connsiteX252" fmla="*/ 5590669 w 6167549"/>
              <a:gd name="connsiteY252" fmla="*/ 4109784 h 6622120"/>
              <a:gd name="connsiteX253" fmla="*/ 5524702 w 6167549"/>
              <a:gd name="connsiteY253" fmla="*/ 4109784 h 6622120"/>
              <a:gd name="connsiteX254" fmla="*/ 5524702 w 6167549"/>
              <a:gd name="connsiteY254" fmla="*/ 4043817 h 6622120"/>
              <a:gd name="connsiteX255" fmla="*/ 5389202 w 6167549"/>
              <a:gd name="connsiteY255" fmla="*/ 4179312 h 6622120"/>
              <a:gd name="connsiteX256" fmla="*/ 5455169 w 6167549"/>
              <a:gd name="connsiteY256" fmla="*/ 4179312 h 6622120"/>
              <a:gd name="connsiteX257" fmla="*/ 5455168 w 6167549"/>
              <a:gd name="connsiteY257" fmla="*/ 4245278 h 6622120"/>
              <a:gd name="connsiteX258" fmla="*/ 5389202 w 6167549"/>
              <a:gd name="connsiteY258" fmla="*/ 4245278 h 6622120"/>
              <a:gd name="connsiteX259" fmla="*/ 5389202 w 6167549"/>
              <a:gd name="connsiteY259" fmla="*/ 4179312 h 6622120"/>
              <a:gd name="connsiteX260" fmla="*/ 5660173 w 6167549"/>
              <a:gd name="connsiteY260" fmla="*/ 3908319 h 6622120"/>
              <a:gd name="connsiteX261" fmla="*/ 5726139 w 6167549"/>
              <a:gd name="connsiteY261" fmla="*/ 3908319 h 6622120"/>
              <a:gd name="connsiteX262" fmla="*/ 5726139 w 6167549"/>
              <a:gd name="connsiteY262" fmla="*/ 3974285 h 6622120"/>
              <a:gd name="connsiteX263" fmla="*/ 5660173 w 6167549"/>
              <a:gd name="connsiteY263" fmla="*/ 3974285 h 6622120"/>
              <a:gd name="connsiteX264" fmla="*/ 5660173 w 6167549"/>
              <a:gd name="connsiteY264" fmla="*/ 3908319 h 6622120"/>
              <a:gd name="connsiteX265" fmla="*/ 4579336 w 6167549"/>
              <a:gd name="connsiteY265" fmla="*/ 4989104 h 6622120"/>
              <a:gd name="connsiteX266" fmla="*/ 4645295 w 6167549"/>
              <a:gd name="connsiteY266" fmla="*/ 4989111 h 6622120"/>
              <a:gd name="connsiteX267" fmla="*/ 4645302 w 6167549"/>
              <a:gd name="connsiteY267" fmla="*/ 5055070 h 6622120"/>
              <a:gd name="connsiteX268" fmla="*/ 4579335 w 6167549"/>
              <a:gd name="connsiteY268" fmla="*/ 5055070 h 6622120"/>
              <a:gd name="connsiteX269" fmla="*/ 4579336 w 6167549"/>
              <a:gd name="connsiteY269" fmla="*/ 4989104 h 6622120"/>
              <a:gd name="connsiteX270" fmla="*/ 4442053 w 6167549"/>
              <a:gd name="connsiteY270" fmla="*/ 5124602 h 6622120"/>
              <a:gd name="connsiteX271" fmla="*/ 4508019 w 6167549"/>
              <a:gd name="connsiteY271" fmla="*/ 5124602 h 6622120"/>
              <a:gd name="connsiteX272" fmla="*/ 4508019 w 6167549"/>
              <a:gd name="connsiteY272" fmla="*/ 5190569 h 6622120"/>
              <a:gd name="connsiteX273" fmla="*/ 4442052 w 6167549"/>
              <a:gd name="connsiteY273" fmla="*/ 5190569 h 6622120"/>
              <a:gd name="connsiteX274" fmla="*/ 4442053 w 6167549"/>
              <a:gd name="connsiteY274" fmla="*/ 5124602 h 6622120"/>
              <a:gd name="connsiteX275" fmla="*/ 4306543 w 6167549"/>
              <a:gd name="connsiteY275" fmla="*/ 5260105 h 6622120"/>
              <a:gd name="connsiteX276" fmla="*/ 4372509 w 6167549"/>
              <a:gd name="connsiteY276" fmla="*/ 5260105 h 6622120"/>
              <a:gd name="connsiteX277" fmla="*/ 4372510 w 6167549"/>
              <a:gd name="connsiteY277" fmla="*/ 5326071 h 6622120"/>
              <a:gd name="connsiteX278" fmla="*/ 4306543 w 6167549"/>
              <a:gd name="connsiteY278" fmla="*/ 5326071 h 6622120"/>
              <a:gd name="connsiteX279" fmla="*/ 4306543 w 6167549"/>
              <a:gd name="connsiteY279" fmla="*/ 5260105 h 6622120"/>
              <a:gd name="connsiteX280" fmla="*/ 4174805 w 6167549"/>
              <a:gd name="connsiteY280" fmla="*/ 5390736 h 6622120"/>
              <a:gd name="connsiteX281" fmla="*/ 4240771 w 6167549"/>
              <a:gd name="connsiteY281" fmla="*/ 5390735 h 6622120"/>
              <a:gd name="connsiteX282" fmla="*/ 4240771 w 6167549"/>
              <a:gd name="connsiteY282" fmla="*/ 5456702 h 6622120"/>
              <a:gd name="connsiteX283" fmla="*/ 4174805 w 6167549"/>
              <a:gd name="connsiteY283" fmla="*/ 5456702 h 6622120"/>
              <a:gd name="connsiteX284" fmla="*/ 4174805 w 6167549"/>
              <a:gd name="connsiteY284" fmla="*/ 5390736 h 6622120"/>
              <a:gd name="connsiteX285" fmla="*/ 4037522 w 6167549"/>
              <a:gd name="connsiteY285" fmla="*/ 5526233 h 6622120"/>
              <a:gd name="connsiteX286" fmla="*/ 4103489 w 6167549"/>
              <a:gd name="connsiteY286" fmla="*/ 5526233 h 6622120"/>
              <a:gd name="connsiteX287" fmla="*/ 4103489 w 6167549"/>
              <a:gd name="connsiteY287" fmla="*/ 5592200 h 6622120"/>
              <a:gd name="connsiteX288" fmla="*/ 4037522 w 6167549"/>
              <a:gd name="connsiteY288" fmla="*/ 5592200 h 6622120"/>
              <a:gd name="connsiteX289" fmla="*/ 4037522 w 6167549"/>
              <a:gd name="connsiteY289" fmla="*/ 5526233 h 6622120"/>
              <a:gd name="connsiteX290" fmla="*/ 3902014 w 6167549"/>
              <a:gd name="connsiteY290" fmla="*/ 5661735 h 6622120"/>
              <a:gd name="connsiteX291" fmla="*/ 3967980 w 6167549"/>
              <a:gd name="connsiteY291" fmla="*/ 5661735 h 6622120"/>
              <a:gd name="connsiteX292" fmla="*/ 3967980 w 6167549"/>
              <a:gd name="connsiteY292" fmla="*/ 5727701 h 6622120"/>
              <a:gd name="connsiteX293" fmla="*/ 3902014 w 6167549"/>
              <a:gd name="connsiteY293" fmla="*/ 5727701 h 6622120"/>
              <a:gd name="connsiteX294" fmla="*/ 3902014 w 6167549"/>
              <a:gd name="connsiteY294" fmla="*/ 5661735 h 6622120"/>
              <a:gd name="connsiteX295" fmla="*/ 5251473 w 6167549"/>
              <a:gd name="connsiteY295" fmla="*/ 4031696 h 6622120"/>
              <a:gd name="connsiteX296" fmla="*/ 5317439 w 6167549"/>
              <a:gd name="connsiteY296" fmla="*/ 4031696 h 6622120"/>
              <a:gd name="connsiteX297" fmla="*/ 5317439 w 6167549"/>
              <a:gd name="connsiteY297" fmla="*/ 4097662 h 6622120"/>
              <a:gd name="connsiteX298" fmla="*/ 5251473 w 6167549"/>
              <a:gd name="connsiteY298" fmla="*/ 4097662 h 6622120"/>
              <a:gd name="connsiteX299" fmla="*/ 5251473 w 6167549"/>
              <a:gd name="connsiteY299" fmla="*/ 4031696 h 6622120"/>
              <a:gd name="connsiteX300" fmla="*/ 5380309 w 6167549"/>
              <a:gd name="connsiteY300" fmla="*/ 3897608 h 6622120"/>
              <a:gd name="connsiteX301" fmla="*/ 5446275 w 6167549"/>
              <a:gd name="connsiteY301" fmla="*/ 3897608 h 6622120"/>
              <a:gd name="connsiteX302" fmla="*/ 5446275 w 6167549"/>
              <a:gd name="connsiteY302" fmla="*/ 3963575 h 6622120"/>
              <a:gd name="connsiteX303" fmla="*/ 5380309 w 6167549"/>
              <a:gd name="connsiteY303" fmla="*/ 3963575 h 6622120"/>
              <a:gd name="connsiteX304" fmla="*/ 5380309 w 6167549"/>
              <a:gd name="connsiteY304" fmla="*/ 3897608 h 6622120"/>
              <a:gd name="connsiteX305" fmla="*/ 5515757 w 6167549"/>
              <a:gd name="connsiteY305" fmla="*/ 3762117 h 6622120"/>
              <a:gd name="connsiteX306" fmla="*/ 5581723 w 6167549"/>
              <a:gd name="connsiteY306" fmla="*/ 3762117 h 6622120"/>
              <a:gd name="connsiteX307" fmla="*/ 5581723 w 6167549"/>
              <a:gd name="connsiteY307" fmla="*/ 3828083 h 6622120"/>
              <a:gd name="connsiteX308" fmla="*/ 5515757 w 6167549"/>
              <a:gd name="connsiteY308" fmla="*/ 3828083 h 6622120"/>
              <a:gd name="connsiteX309" fmla="*/ 5515757 w 6167549"/>
              <a:gd name="connsiteY309" fmla="*/ 3762117 h 6622120"/>
              <a:gd name="connsiteX310" fmla="*/ 4297631 w 6167549"/>
              <a:gd name="connsiteY310" fmla="*/ 4978410 h 6622120"/>
              <a:gd name="connsiteX311" fmla="*/ 4363597 w 6167549"/>
              <a:gd name="connsiteY311" fmla="*/ 4978410 h 6622120"/>
              <a:gd name="connsiteX312" fmla="*/ 4363597 w 6167549"/>
              <a:gd name="connsiteY312" fmla="*/ 5044377 h 6622120"/>
              <a:gd name="connsiteX313" fmla="*/ 4297631 w 6167549"/>
              <a:gd name="connsiteY313" fmla="*/ 5044376 h 6622120"/>
              <a:gd name="connsiteX314" fmla="*/ 4297631 w 6167549"/>
              <a:gd name="connsiteY314" fmla="*/ 4978410 h 6622120"/>
              <a:gd name="connsiteX315" fmla="*/ 4162122 w 6167549"/>
              <a:gd name="connsiteY315" fmla="*/ 5113908 h 6622120"/>
              <a:gd name="connsiteX316" fmla="*/ 4228088 w 6167549"/>
              <a:gd name="connsiteY316" fmla="*/ 5113908 h 6622120"/>
              <a:gd name="connsiteX317" fmla="*/ 4228088 w 6167549"/>
              <a:gd name="connsiteY317" fmla="*/ 5179874 h 6622120"/>
              <a:gd name="connsiteX318" fmla="*/ 4162122 w 6167549"/>
              <a:gd name="connsiteY318" fmla="*/ 5179874 h 6622120"/>
              <a:gd name="connsiteX319" fmla="*/ 4162122 w 6167549"/>
              <a:gd name="connsiteY319" fmla="*/ 5113908 h 6622120"/>
              <a:gd name="connsiteX320" fmla="*/ 4030383 w 6167549"/>
              <a:gd name="connsiteY320" fmla="*/ 5244541 h 6622120"/>
              <a:gd name="connsiteX321" fmla="*/ 4096349 w 6167549"/>
              <a:gd name="connsiteY321" fmla="*/ 5244541 h 6622120"/>
              <a:gd name="connsiteX322" fmla="*/ 4096349 w 6167549"/>
              <a:gd name="connsiteY322" fmla="*/ 5310508 h 6622120"/>
              <a:gd name="connsiteX323" fmla="*/ 4030383 w 6167549"/>
              <a:gd name="connsiteY323" fmla="*/ 5310507 h 6622120"/>
              <a:gd name="connsiteX324" fmla="*/ 4030383 w 6167549"/>
              <a:gd name="connsiteY324" fmla="*/ 5244541 h 6622120"/>
              <a:gd name="connsiteX325" fmla="*/ 3893101 w 6167549"/>
              <a:gd name="connsiteY325" fmla="*/ 5380041 h 6622120"/>
              <a:gd name="connsiteX326" fmla="*/ 3959067 w 6167549"/>
              <a:gd name="connsiteY326" fmla="*/ 5380041 h 6622120"/>
              <a:gd name="connsiteX327" fmla="*/ 3959067 w 6167549"/>
              <a:gd name="connsiteY327" fmla="*/ 5446008 h 6622120"/>
              <a:gd name="connsiteX328" fmla="*/ 3893101 w 6167549"/>
              <a:gd name="connsiteY328" fmla="*/ 5446007 h 6622120"/>
              <a:gd name="connsiteX329" fmla="*/ 3893101 w 6167549"/>
              <a:gd name="connsiteY329" fmla="*/ 5380041 h 6622120"/>
              <a:gd name="connsiteX330" fmla="*/ 3757592 w 6167549"/>
              <a:gd name="connsiteY330" fmla="*/ 5515538 h 6622120"/>
              <a:gd name="connsiteX331" fmla="*/ 3823559 w 6167549"/>
              <a:gd name="connsiteY331" fmla="*/ 5515538 h 6622120"/>
              <a:gd name="connsiteX332" fmla="*/ 3823559 w 6167549"/>
              <a:gd name="connsiteY332" fmla="*/ 5581505 h 6622120"/>
              <a:gd name="connsiteX333" fmla="*/ 3757592 w 6167549"/>
              <a:gd name="connsiteY333" fmla="*/ 5581504 h 6622120"/>
              <a:gd name="connsiteX334" fmla="*/ 3757592 w 6167549"/>
              <a:gd name="connsiteY334" fmla="*/ 5515538 h 6622120"/>
              <a:gd name="connsiteX335" fmla="*/ 5242551 w 6167549"/>
              <a:gd name="connsiteY335" fmla="*/ 3750002 h 6622120"/>
              <a:gd name="connsiteX336" fmla="*/ 5308517 w 6167549"/>
              <a:gd name="connsiteY336" fmla="*/ 3750001 h 6622120"/>
              <a:gd name="connsiteX337" fmla="*/ 5308517 w 6167549"/>
              <a:gd name="connsiteY337" fmla="*/ 3815968 h 6622120"/>
              <a:gd name="connsiteX338" fmla="*/ 5242550 w 6167549"/>
              <a:gd name="connsiteY338" fmla="*/ 3815968 h 6622120"/>
              <a:gd name="connsiteX339" fmla="*/ 5242551 w 6167549"/>
              <a:gd name="connsiteY339" fmla="*/ 3750002 h 6622120"/>
              <a:gd name="connsiteX340" fmla="*/ 5105268 w 6167549"/>
              <a:gd name="connsiteY340" fmla="*/ 3885502 h 6622120"/>
              <a:gd name="connsiteX341" fmla="*/ 5171234 w 6167549"/>
              <a:gd name="connsiteY341" fmla="*/ 3885502 h 6622120"/>
              <a:gd name="connsiteX342" fmla="*/ 5171234 w 6167549"/>
              <a:gd name="connsiteY342" fmla="*/ 3951469 h 6622120"/>
              <a:gd name="connsiteX343" fmla="*/ 5105268 w 6167549"/>
              <a:gd name="connsiteY343" fmla="*/ 3951468 h 6622120"/>
              <a:gd name="connsiteX344" fmla="*/ 5105268 w 6167549"/>
              <a:gd name="connsiteY344" fmla="*/ 3885502 h 6622120"/>
              <a:gd name="connsiteX345" fmla="*/ 4969767 w 6167549"/>
              <a:gd name="connsiteY345" fmla="*/ 4021003 h 6622120"/>
              <a:gd name="connsiteX346" fmla="*/ 5035733 w 6167549"/>
              <a:gd name="connsiteY346" fmla="*/ 4021003 h 6622120"/>
              <a:gd name="connsiteX347" fmla="*/ 5035734 w 6167549"/>
              <a:gd name="connsiteY347" fmla="*/ 4086969 h 6622120"/>
              <a:gd name="connsiteX348" fmla="*/ 4969767 w 6167549"/>
              <a:gd name="connsiteY348" fmla="*/ 4086969 h 6622120"/>
              <a:gd name="connsiteX349" fmla="*/ 4969767 w 6167549"/>
              <a:gd name="connsiteY349" fmla="*/ 4021003 h 6622120"/>
              <a:gd name="connsiteX350" fmla="*/ 5371319 w 6167549"/>
              <a:gd name="connsiteY350" fmla="*/ 3617662 h 6622120"/>
              <a:gd name="connsiteX351" fmla="*/ 5437285 w 6167549"/>
              <a:gd name="connsiteY351" fmla="*/ 3617662 h 6622120"/>
              <a:gd name="connsiteX352" fmla="*/ 5437285 w 6167549"/>
              <a:gd name="connsiteY352" fmla="*/ 3683628 h 6622120"/>
              <a:gd name="connsiteX353" fmla="*/ 5371319 w 6167549"/>
              <a:gd name="connsiteY353" fmla="*/ 3683628 h 6622120"/>
              <a:gd name="connsiteX354" fmla="*/ 5371319 w 6167549"/>
              <a:gd name="connsiteY354" fmla="*/ 3617662 h 6622120"/>
              <a:gd name="connsiteX355" fmla="*/ 4153209 w 6167549"/>
              <a:gd name="connsiteY355" fmla="*/ 4833996 h 6622120"/>
              <a:gd name="connsiteX356" fmla="*/ 4219175 w 6167549"/>
              <a:gd name="connsiteY356" fmla="*/ 4833996 h 6622120"/>
              <a:gd name="connsiteX357" fmla="*/ 4219175 w 6167549"/>
              <a:gd name="connsiteY357" fmla="*/ 4899962 h 6622120"/>
              <a:gd name="connsiteX358" fmla="*/ 4153209 w 6167549"/>
              <a:gd name="connsiteY358" fmla="*/ 4899962 h 6622120"/>
              <a:gd name="connsiteX359" fmla="*/ 4153209 w 6167549"/>
              <a:gd name="connsiteY359" fmla="*/ 4833996 h 6622120"/>
              <a:gd name="connsiteX360" fmla="*/ 4017700 w 6167549"/>
              <a:gd name="connsiteY360" fmla="*/ 4969495 h 6622120"/>
              <a:gd name="connsiteX361" fmla="*/ 4083669 w 6167549"/>
              <a:gd name="connsiteY361" fmla="*/ 4969495 h 6622120"/>
              <a:gd name="connsiteX362" fmla="*/ 4083669 w 6167549"/>
              <a:gd name="connsiteY362" fmla="*/ 5035462 h 6622120"/>
              <a:gd name="connsiteX363" fmla="*/ 4017701 w 6167549"/>
              <a:gd name="connsiteY363" fmla="*/ 5035462 h 6622120"/>
              <a:gd name="connsiteX364" fmla="*/ 4017700 w 6167549"/>
              <a:gd name="connsiteY364" fmla="*/ 4969495 h 6622120"/>
              <a:gd name="connsiteX365" fmla="*/ 3885963 w 6167549"/>
              <a:gd name="connsiteY365" fmla="*/ 5100127 h 6622120"/>
              <a:gd name="connsiteX366" fmla="*/ 3951929 w 6167549"/>
              <a:gd name="connsiteY366" fmla="*/ 5100126 h 6622120"/>
              <a:gd name="connsiteX367" fmla="*/ 3951929 w 6167549"/>
              <a:gd name="connsiteY367" fmla="*/ 5166093 h 6622120"/>
              <a:gd name="connsiteX368" fmla="*/ 3885962 w 6167549"/>
              <a:gd name="connsiteY368" fmla="*/ 5166093 h 6622120"/>
              <a:gd name="connsiteX369" fmla="*/ 3885963 w 6167549"/>
              <a:gd name="connsiteY369" fmla="*/ 5100127 h 6622120"/>
              <a:gd name="connsiteX370" fmla="*/ 3748679 w 6167549"/>
              <a:gd name="connsiteY370" fmla="*/ 5235627 h 6622120"/>
              <a:gd name="connsiteX371" fmla="*/ 3814645 w 6167549"/>
              <a:gd name="connsiteY371" fmla="*/ 5235627 h 6622120"/>
              <a:gd name="connsiteX372" fmla="*/ 3814645 w 6167549"/>
              <a:gd name="connsiteY372" fmla="*/ 5301594 h 6622120"/>
              <a:gd name="connsiteX373" fmla="*/ 3748678 w 6167549"/>
              <a:gd name="connsiteY373" fmla="*/ 5301593 h 6622120"/>
              <a:gd name="connsiteX374" fmla="*/ 3748679 w 6167549"/>
              <a:gd name="connsiteY374" fmla="*/ 5235627 h 6622120"/>
              <a:gd name="connsiteX375" fmla="*/ 3613171 w 6167549"/>
              <a:gd name="connsiteY375" fmla="*/ 5371126 h 6622120"/>
              <a:gd name="connsiteX376" fmla="*/ 3679139 w 6167549"/>
              <a:gd name="connsiteY376" fmla="*/ 5371126 h 6622120"/>
              <a:gd name="connsiteX377" fmla="*/ 3679139 w 6167549"/>
              <a:gd name="connsiteY377" fmla="*/ 5437092 h 6622120"/>
              <a:gd name="connsiteX378" fmla="*/ 3613171 w 6167549"/>
              <a:gd name="connsiteY378" fmla="*/ 5437092 h 6622120"/>
              <a:gd name="connsiteX379" fmla="*/ 3613171 w 6167549"/>
              <a:gd name="connsiteY379" fmla="*/ 5371126 h 6622120"/>
              <a:gd name="connsiteX380" fmla="*/ 5098134 w 6167549"/>
              <a:gd name="connsiteY380" fmla="*/ 3605588 h 6622120"/>
              <a:gd name="connsiteX381" fmla="*/ 5164100 w 6167549"/>
              <a:gd name="connsiteY381" fmla="*/ 3605588 h 6622120"/>
              <a:gd name="connsiteX382" fmla="*/ 5164100 w 6167549"/>
              <a:gd name="connsiteY382" fmla="*/ 3671554 h 6622120"/>
              <a:gd name="connsiteX383" fmla="*/ 5098134 w 6167549"/>
              <a:gd name="connsiteY383" fmla="*/ 3671554 h 6622120"/>
              <a:gd name="connsiteX384" fmla="*/ 5098134 w 6167549"/>
              <a:gd name="connsiteY384" fmla="*/ 3605588 h 6622120"/>
              <a:gd name="connsiteX385" fmla="*/ 5233633 w 6167549"/>
              <a:gd name="connsiteY385" fmla="*/ 3470087 h 6622120"/>
              <a:gd name="connsiteX386" fmla="*/ 5299599 w 6167549"/>
              <a:gd name="connsiteY386" fmla="*/ 3470087 h 6622120"/>
              <a:gd name="connsiteX387" fmla="*/ 5299600 w 6167549"/>
              <a:gd name="connsiteY387" fmla="*/ 3536053 h 6622120"/>
              <a:gd name="connsiteX388" fmla="*/ 5233633 w 6167549"/>
              <a:gd name="connsiteY388" fmla="*/ 3536053 h 6622120"/>
              <a:gd name="connsiteX389" fmla="*/ 5233633 w 6167549"/>
              <a:gd name="connsiteY389" fmla="*/ 3470087 h 6622120"/>
              <a:gd name="connsiteX390" fmla="*/ 4825353 w 6167549"/>
              <a:gd name="connsiteY390" fmla="*/ 3876587 h 6622120"/>
              <a:gd name="connsiteX391" fmla="*/ 4891319 w 6167549"/>
              <a:gd name="connsiteY391" fmla="*/ 3876587 h 6622120"/>
              <a:gd name="connsiteX392" fmla="*/ 4891319 w 6167549"/>
              <a:gd name="connsiteY392" fmla="*/ 3942553 h 6622120"/>
              <a:gd name="connsiteX393" fmla="*/ 4825353 w 6167549"/>
              <a:gd name="connsiteY393" fmla="*/ 3942553 h 6622120"/>
              <a:gd name="connsiteX394" fmla="*/ 4825353 w 6167549"/>
              <a:gd name="connsiteY394" fmla="*/ 3876587 h 6622120"/>
              <a:gd name="connsiteX395" fmla="*/ 4960849 w 6167549"/>
              <a:gd name="connsiteY395" fmla="*/ 3741088 h 6622120"/>
              <a:gd name="connsiteX396" fmla="*/ 5026815 w 6167549"/>
              <a:gd name="connsiteY396" fmla="*/ 3741088 h 6622120"/>
              <a:gd name="connsiteX397" fmla="*/ 5026816 w 6167549"/>
              <a:gd name="connsiteY397" fmla="*/ 3807054 h 6622120"/>
              <a:gd name="connsiteX398" fmla="*/ 4960849 w 6167549"/>
              <a:gd name="connsiteY398" fmla="*/ 3807054 h 6622120"/>
              <a:gd name="connsiteX399" fmla="*/ 4960849 w 6167549"/>
              <a:gd name="connsiteY399" fmla="*/ 3741088 h 6622120"/>
              <a:gd name="connsiteX400" fmla="*/ 4008790 w 6167549"/>
              <a:gd name="connsiteY400" fmla="*/ 4687800 h 6622120"/>
              <a:gd name="connsiteX401" fmla="*/ 4074758 w 6167549"/>
              <a:gd name="connsiteY401" fmla="*/ 4687799 h 6622120"/>
              <a:gd name="connsiteX402" fmla="*/ 4074758 w 6167549"/>
              <a:gd name="connsiteY402" fmla="*/ 4753766 h 6622120"/>
              <a:gd name="connsiteX403" fmla="*/ 4008789 w 6167549"/>
              <a:gd name="connsiteY403" fmla="*/ 4753766 h 6622120"/>
              <a:gd name="connsiteX404" fmla="*/ 4008790 w 6167549"/>
              <a:gd name="connsiteY404" fmla="*/ 4687800 h 6622120"/>
              <a:gd name="connsiteX405" fmla="*/ 3873288 w 6167549"/>
              <a:gd name="connsiteY405" fmla="*/ 4823299 h 6622120"/>
              <a:gd name="connsiteX406" fmla="*/ 3939254 w 6167549"/>
              <a:gd name="connsiteY406" fmla="*/ 4823299 h 6622120"/>
              <a:gd name="connsiteX407" fmla="*/ 3939255 w 6167549"/>
              <a:gd name="connsiteY407" fmla="*/ 4889265 h 6622120"/>
              <a:gd name="connsiteX408" fmla="*/ 3873288 w 6167549"/>
              <a:gd name="connsiteY408" fmla="*/ 4889265 h 6622120"/>
              <a:gd name="connsiteX409" fmla="*/ 3873288 w 6167549"/>
              <a:gd name="connsiteY409" fmla="*/ 4823299 h 6622120"/>
              <a:gd name="connsiteX410" fmla="*/ 3739761 w 6167549"/>
              <a:gd name="connsiteY410" fmla="*/ 4953931 h 6622120"/>
              <a:gd name="connsiteX411" fmla="*/ 3805727 w 6167549"/>
              <a:gd name="connsiteY411" fmla="*/ 4953931 h 6622120"/>
              <a:gd name="connsiteX412" fmla="*/ 3805728 w 6167549"/>
              <a:gd name="connsiteY412" fmla="*/ 5019897 h 6622120"/>
              <a:gd name="connsiteX413" fmla="*/ 3739761 w 6167549"/>
              <a:gd name="connsiteY413" fmla="*/ 5019897 h 6622120"/>
              <a:gd name="connsiteX414" fmla="*/ 3739761 w 6167549"/>
              <a:gd name="connsiteY414" fmla="*/ 4953931 h 6622120"/>
              <a:gd name="connsiteX415" fmla="*/ 3604259 w 6167549"/>
              <a:gd name="connsiteY415" fmla="*/ 5089431 h 6622120"/>
              <a:gd name="connsiteX416" fmla="*/ 3670228 w 6167549"/>
              <a:gd name="connsiteY416" fmla="*/ 5089430 h 6622120"/>
              <a:gd name="connsiteX417" fmla="*/ 3670228 w 6167549"/>
              <a:gd name="connsiteY417" fmla="*/ 5155397 h 6622120"/>
              <a:gd name="connsiteX418" fmla="*/ 3604259 w 6167549"/>
              <a:gd name="connsiteY418" fmla="*/ 5155397 h 6622120"/>
              <a:gd name="connsiteX419" fmla="*/ 3604259 w 6167549"/>
              <a:gd name="connsiteY419" fmla="*/ 5089431 h 6622120"/>
              <a:gd name="connsiteX420" fmla="*/ 3468759 w 6167549"/>
              <a:gd name="connsiteY420" fmla="*/ 5224929 h 6622120"/>
              <a:gd name="connsiteX421" fmla="*/ 3534725 w 6167549"/>
              <a:gd name="connsiteY421" fmla="*/ 5224929 h 6622120"/>
              <a:gd name="connsiteX422" fmla="*/ 3534725 w 6167549"/>
              <a:gd name="connsiteY422" fmla="*/ 5290896 h 6622120"/>
              <a:gd name="connsiteX423" fmla="*/ 3468758 w 6167549"/>
              <a:gd name="connsiteY423" fmla="*/ 5290895 h 6622120"/>
              <a:gd name="connsiteX424" fmla="*/ 3468759 w 6167549"/>
              <a:gd name="connsiteY424" fmla="*/ 5224929 h 6622120"/>
              <a:gd name="connsiteX425" fmla="*/ 5085937 w 6167549"/>
              <a:gd name="connsiteY425" fmla="*/ 3339385 h 6622120"/>
              <a:gd name="connsiteX426" fmla="*/ 5151903 w 6167549"/>
              <a:gd name="connsiteY426" fmla="*/ 3339385 h 6622120"/>
              <a:gd name="connsiteX427" fmla="*/ 5151903 w 6167549"/>
              <a:gd name="connsiteY427" fmla="*/ 3405351 h 6622120"/>
              <a:gd name="connsiteX428" fmla="*/ 5085937 w 6167549"/>
              <a:gd name="connsiteY428" fmla="*/ 3405351 h 6622120"/>
              <a:gd name="connsiteX429" fmla="*/ 5085937 w 6167549"/>
              <a:gd name="connsiteY429" fmla="*/ 3339385 h 6622120"/>
              <a:gd name="connsiteX430" fmla="*/ 4950430 w 6167549"/>
              <a:gd name="connsiteY430" fmla="*/ 3474886 h 6622120"/>
              <a:gd name="connsiteX431" fmla="*/ 5016399 w 6167549"/>
              <a:gd name="connsiteY431" fmla="*/ 3474886 h 6622120"/>
              <a:gd name="connsiteX432" fmla="*/ 5016399 w 6167549"/>
              <a:gd name="connsiteY432" fmla="*/ 3540852 h 6622120"/>
              <a:gd name="connsiteX433" fmla="*/ 4950431 w 6167549"/>
              <a:gd name="connsiteY433" fmla="*/ 3540852 h 6622120"/>
              <a:gd name="connsiteX434" fmla="*/ 4950430 w 6167549"/>
              <a:gd name="connsiteY434" fmla="*/ 3474886 h 6622120"/>
              <a:gd name="connsiteX435" fmla="*/ 3861089 w 6167549"/>
              <a:gd name="connsiteY435" fmla="*/ 4557095 h 6622120"/>
              <a:gd name="connsiteX436" fmla="*/ 3927055 w 6167549"/>
              <a:gd name="connsiteY436" fmla="*/ 4557096 h 6622120"/>
              <a:gd name="connsiteX437" fmla="*/ 3927055 w 6167549"/>
              <a:gd name="connsiteY437" fmla="*/ 4623062 h 6622120"/>
              <a:gd name="connsiteX438" fmla="*/ 3861089 w 6167549"/>
              <a:gd name="connsiteY438" fmla="*/ 4623062 h 6622120"/>
              <a:gd name="connsiteX439" fmla="*/ 3861089 w 6167549"/>
              <a:gd name="connsiteY439" fmla="*/ 4557095 h 6622120"/>
              <a:gd name="connsiteX440" fmla="*/ 3725587 w 6167549"/>
              <a:gd name="connsiteY440" fmla="*/ 4692597 h 6622120"/>
              <a:gd name="connsiteX441" fmla="*/ 3791554 w 6167549"/>
              <a:gd name="connsiteY441" fmla="*/ 4692597 h 6622120"/>
              <a:gd name="connsiteX442" fmla="*/ 3791553 w 6167549"/>
              <a:gd name="connsiteY442" fmla="*/ 4758563 h 6622120"/>
              <a:gd name="connsiteX443" fmla="*/ 3725588 w 6167549"/>
              <a:gd name="connsiteY443" fmla="*/ 4758563 h 6622120"/>
              <a:gd name="connsiteX444" fmla="*/ 3725587 w 6167549"/>
              <a:gd name="connsiteY444" fmla="*/ 4692597 h 6622120"/>
              <a:gd name="connsiteX445" fmla="*/ 3593842 w 6167549"/>
              <a:gd name="connsiteY445" fmla="*/ 4823226 h 6622120"/>
              <a:gd name="connsiteX446" fmla="*/ 3659808 w 6167549"/>
              <a:gd name="connsiteY446" fmla="*/ 4823227 h 6622120"/>
              <a:gd name="connsiteX447" fmla="*/ 3659808 w 6167549"/>
              <a:gd name="connsiteY447" fmla="*/ 4889193 h 6622120"/>
              <a:gd name="connsiteX448" fmla="*/ 3593842 w 6167549"/>
              <a:gd name="connsiteY448" fmla="*/ 4889193 h 6622120"/>
              <a:gd name="connsiteX449" fmla="*/ 3593842 w 6167549"/>
              <a:gd name="connsiteY449" fmla="*/ 4823226 h 6622120"/>
              <a:gd name="connsiteX450" fmla="*/ 3456558 w 6167549"/>
              <a:gd name="connsiteY450" fmla="*/ 4958727 h 6622120"/>
              <a:gd name="connsiteX451" fmla="*/ 3522524 w 6167549"/>
              <a:gd name="connsiteY451" fmla="*/ 4958727 h 6622120"/>
              <a:gd name="connsiteX452" fmla="*/ 3522524 w 6167549"/>
              <a:gd name="connsiteY452" fmla="*/ 5024693 h 6622120"/>
              <a:gd name="connsiteX453" fmla="*/ 3456558 w 6167549"/>
              <a:gd name="connsiteY453" fmla="*/ 5024694 h 6622120"/>
              <a:gd name="connsiteX454" fmla="*/ 3456558 w 6167549"/>
              <a:gd name="connsiteY454" fmla="*/ 4958727 h 6622120"/>
              <a:gd name="connsiteX455" fmla="*/ 3321057 w 6167549"/>
              <a:gd name="connsiteY455" fmla="*/ 5094228 h 6622120"/>
              <a:gd name="connsiteX456" fmla="*/ 3387024 w 6167549"/>
              <a:gd name="connsiteY456" fmla="*/ 5094228 h 6622120"/>
              <a:gd name="connsiteX457" fmla="*/ 3387024 w 6167549"/>
              <a:gd name="connsiteY457" fmla="*/ 5160194 h 6622120"/>
              <a:gd name="connsiteX458" fmla="*/ 3321057 w 6167549"/>
              <a:gd name="connsiteY458" fmla="*/ 5160194 h 6622120"/>
              <a:gd name="connsiteX459" fmla="*/ 3321057 w 6167549"/>
              <a:gd name="connsiteY459" fmla="*/ 5094228 h 6622120"/>
              <a:gd name="connsiteX460" fmla="*/ 4941517 w 6167549"/>
              <a:gd name="connsiteY460" fmla="*/ 3193189 h 6622120"/>
              <a:gd name="connsiteX461" fmla="*/ 5007485 w 6167549"/>
              <a:gd name="connsiteY461" fmla="*/ 3193189 h 6622120"/>
              <a:gd name="connsiteX462" fmla="*/ 5007485 w 6167549"/>
              <a:gd name="connsiteY462" fmla="*/ 3259155 h 6622120"/>
              <a:gd name="connsiteX463" fmla="*/ 4941517 w 6167549"/>
              <a:gd name="connsiteY463" fmla="*/ 3259155 h 6622120"/>
              <a:gd name="connsiteX464" fmla="*/ 4941517 w 6167549"/>
              <a:gd name="connsiteY464" fmla="*/ 3193189 h 6622120"/>
              <a:gd name="connsiteX465" fmla="*/ 3587952 w 6167549"/>
              <a:gd name="connsiteY465" fmla="*/ 4545022 h 6622120"/>
              <a:gd name="connsiteX466" fmla="*/ 3653918 w 6167549"/>
              <a:gd name="connsiteY466" fmla="*/ 4545021 h 6622120"/>
              <a:gd name="connsiteX467" fmla="*/ 3653918 w 6167549"/>
              <a:gd name="connsiteY467" fmla="*/ 4610988 h 6622120"/>
              <a:gd name="connsiteX468" fmla="*/ 3587951 w 6167549"/>
              <a:gd name="connsiteY468" fmla="*/ 4610988 h 6622120"/>
              <a:gd name="connsiteX469" fmla="*/ 3587952 w 6167549"/>
              <a:gd name="connsiteY469" fmla="*/ 4545022 h 6622120"/>
              <a:gd name="connsiteX470" fmla="*/ 3853954 w 6167549"/>
              <a:gd name="connsiteY470" fmla="*/ 4277181 h 6622120"/>
              <a:gd name="connsiteX471" fmla="*/ 3919913 w 6167549"/>
              <a:gd name="connsiteY471" fmla="*/ 4277188 h 6622120"/>
              <a:gd name="connsiteX472" fmla="*/ 3919920 w 6167549"/>
              <a:gd name="connsiteY472" fmla="*/ 4343147 h 6622120"/>
              <a:gd name="connsiteX473" fmla="*/ 3853954 w 6167549"/>
              <a:gd name="connsiteY473" fmla="*/ 4343147 h 6622120"/>
              <a:gd name="connsiteX474" fmla="*/ 3853954 w 6167549"/>
              <a:gd name="connsiteY474" fmla="*/ 4277181 h 6622120"/>
              <a:gd name="connsiteX475" fmla="*/ 3183421 w 6167549"/>
              <a:gd name="connsiteY475" fmla="*/ 4946653 h 6622120"/>
              <a:gd name="connsiteX476" fmla="*/ 3249388 w 6167549"/>
              <a:gd name="connsiteY476" fmla="*/ 4946653 h 6622120"/>
              <a:gd name="connsiteX477" fmla="*/ 3249388 w 6167549"/>
              <a:gd name="connsiteY477" fmla="*/ 5012619 h 6622120"/>
              <a:gd name="connsiteX478" fmla="*/ 3183421 w 6167549"/>
              <a:gd name="connsiteY478" fmla="*/ 5012619 h 6622120"/>
              <a:gd name="connsiteX479" fmla="*/ 3183421 w 6167549"/>
              <a:gd name="connsiteY479" fmla="*/ 4946653 h 6622120"/>
              <a:gd name="connsiteX480" fmla="*/ 3716671 w 6167549"/>
              <a:gd name="connsiteY480" fmla="*/ 4412681 h 6622120"/>
              <a:gd name="connsiteX481" fmla="*/ 3782637 w 6167549"/>
              <a:gd name="connsiteY481" fmla="*/ 4412682 h 6622120"/>
              <a:gd name="connsiteX482" fmla="*/ 3782638 w 6167549"/>
              <a:gd name="connsiteY482" fmla="*/ 4478647 h 6622120"/>
              <a:gd name="connsiteX483" fmla="*/ 3716672 w 6167549"/>
              <a:gd name="connsiteY483" fmla="*/ 4478647 h 6622120"/>
              <a:gd name="connsiteX484" fmla="*/ 3716671 w 6167549"/>
              <a:gd name="connsiteY484" fmla="*/ 4412681 h 6622120"/>
              <a:gd name="connsiteX485" fmla="*/ 3449422 w 6167549"/>
              <a:gd name="connsiteY485" fmla="*/ 4678813 h 6622120"/>
              <a:gd name="connsiteX486" fmla="*/ 3515389 w 6167549"/>
              <a:gd name="connsiteY486" fmla="*/ 4678813 h 6622120"/>
              <a:gd name="connsiteX487" fmla="*/ 3515389 w 6167549"/>
              <a:gd name="connsiteY487" fmla="*/ 4744779 h 6622120"/>
              <a:gd name="connsiteX488" fmla="*/ 3449423 w 6167549"/>
              <a:gd name="connsiteY488" fmla="*/ 4744779 h 6622120"/>
              <a:gd name="connsiteX489" fmla="*/ 3449422 w 6167549"/>
              <a:gd name="connsiteY489" fmla="*/ 4678813 h 6622120"/>
              <a:gd name="connsiteX490" fmla="*/ 3312140 w 6167549"/>
              <a:gd name="connsiteY490" fmla="*/ 4814313 h 6622120"/>
              <a:gd name="connsiteX491" fmla="*/ 3378107 w 6167549"/>
              <a:gd name="connsiteY491" fmla="*/ 4814313 h 6622120"/>
              <a:gd name="connsiteX492" fmla="*/ 3378107 w 6167549"/>
              <a:gd name="connsiteY492" fmla="*/ 4880279 h 6622120"/>
              <a:gd name="connsiteX493" fmla="*/ 3312141 w 6167549"/>
              <a:gd name="connsiteY493" fmla="*/ 4880279 h 6622120"/>
              <a:gd name="connsiteX494" fmla="*/ 3312140 w 6167549"/>
              <a:gd name="connsiteY494" fmla="*/ 4814313 h 6622120"/>
              <a:gd name="connsiteX495" fmla="*/ 4797101 w 6167549"/>
              <a:gd name="connsiteY495" fmla="*/ 3048777 h 6622120"/>
              <a:gd name="connsiteX496" fmla="*/ 4863067 w 6167549"/>
              <a:gd name="connsiteY496" fmla="*/ 3048777 h 6622120"/>
              <a:gd name="connsiteX497" fmla="*/ 4863067 w 6167549"/>
              <a:gd name="connsiteY497" fmla="*/ 3114743 h 6622120"/>
              <a:gd name="connsiteX498" fmla="*/ 4797101 w 6167549"/>
              <a:gd name="connsiteY498" fmla="*/ 3114743 h 6622120"/>
              <a:gd name="connsiteX499" fmla="*/ 4797101 w 6167549"/>
              <a:gd name="connsiteY499" fmla="*/ 3048777 h 6622120"/>
              <a:gd name="connsiteX500" fmla="*/ 3443512 w 6167549"/>
              <a:gd name="connsiteY500" fmla="*/ 4400568 h 6622120"/>
              <a:gd name="connsiteX501" fmla="*/ 3509478 w 6167549"/>
              <a:gd name="connsiteY501" fmla="*/ 4400568 h 6622120"/>
              <a:gd name="connsiteX502" fmla="*/ 3509479 w 6167549"/>
              <a:gd name="connsiteY502" fmla="*/ 4466535 h 6622120"/>
              <a:gd name="connsiteX503" fmla="*/ 3443512 w 6167549"/>
              <a:gd name="connsiteY503" fmla="*/ 4466534 h 6622120"/>
              <a:gd name="connsiteX504" fmla="*/ 3443512 w 6167549"/>
              <a:gd name="connsiteY504" fmla="*/ 4400568 h 6622120"/>
              <a:gd name="connsiteX505" fmla="*/ 3578961 w 6167549"/>
              <a:gd name="connsiteY505" fmla="*/ 4265074 h 6622120"/>
              <a:gd name="connsiteX506" fmla="*/ 3644927 w 6167549"/>
              <a:gd name="connsiteY506" fmla="*/ 4265074 h 6622120"/>
              <a:gd name="connsiteX507" fmla="*/ 3644928 w 6167549"/>
              <a:gd name="connsiteY507" fmla="*/ 4331040 h 6622120"/>
              <a:gd name="connsiteX508" fmla="*/ 3578961 w 6167549"/>
              <a:gd name="connsiteY508" fmla="*/ 4331040 h 6622120"/>
              <a:gd name="connsiteX509" fmla="*/ 3578961 w 6167549"/>
              <a:gd name="connsiteY509" fmla="*/ 4265074 h 6622120"/>
              <a:gd name="connsiteX510" fmla="*/ 3038982 w 6167549"/>
              <a:gd name="connsiteY510" fmla="*/ 4802199 h 6622120"/>
              <a:gd name="connsiteX511" fmla="*/ 3104948 w 6167549"/>
              <a:gd name="connsiteY511" fmla="*/ 4802199 h 6622120"/>
              <a:gd name="connsiteX512" fmla="*/ 3104949 w 6167549"/>
              <a:gd name="connsiteY512" fmla="*/ 4868166 h 6622120"/>
              <a:gd name="connsiteX513" fmla="*/ 3038982 w 6167549"/>
              <a:gd name="connsiteY513" fmla="*/ 4868165 h 6622120"/>
              <a:gd name="connsiteX514" fmla="*/ 3038982 w 6167549"/>
              <a:gd name="connsiteY514" fmla="*/ 4802199 h 6622120"/>
              <a:gd name="connsiteX515" fmla="*/ 3174430 w 6167549"/>
              <a:gd name="connsiteY515" fmla="*/ 4666706 h 6622120"/>
              <a:gd name="connsiteX516" fmla="*/ 3240397 w 6167549"/>
              <a:gd name="connsiteY516" fmla="*/ 4666706 h 6622120"/>
              <a:gd name="connsiteX517" fmla="*/ 3240397 w 6167549"/>
              <a:gd name="connsiteY517" fmla="*/ 4732672 h 6622120"/>
              <a:gd name="connsiteX518" fmla="*/ 3174430 w 6167549"/>
              <a:gd name="connsiteY518" fmla="*/ 4732672 h 6622120"/>
              <a:gd name="connsiteX519" fmla="*/ 3174430 w 6167549"/>
              <a:gd name="connsiteY519" fmla="*/ 4666706 h 6622120"/>
              <a:gd name="connsiteX520" fmla="*/ 3845034 w 6167549"/>
              <a:gd name="connsiteY520" fmla="*/ 3995493 h 6622120"/>
              <a:gd name="connsiteX521" fmla="*/ 3911001 w 6167549"/>
              <a:gd name="connsiteY521" fmla="*/ 3995493 h 6622120"/>
              <a:gd name="connsiteX522" fmla="*/ 3911001 w 6167549"/>
              <a:gd name="connsiteY522" fmla="*/ 4061459 h 6622120"/>
              <a:gd name="connsiteX523" fmla="*/ 3845035 w 6167549"/>
              <a:gd name="connsiteY523" fmla="*/ 4061460 h 6622120"/>
              <a:gd name="connsiteX524" fmla="*/ 3845034 w 6167549"/>
              <a:gd name="connsiteY524" fmla="*/ 3995493 h 6622120"/>
              <a:gd name="connsiteX525" fmla="*/ 3707759 w 6167549"/>
              <a:gd name="connsiteY525" fmla="*/ 4130986 h 6622120"/>
              <a:gd name="connsiteX526" fmla="*/ 3773718 w 6167549"/>
              <a:gd name="connsiteY526" fmla="*/ 4130994 h 6622120"/>
              <a:gd name="connsiteX527" fmla="*/ 3773726 w 6167549"/>
              <a:gd name="connsiteY527" fmla="*/ 4196953 h 6622120"/>
              <a:gd name="connsiteX528" fmla="*/ 3707760 w 6167549"/>
              <a:gd name="connsiteY528" fmla="*/ 4196953 h 6622120"/>
              <a:gd name="connsiteX529" fmla="*/ 3707759 w 6167549"/>
              <a:gd name="connsiteY529" fmla="*/ 4130986 h 6622120"/>
              <a:gd name="connsiteX530" fmla="*/ 3303228 w 6167549"/>
              <a:gd name="connsiteY530" fmla="*/ 4532618 h 6622120"/>
              <a:gd name="connsiteX531" fmla="*/ 3369194 w 6167549"/>
              <a:gd name="connsiteY531" fmla="*/ 4532619 h 6622120"/>
              <a:gd name="connsiteX532" fmla="*/ 3369194 w 6167549"/>
              <a:gd name="connsiteY532" fmla="*/ 4598585 h 6622120"/>
              <a:gd name="connsiteX533" fmla="*/ 3303228 w 6167549"/>
              <a:gd name="connsiteY533" fmla="*/ 4598585 h 6622120"/>
              <a:gd name="connsiteX534" fmla="*/ 3303228 w 6167549"/>
              <a:gd name="connsiteY534" fmla="*/ 4532618 h 6622120"/>
              <a:gd name="connsiteX535" fmla="*/ 4652693 w 6167549"/>
              <a:gd name="connsiteY535" fmla="*/ 2902581 h 6622120"/>
              <a:gd name="connsiteX536" fmla="*/ 4718660 w 6167549"/>
              <a:gd name="connsiteY536" fmla="*/ 2902581 h 6622120"/>
              <a:gd name="connsiteX537" fmla="*/ 4718659 w 6167549"/>
              <a:gd name="connsiteY537" fmla="*/ 2968547 h 6622120"/>
              <a:gd name="connsiteX538" fmla="*/ 4652693 w 6167549"/>
              <a:gd name="connsiteY538" fmla="*/ 2968547 h 6622120"/>
              <a:gd name="connsiteX539" fmla="*/ 4652693 w 6167549"/>
              <a:gd name="connsiteY539" fmla="*/ 2902581 h 6622120"/>
              <a:gd name="connsiteX540" fmla="*/ 3570071 w 6167549"/>
              <a:gd name="connsiteY540" fmla="*/ 3983369 h 6622120"/>
              <a:gd name="connsiteX541" fmla="*/ 3636029 w 6167549"/>
              <a:gd name="connsiteY541" fmla="*/ 3983377 h 6622120"/>
              <a:gd name="connsiteX542" fmla="*/ 3636037 w 6167549"/>
              <a:gd name="connsiteY542" fmla="*/ 4049335 h 6622120"/>
              <a:gd name="connsiteX543" fmla="*/ 3570071 w 6167549"/>
              <a:gd name="connsiteY543" fmla="*/ 4049335 h 6622120"/>
              <a:gd name="connsiteX544" fmla="*/ 3570071 w 6167549"/>
              <a:gd name="connsiteY544" fmla="*/ 3983369 h 6622120"/>
              <a:gd name="connsiteX545" fmla="*/ 3434569 w 6167549"/>
              <a:gd name="connsiteY545" fmla="*/ 4118865 h 6622120"/>
              <a:gd name="connsiteX546" fmla="*/ 3500535 w 6167549"/>
              <a:gd name="connsiteY546" fmla="*/ 4118865 h 6622120"/>
              <a:gd name="connsiteX547" fmla="*/ 3500536 w 6167549"/>
              <a:gd name="connsiteY547" fmla="*/ 4184831 h 6622120"/>
              <a:gd name="connsiteX548" fmla="*/ 3434569 w 6167549"/>
              <a:gd name="connsiteY548" fmla="*/ 4184831 h 6622120"/>
              <a:gd name="connsiteX549" fmla="*/ 3434569 w 6167549"/>
              <a:gd name="connsiteY549" fmla="*/ 4118865 h 6622120"/>
              <a:gd name="connsiteX550" fmla="*/ 3299030 w 6167549"/>
              <a:gd name="connsiteY550" fmla="*/ 4254367 h 6622120"/>
              <a:gd name="connsiteX551" fmla="*/ 3364996 w 6167549"/>
              <a:gd name="connsiteY551" fmla="*/ 4254367 h 6622120"/>
              <a:gd name="connsiteX552" fmla="*/ 3364997 w 6167549"/>
              <a:gd name="connsiteY552" fmla="*/ 4320333 h 6622120"/>
              <a:gd name="connsiteX553" fmla="*/ 3299031 w 6167549"/>
              <a:gd name="connsiteY553" fmla="*/ 4320333 h 6622120"/>
              <a:gd name="connsiteX554" fmla="*/ 3299030 w 6167549"/>
              <a:gd name="connsiteY554" fmla="*/ 4254367 h 6622120"/>
              <a:gd name="connsiteX555" fmla="*/ 3700628 w 6167549"/>
              <a:gd name="connsiteY555" fmla="*/ 3851079 h 6622120"/>
              <a:gd name="connsiteX556" fmla="*/ 3766595 w 6167549"/>
              <a:gd name="connsiteY556" fmla="*/ 3851079 h 6622120"/>
              <a:gd name="connsiteX557" fmla="*/ 3766595 w 6167549"/>
              <a:gd name="connsiteY557" fmla="*/ 3917045 h 6622120"/>
              <a:gd name="connsiteX558" fmla="*/ 3700628 w 6167549"/>
              <a:gd name="connsiteY558" fmla="*/ 3917045 h 6622120"/>
              <a:gd name="connsiteX559" fmla="*/ 3700628 w 6167549"/>
              <a:gd name="connsiteY559" fmla="*/ 3851079 h 6622120"/>
              <a:gd name="connsiteX560" fmla="*/ 3836126 w 6167549"/>
              <a:gd name="connsiteY560" fmla="*/ 3715578 h 6622120"/>
              <a:gd name="connsiteX561" fmla="*/ 3902093 w 6167549"/>
              <a:gd name="connsiteY561" fmla="*/ 3715578 h 6622120"/>
              <a:gd name="connsiteX562" fmla="*/ 3902093 w 6167549"/>
              <a:gd name="connsiteY562" fmla="*/ 3781544 h 6622120"/>
              <a:gd name="connsiteX563" fmla="*/ 3836126 w 6167549"/>
              <a:gd name="connsiteY563" fmla="*/ 3781544 h 6622120"/>
              <a:gd name="connsiteX564" fmla="*/ 3836126 w 6167549"/>
              <a:gd name="connsiteY564" fmla="*/ 3715578 h 6622120"/>
              <a:gd name="connsiteX565" fmla="*/ 3165539 w 6167549"/>
              <a:gd name="connsiteY565" fmla="*/ 4385001 h 6622120"/>
              <a:gd name="connsiteX566" fmla="*/ 3231505 w 6167549"/>
              <a:gd name="connsiteY566" fmla="*/ 4385001 h 6622120"/>
              <a:gd name="connsiteX567" fmla="*/ 3231506 w 6167549"/>
              <a:gd name="connsiteY567" fmla="*/ 4450968 h 6622120"/>
              <a:gd name="connsiteX568" fmla="*/ 3165539 w 6167549"/>
              <a:gd name="connsiteY568" fmla="*/ 4450968 h 6622120"/>
              <a:gd name="connsiteX569" fmla="*/ 3165539 w 6167549"/>
              <a:gd name="connsiteY569" fmla="*/ 4385001 h 6622120"/>
              <a:gd name="connsiteX570" fmla="*/ 3030038 w 6167549"/>
              <a:gd name="connsiteY570" fmla="*/ 4520496 h 6622120"/>
              <a:gd name="connsiteX571" fmla="*/ 3096005 w 6167549"/>
              <a:gd name="connsiteY571" fmla="*/ 4520496 h 6622120"/>
              <a:gd name="connsiteX572" fmla="*/ 3096005 w 6167549"/>
              <a:gd name="connsiteY572" fmla="*/ 4586463 h 6622120"/>
              <a:gd name="connsiteX573" fmla="*/ 3030038 w 6167549"/>
              <a:gd name="connsiteY573" fmla="*/ 4586463 h 6622120"/>
              <a:gd name="connsiteX574" fmla="*/ 3030038 w 6167549"/>
              <a:gd name="connsiteY574" fmla="*/ 4520496 h 6622120"/>
              <a:gd name="connsiteX575" fmla="*/ 2894500 w 6167549"/>
              <a:gd name="connsiteY575" fmla="*/ 4655998 h 6622120"/>
              <a:gd name="connsiteX576" fmla="*/ 2960467 w 6167549"/>
              <a:gd name="connsiteY576" fmla="*/ 4655998 h 6622120"/>
              <a:gd name="connsiteX577" fmla="*/ 2960467 w 6167549"/>
              <a:gd name="connsiteY577" fmla="*/ 4721964 h 6622120"/>
              <a:gd name="connsiteX578" fmla="*/ 2894500 w 6167549"/>
              <a:gd name="connsiteY578" fmla="*/ 4721964 h 6622120"/>
              <a:gd name="connsiteX579" fmla="*/ 2894500 w 6167549"/>
              <a:gd name="connsiteY579" fmla="*/ 4655998 h 6622120"/>
              <a:gd name="connsiteX580" fmla="*/ 4508284 w 6167549"/>
              <a:gd name="connsiteY580" fmla="*/ 2758165 h 6622120"/>
              <a:gd name="connsiteX581" fmla="*/ 4574251 w 6167549"/>
              <a:gd name="connsiteY581" fmla="*/ 2758165 h 6622120"/>
              <a:gd name="connsiteX582" fmla="*/ 4574251 w 6167549"/>
              <a:gd name="connsiteY582" fmla="*/ 2824131 h 6622120"/>
              <a:gd name="connsiteX583" fmla="*/ 4508284 w 6167549"/>
              <a:gd name="connsiteY583" fmla="*/ 2824131 h 6622120"/>
              <a:gd name="connsiteX584" fmla="*/ 4508284 w 6167549"/>
              <a:gd name="connsiteY584" fmla="*/ 2758165 h 6622120"/>
              <a:gd name="connsiteX585" fmla="*/ 3562890 w 6167549"/>
              <a:gd name="connsiteY585" fmla="*/ 3703457 h 6622120"/>
              <a:gd name="connsiteX586" fmla="*/ 3628856 w 6167549"/>
              <a:gd name="connsiteY586" fmla="*/ 3703457 h 6622120"/>
              <a:gd name="connsiteX587" fmla="*/ 3628856 w 6167549"/>
              <a:gd name="connsiteY587" fmla="*/ 3769424 h 6622120"/>
              <a:gd name="connsiteX588" fmla="*/ 3562890 w 6167549"/>
              <a:gd name="connsiteY588" fmla="*/ 3769424 h 6622120"/>
              <a:gd name="connsiteX589" fmla="*/ 3562890 w 6167549"/>
              <a:gd name="connsiteY589" fmla="*/ 3703457 h 6622120"/>
              <a:gd name="connsiteX590" fmla="*/ 3154628 w 6167549"/>
              <a:gd name="connsiteY590" fmla="*/ 4109950 h 6622120"/>
              <a:gd name="connsiteX591" fmla="*/ 3220594 w 6167549"/>
              <a:gd name="connsiteY591" fmla="*/ 4109950 h 6622120"/>
              <a:gd name="connsiteX592" fmla="*/ 3220594 w 6167549"/>
              <a:gd name="connsiteY592" fmla="*/ 4175916 h 6622120"/>
              <a:gd name="connsiteX593" fmla="*/ 3154628 w 6167549"/>
              <a:gd name="connsiteY593" fmla="*/ 4175917 h 6622120"/>
              <a:gd name="connsiteX594" fmla="*/ 3154628 w 6167549"/>
              <a:gd name="connsiteY594" fmla="*/ 4109950 h 6622120"/>
              <a:gd name="connsiteX595" fmla="*/ 3425615 w 6167549"/>
              <a:gd name="connsiteY595" fmla="*/ 3838950 h 6622120"/>
              <a:gd name="connsiteX596" fmla="*/ 3491573 w 6167549"/>
              <a:gd name="connsiteY596" fmla="*/ 3838958 h 6622120"/>
              <a:gd name="connsiteX597" fmla="*/ 3491582 w 6167549"/>
              <a:gd name="connsiteY597" fmla="*/ 3904916 h 6622120"/>
              <a:gd name="connsiteX598" fmla="*/ 3425615 w 6167549"/>
              <a:gd name="connsiteY598" fmla="*/ 3904917 h 6622120"/>
              <a:gd name="connsiteX599" fmla="*/ 3425615 w 6167549"/>
              <a:gd name="connsiteY599" fmla="*/ 3838950 h 6622120"/>
              <a:gd name="connsiteX600" fmla="*/ 3290115 w 6167549"/>
              <a:gd name="connsiteY600" fmla="*/ 3974451 h 6622120"/>
              <a:gd name="connsiteX601" fmla="*/ 3356080 w 6167549"/>
              <a:gd name="connsiteY601" fmla="*/ 3974451 h 6622120"/>
              <a:gd name="connsiteX602" fmla="*/ 3356081 w 6167549"/>
              <a:gd name="connsiteY602" fmla="*/ 4040417 h 6622120"/>
              <a:gd name="connsiteX603" fmla="*/ 3290115 w 6167549"/>
              <a:gd name="connsiteY603" fmla="*/ 4040417 h 6622120"/>
              <a:gd name="connsiteX604" fmla="*/ 3290115 w 6167549"/>
              <a:gd name="connsiteY604" fmla="*/ 3974451 h 6622120"/>
              <a:gd name="connsiteX605" fmla="*/ 3691718 w 6167549"/>
              <a:gd name="connsiteY605" fmla="*/ 3571163 h 6622120"/>
              <a:gd name="connsiteX606" fmla="*/ 3757685 w 6167549"/>
              <a:gd name="connsiteY606" fmla="*/ 3571163 h 6622120"/>
              <a:gd name="connsiteX607" fmla="*/ 3757685 w 6167549"/>
              <a:gd name="connsiteY607" fmla="*/ 3637129 h 6622120"/>
              <a:gd name="connsiteX608" fmla="*/ 3691718 w 6167549"/>
              <a:gd name="connsiteY608" fmla="*/ 3637129 h 6622120"/>
              <a:gd name="connsiteX609" fmla="*/ 3691718 w 6167549"/>
              <a:gd name="connsiteY609" fmla="*/ 3571163 h 6622120"/>
              <a:gd name="connsiteX610" fmla="*/ 2750098 w 6167549"/>
              <a:gd name="connsiteY610" fmla="*/ 4511581 h 6622120"/>
              <a:gd name="connsiteX611" fmla="*/ 2816064 w 6167549"/>
              <a:gd name="connsiteY611" fmla="*/ 4511581 h 6622120"/>
              <a:gd name="connsiteX612" fmla="*/ 2816064 w 6167549"/>
              <a:gd name="connsiteY612" fmla="*/ 4577547 h 6622120"/>
              <a:gd name="connsiteX613" fmla="*/ 2750098 w 6167549"/>
              <a:gd name="connsiteY613" fmla="*/ 4577547 h 6622120"/>
              <a:gd name="connsiteX614" fmla="*/ 2750098 w 6167549"/>
              <a:gd name="connsiteY614" fmla="*/ 4511581 h 6622120"/>
              <a:gd name="connsiteX615" fmla="*/ 3021084 w 6167549"/>
              <a:gd name="connsiteY615" fmla="*/ 4240583 h 6622120"/>
              <a:gd name="connsiteX616" fmla="*/ 3087050 w 6167549"/>
              <a:gd name="connsiteY616" fmla="*/ 4240583 h 6622120"/>
              <a:gd name="connsiteX617" fmla="*/ 3087050 w 6167549"/>
              <a:gd name="connsiteY617" fmla="*/ 4306549 h 6622120"/>
              <a:gd name="connsiteX618" fmla="*/ 3021084 w 6167549"/>
              <a:gd name="connsiteY618" fmla="*/ 4306549 h 6622120"/>
              <a:gd name="connsiteX619" fmla="*/ 3021084 w 6167549"/>
              <a:gd name="connsiteY619" fmla="*/ 4240583 h 6622120"/>
              <a:gd name="connsiteX620" fmla="*/ 2885584 w 6167549"/>
              <a:gd name="connsiteY620" fmla="*/ 4376083 h 6622120"/>
              <a:gd name="connsiteX621" fmla="*/ 2951550 w 6167549"/>
              <a:gd name="connsiteY621" fmla="*/ 4376083 h 6622120"/>
              <a:gd name="connsiteX622" fmla="*/ 2951550 w 6167549"/>
              <a:gd name="connsiteY622" fmla="*/ 4442049 h 6622120"/>
              <a:gd name="connsiteX623" fmla="*/ 2885584 w 6167549"/>
              <a:gd name="connsiteY623" fmla="*/ 4442049 h 6622120"/>
              <a:gd name="connsiteX624" fmla="*/ 2885584 w 6167549"/>
              <a:gd name="connsiteY624" fmla="*/ 4376083 h 6622120"/>
              <a:gd name="connsiteX625" fmla="*/ 4363861 w 6167549"/>
              <a:gd name="connsiteY625" fmla="*/ 2611967 h 6622120"/>
              <a:gd name="connsiteX626" fmla="*/ 4429828 w 6167549"/>
              <a:gd name="connsiteY626" fmla="*/ 2611967 h 6622120"/>
              <a:gd name="connsiteX627" fmla="*/ 4429828 w 6167549"/>
              <a:gd name="connsiteY627" fmla="*/ 2677933 h 6622120"/>
              <a:gd name="connsiteX628" fmla="*/ 4363861 w 6167549"/>
              <a:gd name="connsiteY628" fmla="*/ 2677933 h 6622120"/>
              <a:gd name="connsiteX629" fmla="*/ 4363861 w 6167549"/>
              <a:gd name="connsiteY629" fmla="*/ 2611967 h 6622120"/>
              <a:gd name="connsiteX630" fmla="*/ 3145731 w 6167549"/>
              <a:gd name="connsiteY630" fmla="*/ 3828253 h 6622120"/>
              <a:gd name="connsiteX631" fmla="*/ 3211697 w 6167549"/>
              <a:gd name="connsiteY631" fmla="*/ 3828253 h 6622120"/>
              <a:gd name="connsiteX632" fmla="*/ 3211698 w 6167549"/>
              <a:gd name="connsiteY632" fmla="*/ 3894219 h 6622120"/>
              <a:gd name="connsiteX633" fmla="*/ 3145731 w 6167549"/>
              <a:gd name="connsiteY633" fmla="*/ 3894219 h 6622120"/>
              <a:gd name="connsiteX634" fmla="*/ 3145731 w 6167549"/>
              <a:gd name="connsiteY634" fmla="*/ 3828253 h 6622120"/>
              <a:gd name="connsiteX635" fmla="*/ 3281229 w 6167549"/>
              <a:gd name="connsiteY635" fmla="*/ 3692753 h 6622120"/>
              <a:gd name="connsiteX636" fmla="*/ 3347189 w 6167549"/>
              <a:gd name="connsiteY636" fmla="*/ 3692761 h 6622120"/>
              <a:gd name="connsiteX637" fmla="*/ 3347197 w 6167549"/>
              <a:gd name="connsiteY637" fmla="*/ 3758719 h 6622120"/>
              <a:gd name="connsiteX638" fmla="*/ 3281229 w 6167549"/>
              <a:gd name="connsiteY638" fmla="*/ 3758719 h 6622120"/>
              <a:gd name="connsiteX639" fmla="*/ 3281229 w 6167549"/>
              <a:gd name="connsiteY639" fmla="*/ 3692753 h 6622120"/>
              <a:gd name="connsiteX640" fmla="*/ 3008437 w 6167549"/>
              <a:gd name="connsiteY640" fmla="*/ 3963752 h 6622120"/>
              <a:gd name="connsiteX641" fmla="*/ 3074404 w 6167549"/>
              <a:gd name="connsiteY641" fmla="*/ 3963752 h 6622120"/>
              <a:gd name="connsiteX642" fmla="*/ 3074404 w 6167549"/>
              <a:gd name="connsiteY642" fmla="*/ 4029718 h 6622120"/>
              <a:gd name="connsiteX643" fmla="*/ 3008437 w 6167549"/>
              <a:gd name="connsiteY643" fmla="*/ 4029718 h 6622120"/>
              <a:gd name="connsiteX644" fmla="*/ 3008437 w 6167549"/>
              <a:gd name="connsiteY644" fmla="*/ 3963752 h 6622120"/>
              <a:gd name="connsiteX645" fmla="*/ 2741200 w 6167549"/>
              <a:gd name="connsiteY645" fmla="*/ 4229885 h 6622120"/>
              <a:gd name="connsiteX646" fmla="*/ 2807167 w 6167549"/>
              <a:gd name="connsiteY646" fmla="*/ 4229885 h 6622120"/>
              <a:gd name="connsiteX647" fmla="*/ 2807167 w 6167549"/>
              <a:gd name="connsiteY647" fmla="*/ 4295851 h 6622120"/>
              <a:gd name="connsiteX648" fmla="*/ 2741200 w 6167549"/>
              <a:gd name="connsiteY648" fmla="*/ 4295851 h 6622120"/>
              <a:gd name="connsiteX649" fmla="*/ 2741200 w 6167549"/>
              <a:gd name="connsiteY649" fmla="*/ 4229885 h 6622120"/>
              <a:gd name="connsiteX650" fmla="*/ 2876698 w 6167549"/>
              <a:gd name="connsiteY650" fmla="*/ 4094385 h 6622120"/>
              <a:gd name="connsiteX651" fmla="*/ 2942666 w 6167549"/>
              <a:gd name="connsiteY651" fmla="*/ 4094385 h 6622120"/>
              <a:gd name="connsiteX652" fmla="*/ 2942666 w 6167549"/>
              <a:gd name="connsiteY652" fmla="*/ 4160352 h 6622120"/>
              <a:gd name="connsiteX653" fmla="*/ 2876698 w 6167549"/>
              <a:gd name="connsiteY653" fmla="*/ 4160352 h 6622120"/>
              <a:gd name="connsiteX654" fmla="*/ 2876698 w 6167549"/>
              <a:gd name="connsiteY654" fmla="*/ 4094385 h 6622120"/>
              <a:gd name="connsiteX655" fmla="*/ 2603907 w 6167549"/>
              <a:gd name="connsiteY655" fmla="*/ 4365383 h 6622120"/>
              <a:gd name="connsiteX656" fmla="*/ 2669874 w 6167549"/>
              <a:gd name="connsiteY656" fmla="*/ 4365383 h 6622120"/>
              <a:gd name="connsiteX657" fmla="*/ 2669874 w 6167549"/>
              <a:gd name="connsiteY657" fmla="*/ 4431349 h 6622120"/>
              <a:gd name="connsiteX658" fmla="*/ 2603907 w 6167549"/>
              <a:gd name="connsiteY658" fmla="*/ 4431349 h 6622120"/>
              <a:gd name="connsiteX659" fmla="*/ 2603907 w 6167549"/>
              <a:gd name="connsiteY659" fmla="*/ 4365383 h 6622120"/>
              <a:gd name="connsiteX660" fmla="*/ 4219424 w 6167549"/>
              <a:gd name="connsiteY660" fmla="*/ 2467552 h 6622120"/>
              <a:gd name="connsiteX661" fmla="*/ 4285391 w 6167549"/>
              <a:gd name="connsiteY661" fmla="*/ 2467552 h 6622120"/>
              <a:gd name="connsiteX662" fmla="*/ 4285391 w 6167549"/>
              <a:gd name="connsiteY662" fmla="*/ 2533519 h 6622120"/>
              <a:gd name="connsiteX663" fmla="*/ 4219424 w 6167549"/>
              <a:gd name="connsiteY663" fmla="*/ 2533519 h 6622120"/>
              <a:gd name="connsiteX664" fmla="*/ 4219424 w 6167549"/>
              <a:gd name="connsiteY664" fmla="*/ 2467552 h 6622120"/>
              <a:gd name="connsiteX665" fmla="*/ 4082133 w 6167549"/>
              <a:gd name="connsiteY665" fmla="*/ 2603052 h 6622120"/>
              <a:gd name="connsiteX666" fmla="*/ 4148099 w 6167549"/>
              <a:gd name="connsiteY666" fmla="*/ 2603052 h 6622120"/>
              <a:gd name="connsiteX667" fmla="*/ 4148099 w 6167549"/>
              <a:gd name="connsiteY667" fmla="*/ 2669018 h 6622120"/>
              <a:gd name="connsiteX668" fmla="*/ 4082133 w 6167549"/>
              <a:gd name="connsiteY668" fmla="*/ 2669018 h 6622120"/>
              <a:gd name="connsiteX669" fmla="*/ 4082133 w 6167549"/>
              <a:gd name="connsiteY669" fmla="*/ 2603052 h 6622120"/>
              <a:gd name="connsiteX670" fmla="*/ 2864006 w 6167549"/>
              <a:gd name="connsiteY670" fmla="*/ 3819338 h 6622120"/>
              <a:gd name="connsiteX671" fmla="*/ 2929972 w 6167549"/>
              <a:gd name="connsiteY671" fmla="*/ 3819338 h 6622120"/>
              <a:gd name="connsiteX672" fmla="*/ 2929972 w 6167549"/>
              <a:gd name="connsiteY672" fmla="*/ 3885304 h 6622120"/>
              <a:gd name="connsiteX673" fmla="*/ 2864006 w 6167549"/>
              <a:gd name="connsiteY673" fmla="*/ 3885304 h 6622120"/>
              <a:gd name="connsiteX674" fmla="*/ 2864006 w 6167549"/>
              <a:gd name="connsiteY674" fmla="*/ 3819338 h 6622120"/>
              <a:gd name="connsiteX675" fmla="*/ 2596765 w 6167549"/>
              <a:gd name="connsiteY675" fmla="*/ 4085469 h 6622120"/>
              <a:gd name="connsiteX676" fmla="*/ 2662731 w 6167549"/>
              <a:gd name="connsiteY676" fmla="*/ 4085468 h 6622120"/>
              <a:gd name="connsiteX677" fmla="*/ 2662731 w 6167549"/>
              <a:gd name="connsiteY677" fmla="*/ 4151435 h 6622120"/>
              <a:gd name="connsiteX678" fmla="*/ 2596765 w 6167549"/>
              <a:gd name="connsiteY678" fmla="*/ 4151435 h 6622120"/>
              <a:gd name="connsiteX679" fmla="*/ 2596765 w 6167549"/>
              <a:gd name="connsiteY679" fmla="*/ 4085469 h 6622120"/>
              <a:gd name="connsiteX680" fmla="*/ 2732262 w 6167549"/>
              <a:gd name="connsiteY680" fmla="*/ 3949968 h 6622120"/>
              <a:gd name="connsiteX681" fmla="*/ 2798229 w 6167549"/>
              <a:gd name="connsiteY681" fmla="*/ 3949968 h 6622120"/>
              <a:gd name="connsiteX682" fmla="*/ 2798229 w 6167549"/>
              <a:gd name="connsiteY682" fmla="*/ 4015934 h 6622120"/>
              <a:gd name="connsiteX683" fmla="*/ 2732263 w 6167549"/>
              <a:gd name="connsiteY683" fmla="*/ 4015934 h 6622120"/>
              <a:gd name="connsiteX684" fmla="*/ 2732262 w 6167549"/>
              <a:gd name="connsiteY684" fmla="*/ 3949968 h 6622120"/>
              <a:gd name="connsiteX685" fmla="*/ 2459476 w 6167549"/>
              <a:gd name="connsiteY685" fmla="*/ 4220968 h 6622120"/>
              <a:gd name="connsiteX686" fmla="*/ 2525442 w 6167549"/>
              <a:gd name="connsiteY686" fmla="*/ 4220968 h 6622120"/>
              <a:gd name="connsiteX687" fmla="*/ 2525442 w 6167549"/>
              <a:gd name="connsiteY687" fmla="*/ 4286935 h 6622120"/>
              <a:gd name="connsiteX688" fmla="*/ 2459476 w 6167549"/>
              <a:gd name="connsiteY688" fmla="*/ 4286935 h 6622120"/>
              <a:gd name="connsiteX689" fmla="*/ 2459476 w 6167549"/>
              <a:gd name="connsiteY689" fmla="*/ 4220968 h 6622120"/>
              <a:gd name="connsiteX690" fmla="*/ 4073230 w 6167549"/>
              <a:gd name="connsiteY690" fmla="*/ 2321365 h 6622120"/>
              <a:gd name="connsiteX691" fmla="*/ 4139196 w 6167549"/>
              <a:gd name="connsiteY691" fmla="*/ 2321365 h 6622120"/>
              <a:gd name="connsiteX692" fmla="*/ 4139193 w 6167549"/>
              <a:gd name="connsiteY692" fmla="*/ 2387328 h 6622120"/>
              <a:gd name="connsiteX693" fmla="*/ 4073230 w 6167549"/>
              <a:gd name="connsiteY693" fmla="*/ 2387331 h 6622120"/>
              <a:gd name="connsiteX694" fmla="*/ 4073230 w 6167549"/>
              <a:gd name="connsiteY694" fmla="*/ 2321365 h 6622120"/>
              <a:gd name="connsiteX695" fmla="*/ 3937714 w 6167549"/>
              <a:gd name="connsiteY695" fmla="*/ 2456864 h 6622120"/>
              <a:gd name="connsiteX696" fmla="*/ 4003682 w 6167549"/>
              <a:gd name="connsiteY696" fmla="*/ 2456864 h 6622120"/>
              <a:gd name="connsiteX697" fmla="*/ 4003677 w 6167549"/>
              <a:gd name="connsiteY697" fmla="*/ 2522826 h 6622120"/>
              <a:gd name="connsiteX698" fmla="*/ 3937715 w 6167549"/>
              <a:gd name="connsiteY698" fmla="*/ 2522831 h 6622120"/>
              <a:gd name="connsiteX699" fmla="*/ 3937714 w 6167549"/>
              <a:gd name="connsiteY699" fmla="*/ 2456864 h 6622120"/>
              <a:gd name="connsiteX700" fmla="*/ 3802212 w 6167549"/>
              <a:gd name="connsiteY700" fmla="*/ 2592364 h 6622120"/>
              <a:gd name="connsiteX701" fmla="*/ 3868178 w 6167549"/>
              <a:gd name="connsiteY701" fmla="*/ 2592364 h 6622120"/>
              <a:gd name="connsiteX702" fmla="*/ 3868175 w 6167549"/>
              <a:gd name="connsiteY702" fmla="*/ 2658327 h 6622120"/>
              <a:gd name="connsiteX703" fmla="*/ 3802212 w 6167549"/>
              <a:gd name="connsiteY703" fmla="*/ 2658330 h 6622120"/>
              <a:gd name="connsiteX704" fmla="*/ 3802212 w 6167549"/>
              <a:gd name="connsiteY704" fmla="*/ 2592364 h 6622120"/>
              <a:gd name="connsiteX705" fmla="*/ 2587851 w 6167549"/>
              <a:gd name="connsiteY705" fmla="*/ 3803775 h 6622120"/>
              <a:gd name="connsiteX706" fmla="*/ 2653817 w 6167549"/>
              <a:gd name="connsiteY706" fmla="*/ 3803776 h 6622120"/>
              <a:gd name="connsiteX707" fmla="*/ 2653815 w 6167549"/>
              <a:gd name="connsiteY707" fmla="*/ 3869740 h 6622120"/>
              <a:gd name="connsiteX708" fmla="*/ 2587851 w 6167549"/>
              <a:gd name="connsiteY708" fmla="*/ 3869742 h 6622120"/>
              <a:gd name="connsiteX709" fmla="*/ 2587851 w 6167549"/>
              <a:gd name="connsiteY709" fmla="*/ 3803775 h 6622120"/>
              <a:gd name="connsiteX710" fmla="*/ 2452350 w 6167549"/>
              <a:gd name="connsiteY710" fmla="*/ 3939275 h 6622120"/>
              <a:gd name="connsiteX711" fmla="*/ 2518316 w 6167549"/>
              <a:gd name="connsiteY711" fmla="*/ 3939274 h 6622120"/>
              <a:gd name="connsiteX712" fmla="*/ 2518315 w 6167549"/>
              <a:gd name="connsiteY712" fmla="*/ 4005240 h 6622120"/>
              <a:gd name="connsiteX713" fmla="*/ 2452350 w 6167549"/>
              <a:gd name="connsiteY713" fmla="*/ 4005241 h 6622120"/>
              <a:gd name="connsiteX714" fmla="*/ 2452350 w 6167549"/>
              <a:gd name="connsiteY714" fmla="*/ 3939275 h 6622120"/>
              <a:gd name="connsiteX715" fmla="*/ 2315062 w 6167549"/>
              <a:gd name="connsiteY715" fmla="*/ 4074775 h 6622120"/>
              <a:gd name="connsiteX716" fmla="*/ 2381028 w 6167549"/>
              <a:gd name="connsiteY716" fmla="*/ 4074775 h 6622120"/>
              <a:gd name="connsiteX717" fmla="*/ 2381026 w 6167549"/>
              <a:gd name="connsiteY717" fmla="*/ 4140740 h 6622120"/>
              <a:gd name="connsiteX718" fmla="*/ 2315061 w 6167549"/>
              <a:gd name="connsiteY718" fmla="*/ 4140741 h 6622120"/>
              <a:gd name="connsiteX719" fmla="*/ 2315062 w 6167549"/>
              <a:gd name="connsiteY719" fmla="*/ 4074775 h 6622120"/>
              <a:gd name="connsiteX720" fmla="*/ 3527246 w 6167549"/>
              <a:gd name="connsiteY720" fmla="*/ 2580245 h 6622120"/>
              <a:gd name="connsiteX721" fmla="*/ 3593211 w 6167549"/>
              <a:gd name="connsiteY721" fmla="*/ 2580244 h 6622120"/>
              <a:gd name="connsiteX722" fmla="*/ 3593210 w 6167549"/>
              <a:gd name="connsiteY722" fmla="*/ 2646210 h 6622120"/>
              <a:gd name="connsiteX723" fmla="*/ 3527245 w 6167549"/>
              <a:gd name="connsiteY723" fmla="*/ 2646211 h 6622120"/>
              <a:gd name="connsiteX724" fmla="*/ 3527246 w 6167549"/>
              <a:gd name="connsiteY724" fmla="*/ 2580245 h 6622120"/>
              <a:gd name="connsiteX725" fmla="*/ 3391746 w 6167549"/>
              <a:gd name="connsiteY725" fmla="*/ 2715745 h 6622120"/>
              <a:gd name="connsiteX726" fmla="*/ 3457711 w 6167549"/>
              <a:gd name="connsiteY726" fmla="*/ 2715744 h 6622120"/>
              <a:gd name="connsiteX727" fmla="*/ 3457710 w 6167549"/>
              <a:gd name="connsiteY727" fmla="*/ 2781710 h 6622120"/>
              <a:gd name="connsiteX728" fmla="*/ 3391745 w 6167549"/>
              <a:gd name="connsiteY728" fmla="*/ 2781711 h 6622120"/>
              <a:gd name="connsiteX729" fmla="*/ 3391746 w 6167549"/>
              <a:gd name="connsiteY729" fmla="*/ 2715745 h 6622120"/>
              <a:gd name="connsiteX730" fmla="*/ 3793336 w 6167549"/>
              <a:gd name="connsiteY730" fmla="*/ 2312451 h 6622120"/>
              <a:gd name="connsiteX731" fmla="*/ 3859302 w 6167549"/>
              <a:gd name="connsiteY731" fmla="*/ 2312451 h 6622120"/>
              <a:gd name="connsiteX732" fmla="*/ 3859300 w 6167549"/>
              <a:gd name="connsiteY732" fmla="*/ 2378415 h 6622120"/>
              <a:gd name="connsiteX733" fmla="*/ 3793336 w 6167549"/>
              <a:gd name="connsiteY733" fmla="*/ 2378417 h 6622120"/>
              <a:gd name="connsiteX734" fmla="*/ 3793336 w 6167549"/>
              <a:gd name="connsiteY734" fmla="*/ 2312451 h 6622120"/>
              <a:gd name="connsiteX735" fmla="*/ 3657836 w 6167549"/>
              <a:gd name="connsiteY735" fmla="*/ 2447946 h 6622120"/>
              <a:gd name="connsiteX736" fmla="*/ 3723802 w 6167549"/>
              <a:gd name="connsiteY736" fmla="*/ 2447945 h 6622120"/>
              <a:gd name="connsiteX737" fmla="*/ 3723801 w 6167549"/>
              <a:gd name="connsiteY737" fmla="*/ 2513911 h 6622120"/>
              <a:gd name="connsiteX738" fmla="*/ 3657836 w 6167549"/>
              <a:gd name="connsiteY738" fmla="*/ 2513912 h 6622120"/>
              <a:gd name="connsiteX739" fmla="*/ 3657836 w 6167549"/>
              <a:gd name="connsiteY739" fmla="*/ 2447946 h 6622120"/>
              <a:gd name="connsiteX740" fmla="*/ 3928806 w 6167549"/>
              <a:gd name="connsiteY740" fmla="*/ 2176952 h 6622120"/>
              <a:gd name="connsiteX741" fmla="*/ 3994771 w 6167549"/>
              <a:gd name="connsiteY741" fmla="*/ 2176951 h 6622120"/>
              <a:gd name="connsiteX742" fmla="*/ 3994771 w 6167549"/>
              <a:gd name="connsiteY742" fmla="*/ 2242918 h 6622120"/>
              <a:gd name="connsiteX743" fmla="*/ 3928805 w 6167549"/>
              <a:gd name="connsiteY743" fmla="*/ 2242918 h 6622120"/>
              <a:gd name="connsiteX744" fmla="*/ 3928806 w 6167549"/>
              <a:gd name="connsiteY744" fmla="*/ 2176952 h 6622120"/>
              <a:gd name="connsiteX745" fmla="*/ 2306150 w 6167549"/>
              <a:gd name="connsiteY745" fmla="*/ 3794859 h 6622120"/>
              <a:gd name="connsiteX746" fmla="*/ 2372116 w 6167549"/>
              <a:gd name="connsiteY746" fmla="*/ 3794859 h 6622120"/>
              <a:gd name="connsiteX747" fmla="*/ 2372116 w 6167549"/>
              <a:gd name="connsiteY747" fmla="*/ 3860825 h 6622120"/>
              <a:gd name="connsiteX748" fmla="*/ 2306150 w 6167549"/>
              <a:gd name="connsiteY748" fmla="*/ 3860825 h 6622120"/>
              <a:gd name="connsiteX749" fmla="*/ 2306150 w 6167549"/>
              <a:gd name="connsiteY749" fmla="*/ 3794859 h 6622120"/>
              <a:gd name="connsiteX750" fmla="*/ 2170641 w 6167549"/>
              <a:gd name="connsiteY750" fmla="*/ 3930360 h 6622120"/>
              <a:gd name="connsiteX751" fmla="*/ 2236608 w 6167549"/>
              <a:gd name="connsiteY751" fmla="*/ 3930361 h 6622120"/>
              <a:gd name="connsiteX752" fmla="*/ 2236608 w 6167549"/>
              <a:gd name="connsiteY752" fmla="*/ 3996326 h 6622120"/>
              <a:gd name="connsiteX753" fmla="*/ 2170642 w 6167549"/>
              <a:gd name="connsiteY753" fmla="*/ 3996327 h 6622120"/>
              <a:gd name="connsiteX754" fmla="*/ 2170641 w 6167549"/>
              <a:gd name="connsiteY754" fmla="*/ 3930360 h 6622120"/>
              <a:gd name="connsiteX755" fmla="*/ 3520106 w 6167549"/>
              <a:gd name="connsiteY755" fmla="*/ 2300329 h 6622120"/>
              <a:gd name="connsiteX756" fmla="*/ 3586074 w 6167549"/>
              <a:gd name="connsiteY756" fmla="*/ 2300331 h 6622120"/>
              <a:gd name="connsiteX757" fmla="*/ 3586074 w 6167549"/>
              <a:gd name="connsiteY757" fmla="*/ 2366297 h 6622120"/>
              <a:gd name="connsiteX758" fmla="*/ 3520108 w 6167549"/>
              <a:gd name="connsiteY758" fmla="*/ 2366297 h 6622120"/>
              <a:gd name="connsiteX759" fmla="*/ 3520106 w 6167549"/>
              <a:gd name="connsiteY759" fmla="*/ 2300329 h 6622120"/>
              <a:gd name="connsiteX760" fmla="*/ 3382825 w 6167549"/>
              <a:gd name="connsiteY760" fmla="*/ 2435833 h 6622120"/>
              <a:gd name="connsiteX761" fmla="*/ 3448792 w 6167549"/>
              <a:gd name="connsiteY761" fmla="*/ 2435834 h 6622120"/>
              <a:gd name="connsiteX762" fmla="*/ 3448791 w 6167549"/>
              <a:gd name="connsiteY762" fmla="*/ 2501799 h 6622120"/>
              <a:gd name="connsiteX763" fmla="*/ 3382826 w 6167549"/>
              <a:gd name="connsiteY763" fmla="*/ 2501800 h 6622120"/>
              <a:gd name="connsiteX764" fmla="*/ 3382825 w 6167549"/>
              <a:gd name="connsiteY764" fmla="*/ 2435833 h 6622120"/>
              <a:gd name="connsiteX765" fmla="*/ 3111825 w 6167549"/>
              <a:gd name="connsiteY765" fmla="*/ 2705048 h 6622120"/>
              <a:gd name="connsiteX766" fmla="*/ 3177792 w 6167549"/>
              <a:gd name="connsiteY766" fmla="*/ 2705049 h 6622120"/>
              <a:gd name="connsiteX767" fmla="*/ 3177792 w 6167549"/>
              <a:gd name="connsiteY767" fmla="*/ 2771015 h 6622120"/>
              <a:gd name="connsiteX768" fmla="*/ 3111826 w 6167549"/>
              <a:gd name="connsiteY768" fmla="*/ 2771015 h 6622120"/>
              <a:gd name="connsiteX769" fmla="*/ 3111825 w 6167549"/>
              <a:gd name="connsiteY769" fmla="*/ 2705048 h 6622120"/>
              <a:gd name="connsiteX770" fmla="*/ 3247322 w 6167549"/>
              <a:gd name="connsiteY770" fmla="*/ 2569549 h 6622120"/>
              <a:gd name="connsiteX771" fmla="*/ 3313290 w 6167549"/>
              <a:gd name="connsiteY771" fmla="*/ 2569551 h 6622120"/>
              <a:gd name="connsiteX772" fmla="*/ 3313289 w 6167549"/>
              <a:gd name="connsiteY772" fmla="*/ 2635516 h 6622120"/>
              <a:gd name="connsiteX773" fmla="*/ 3247323 w 6167549"/>
              <a:gd name="connsiteY773" fmla="*/ 2635517 h 6622120"/>
              <a:gd name="connsiteX774" fmla="*/ 3247322 w 6167549"/>
              <a:gd name="connsiteY774" fmla="*/ 2569549 h 6622120"/>
              <a:gd name="connsiteX775" fmla="*/ 3648943 w 6167549"/>
              <a:gd name="connsiteY775" fmla="*/ 2166243 h 6622120"/>
              <a:gd name="connsiteX776" fmla="*/ 3714910 w 6167549"/>
              <a:gd name="connsiteY776" fmla="*/ 2166243 h 6622120"/>
              <a:gd name="connsiteX777" fmla="*/ 3714910 w 6167549"/>
              <a:gd name="connsiteY777" fmla="*/ 2232209 h 6622120"/>
              <a:gd name="connsiteX778" fmla="*/ 3648944 w 6167549"/>
              <a:gd name="connsiteY778" fmla="*/ 2232210 h 6622120"/>
              <a:gd name="connsiteX779" fmla="*/ 3648943 w 6167549"/>
              <a:gd name="connsiteY779" fmla="*/ 2166243 h 6622120"/>
              <a:gd name="connsiteX780" fmla="*/ 3784391 w 6167549"/>
              <a:gd name="connsiteY780" fmla="*/ 2030751 h 6622120"/>
              <a:gd name="connsiteX781" fmla="*/ 3850358 w 6167549"/>
              <a:gd name="connsiteY781" fmla="*/ 2030751 h 6622120"/>
              <a:gd name="connsiteX782" fmla="*/ 3850357 w 6167549"/>
              <a:gd name="connsiteY782" fmla="*/ 2096717 h 6622120"/>
              <a:gd name="connsiteX783" fmla="*/ 3784391 w 6167549"/>
              <a:gd name="connsiteY783" fmla="*/ 2096718 h 6622120"/>
              <a:gd name="connsiteX784" fmla="*/ 3784391 w 6167549"/>
              <a:gd name="connsiteY784" fmla="*/ 2030751 h 6622120"/>
              <a:gd name="connsiteX785" fmla="*/ 2974540 w 6167549"/>
              <a:gd name="connsiteY785" fmla="*/ 2840547 h 6622120"/>
              <a:gd name="connsiteX786" fmla="*/ 3040506 w 6167549"/>
              <a:gd name="connsiteY786" fmla="*/ 2840547 h 6622120"/>
              <a:gd name="connsiteX787" fmla="*/ 3040506 w 6167549"/>
              <a:gd name="connsiteY787" fmla="*/ 2906513 h 6622120"/>
              <a:gd name="connsiteX788" fmla="*/ 2974540 w 6167549"/>
              <a:gd name="connsiteY788" fmla="*/ 2906513 h 6622120"/>
              <a:gd name="connsiteX789" fmla="*/ 2974540 w 6167549"/>
              <a:gd name="connsiteY789" fmla="*/ 2840547 h 6622120"/>
              <a:gd name="connsiteX790" fmla="*/ 2026221 w 6167549"/>
              <a:gd name="connsiteY790" fmla="*/ 3784165 h 6622120"/>
              <a:gd name="connsiteX791" fmla="*/ 2092188 w 6167549"/>
              <a:gd name="connsiteY791" fmla="*/ 3784165 h 6622120"/>
              <a:gd name="connsiteX792" fmla="*/ 2092187 w 6167549"/>
              <a:gd name="connsiteY792" fmla="*/ 3850131 h 6622120"/>
              <a:gd name="connsiteX793" fmla="*/ 2026221 w 6167549"/>
              <a:gd name="connsiteY793" fmla="*/ 3850132 h 6622120"/>
              <a:gd name="connsiteX794" fmla="*/ 2026221 w 6167549"/>
              <a:gd name="connsiteY794" fmla="*/ 3784165 h 6622120"/>
              <a:gd name="connsiteX795" fmla="*/ 3511182 w 6167549"/>
              <a:gd name="connsiteY795" fmla="*/ 2018633 h 6622120"/>
              <a:gd name="connsiteX796" fmla="*/ 3577150 w 6167549"/>
              <a:gd name="connsiteY796" fmla="*/ 2018634 h 6622120"/>
              <a:gd name="connsiteX797" fmla="*/ 3577149 w 6167549"/>
              <a:gd name="connsiteY797" fmla="*/ 2084600 h 6622120"/>
              <a:gd name="connsiteX798" fmla="*/ 3511183 w 6167549"/>
              <a:gd name="connsiteY798" fmla="*/ 2084600 h 6622120"/>
              <a:gd name="connsiteX799" fmla="*/ 3511182 w 6167549"/>
              <a:gd name="connsiteY799" fmla="*/ 2018633 h 6622120"/>
              <a:gd name="connsiteX800" fmla="*/ 3373899 w 6167549"/>
              <a:gd name="connsiteY800" fmla="*/ 2154134 h 6622120"/>
              <a:gd name="connsiteX801" fmla="*/ 3439867 w 6167549"/>
              <a:gd name="connsiteY801" fmla="*/ 2154135 h 6622120"/>
              <a:gd name="connsiteX802" fmla="*/ 3439867 w 6167549"/>
              <a:gd name="connsiteY802" fmla="*/ 2220101 h 6622120"/>
              <a:gd name="connsiteX803" fmla="*/ 3373901 w 6167549"/>
              <a:gd name="connsiteY803" fmla="*/ 2220101 h 6622120"/>
              <a:gd name="connsiteX804" fmla="*/ 3373899 w 6167549"/>
              <a:gd name="connsiteY804" fmla="*/ 2154134 h 6622120"/>
              <a:gd name="connsiteX805" fmla="*/ 3238399 w 6167549"/>
              <a:gd name="connsiteY805" fmla="*/ 2289634 h 6622120"/>
              <a:gd name="connsiteX806" fmla="*/ 3304366 w 6167549"/>
              <a:gd name="connsiteY806" fmla="*/ 2289636 h 6622120"/>
              <a:gd name="connsiteX807" fmla="*/ 3304366 w 6167549"/>
              <a:gd name="connsiteY807" fmla="*/ 2355602 h 6622120"/>
              <a:gd name="connsiteX808" fmla="*/ 3238400 w 6167549"/>
              <a:gd name="connsiteY808" fmla="*/ 2355602 h 6622120"/>
              <a:gd name="connsiteX809" fmla="*/ 3238399 w 6167549"/>
              <a:gd name="connsiteY809" fmla="*/ 2289634 h 6622120"/>
              <a:gd name="connsiteX810" fmla="*/ 3102899 w 6167549"/>
              <a:gd name="connsiteY810" fmla="*/ 2425132 h 6622120"/>
              <a:gd name="connsiteX811" fmla="*/ 3168867 w 6167549"/>
              <a:gd name="connsiteY811" fmla="*/ 2425133 h 6622120"/>
              <a:gd name="connsiteX812" fmla="*/ 3168866 w 6167549"/>
              <a:gd name="connsiteY812" fmla="*/ 2491100 h 6622120"/>
              <a:gd name="connsiteX813" fmla="*/ 3102900 w 6167549"/>
              <a:gd name="connsiteY813" fmla="*/ 2491100 h 6622120"/>
              <a:gd name="connsiteX814" fmla="*/ 3102899 w 6167549"/>
              <a:gd name="connsiteY814" fmla="*/ 2425132 h 6622120"/>
              <a:gd name="connsiteX815" fmla="*/ 2967399 w 6167549"/>
              <a:gd name="connsiteY815" fmla="*/ 2560633 h 6622120"/>
              <a:gd name="connsiteX816" fmla="*/ 3033366 w 6167549"/>
              <a:gd name="connsiteY816" fmla="*/ 2560634 h 6622120"/>
              <a:gd name="connsiteX817" fmla="*/ 3033366 w 6167549"/>
              <a:gd name="connsiteY817" fmla="*/ 2626600 h 6622120"/>
              <a:gd name="connsiteX818" fmla="*/ 2967400 w 6167549"/>
              <a:gd name="connsiteY818" fmla="*/ 2626600 h 6622120"/>
              <a:gd name="connsiteX819" fmla="*/ 2967399 w 6167549"/>
              <a:gd name="connsiteY819" fmla="*/ 2560633 h 6622120"/>
              <a:gd name="connsiteX820" fmla="*/ 2830118 w 6167549"/>
              <a:gd name="connsiteY820" fmla="*/ 2696134 h 6622120"/>
              <a:gd name="connsiteX821" fmla="*/ 2896085 w 6167549"/>
              <a:gd name="connsiteY821" fmla="*/ 2696136 h 6622120"/>
              <a:gd name="connsiteX822" fmla="*/ 2896086 w 6167549"/>
              <a:gd name="connsiteY822" fmla="*/ 2762103 h 6622120"/>
              <a:gd name="connsiteX823" fmla="*/ 2830119 w 6167549"/>
              <a:gd name="connsiteY823" fmla="*/ 2762102 h 6622120"/>
              <a:gd name="connsiteX824" fmla="*/ 2830118 w 6167549"/>
              <a:gd name="connsiteY824" fmla="*/ 2696134 h 6622120"/>
              <a:gd name="connsiteX825" fmla="*/ 2559126 w 6167549"/>
              <a:gd name="connsiteY825" fmla="*/ 2967123 h 6622120"/>
              <a:gd name="connsiteX826" fmla="*/ 2625085 w 6167549"/>
              <a:gd name="connsiteY826" fmla="*/ 2967134 h 6622120"/>
              <a:gd name="connsiteX827" fmla="*/ 2625094 w 6167549"/>
              <a:gd name="connsiteY827" fmla="*/ 3033092 h 6622120"/>
              <a:gd name="connsiteX828" fmla="*/ 2559127 w 6167549"/>
              <a:gd name="connsiteY828" fmla="*/ 3033092 h 6622120"/>
              <a:gd name="connsiteX829" fmla="*/ 2559126 w 6167549"/>
              <a:gd name="connsiteY829" fmla="*/ 2967123 h 6622120"/>
              <a:gd name="connsiteX830" fmla="*/ 2694615 w 6167549"/>
              <a:gd name="connsiteY830" fmla="*/ 2831632 h 6622120"/>
              <a:gd name="connsiteX831" fmla="*/ 2760583 w 6167549"/>
              <a:gd name="connsiteY831" fmla="*/ 2831635 h 6622120"/>
              <a:gd name="connsiteX832" fmla="*/ 2760583 w 6167549"/>
              <a:gd name="connsiteY832" fmla="*/ 2897600 h 6622120"/>
              <a:gd name="connsiteX833" fmla="*/ 2694617 w 6167549"/>
              <a:gd name="connsiteY833" fmla="*/ 2897601 h 6622120"/>
              <a:gd name="connsiteX834" fmla="*/ 2694615 w 6167549"/>
              <a:gd name="connsiteY834" fmla="*/ 2831632 h 6622120"/>
              <a:gd name="connsiteX835" fmla="*/ 3639950 w 6167549"/>
              <a:gd name="connsiteY835" fmla="*/ 1886293 h 6622120"/>
              <a:gd name="connsiteX836" fmla="*/ 3705919 w 6167549"/>
              <a:gd name="connsiteY836" fmla="*/ 1886295 h 6622120"/>
              <a:gd name="connsiteX837" fmla="*/ 3705918 w 6167549"/>
              <a:gd name="connsiteY837" fmla="*/ 1952261 h 6622120"/>
              <a:gd name="connsiteX838" fmla="*/ 3639952 w 6167549"/>
              <a:gd name="connsiteY838" fmla="*/ 1952262 h 6622120"/>
              <a:gd name="connsiteX839" fmla="*/ 3639950 w 6167549"/>
              <a:gd name="connsiteY839" fmla="*/ 1886293 h 6622120"/>
              <a:gd name="connsiteX840" fmla="*/ 1881798 w 6167549"/>
              <a:gd name="connsiteY840" fmla="*/ 3639751 h 6622120"/>
              <a:gd name="connsiteX841" fmla="*/ 1947767 w 6167549"/>
              <a:gd name="connsiteY841" fmla="*/ 3639752 h 6622120"/>
              <a:gd name="connsiteX842" fmla="*/ 1947767 w 6167549"/>
              <a:gd name="connsiteY842" fmla="*/ 3705718 h 6622120"/>
              <a:gd name="connsiteX843" fmla="*/ 1881800 w 6167549"/>
              <a:gd name="connsiteY843" fmla="*/ 3705719 h 6622120"/>
              <a:gd name="connsiteX844" fmla="*/ 1881798 w 6167549"/>
              <a:gd name="connsiteY844" fmla="*/ 3639751 h 6622120"/>
              <a:gd name="connsiteX845" fmla="*/ 3366773 w 6167549"/>
              <a:gd name="connsiteY845" fmla="*/ 1874227 h 6622120"/>
              <a:gd name="connsiteX846" fmla="*/ 3432741 w 6167549"/>
              <a:gd name="connsiteY846" fmla="*/ 1874228 h 6622120"/>
              <a:gd name="connsiteX847" fmla="*/ 3432736 w 6167549"/>
              <a:gd name="connsiteY847" fmla="*/ 1940190 h 6622120"/>
              <a:gd name="connsiteX848" fmla="*/ 3366775 w 6167549"/>
              <a:gd name="connsiteY848" fmla="*/ 1940195 h 6622120"/>
              <a:gd name="connsiteX849" fmla="*/ 3366773 w 6167549"/>
              <a:gd name="connsiteY849" fmla="*/ 1874227 h 6622120"/>
              <a:gd name="connsiteX850" fmla="*/ 3502272 w 6167549"/>
              <a:gd name="connsiteY850" fmla="*/ 1738726 h 6622120"/>
              <a:gd name="connsiteX851" fmla="*/ 3568240 w 6167549"/>
              <a:gd name="connsiteY851" fmla="*/ 1738728 h 6622120"/>
              <a:gd name="connsiteX852" fmla="*/ 3568236 w 6167549"/>
              <a:gd name="connsiteY852" fmla="*/ 1804690 h 6622120"/>
              <a:gd name="connsiteX853" fmla="*/ 3502274 w 6167549"/>
              <a:gd name="connsiteY853" fmla="*/ 1804694 h 6622120"/>
              <a:gd name="connsiteX854" fmla="*/ 3502272 w 6167549"/>
              <a:gd name="connsiteY854" fmla="*/ 1738726 h 6622120"/>
              <a:gd name="connsiteX855" fmla="*/ 3093991 w 6167549"/>
              <a:gd name="connsiteY855" fmla="*/ 2145226 h 6622120"/>
              <a:gd name="connsiteX856" fmla="*/ 3159959 w 6167549"/>
              <a:gd name="connsiteY856" fmla="*/ 2145227 h 6622120"/>
              <a:gd name="connsiteX857" fmla="*/ 3159956 w 6167549"/>
              <a:gd name="connsiteY857" fmla="*/ 2211190 h 6622120"/>
              <a:gd name="connsiteX858" fmla="*/ 3093993 w 6167549"/>
              <a:gd name="connsiteY858" fmla="*/ 2211194 h 6622120"/>
              <a:gd name="connsiteX859" fmla="*/ 3093991 w 6167549"/>
              <a:gd name="connsiteY859" fmla="*/ 2145226 h 6622120"/>
              <a:gd name="connsiteX860" fmla="*/ 3229488 w 6167549"/>
              <a:gd name="connsiteY860" fmla="*/ 2009727 h 6622120"/>
              <a:gd name="connsiteX861" fmla="*/ 3295455 w 6167549"/>
              <a:gd name="connsiteY861" fmla="*/ 2009727 h 6622120"/>
              <a:gd name="connsiteX862" fmla="*/ 3295452 w 6167549"/>
              <a:gd name="connsiteY862" fmla="*/ 2075690 h 6622120"/>
              <a:gd name="connsiteX863" fmla="*/ 3229489 w 6167549"/>
              <a:gd name="connsiteY863" fmla="*/ 2075694 h 6622120"/>
              <a:gd name="connsiteX864" fmla="*/ 3229488 w 6167549"/>
              <a:gd name="connsiteY864" fmla="*/ 2009727 h 6622120"/>
              <a:gd name="connsiteX865" fmla="*/ 2958489 w 6167549"/>
              <a:gd name="connsiteY865" fmla="*/ 2278945 h 6622120"/>
              <a:gd name="connsiteX866" fmla="*/ 3024456 w 6167549"/>
              <a:gd name="connsiteY866" fmla="*/ 2278945 h 6622120"/>
              <a:gd name="connsiteX867" fmla="*/ 3024453 w 6167549"/>
              <a:gd name="connsiteY867" fmla="*/ 2344908 h 6622120"/>
              <a:gd name="connsiteX868" fmla="*/ 2958490 w 6167549"/>
              <a:gd name="connsiteY868" fmla="*/ 2344912 h 6622120"/>
              <a:gd name="connsiteX869" fmla="*/ 2958489 w 6167549"/>
              <a:gd name="connsiteY869" fmla="*/ 2278945 h 6622120"/>
              <a:gd name="connsiteX870" fmla="*/ 2821208 w 6167549"/>
              <a:gd name="connsiteY870" fmla="*/ 2414444 h 6622120"/>
              <a:gd name="connsiteX871" fmla="*/ 2887176 w 6167549"/>
              <a:gd name="connsiteY871" fmla="*/ 2414446 h 6622120"/>
              <a:gd name="connsiteX872" fmla="*/ 2887172 w 6167549"/>
              <a:gd name="connsiteY872" fmla="*/ 2480408 h 6622120"/>
              <a:gd name="connsiteX873" fmla="*/ 2821210 w 6167549"/>
              <a:gd name="connsiteY873" fmla="*/ 2480412 h 6622120"/>
              <a:gd name="connsiteX874" fmla="*/ 2821208 w 6167549"/>
              <a:gd name="connsiteY874" fmla="*/ 2414444 h 6622120"/>
              <a:gd name="connsiteX875" fmla="*/ 2685707 w 6167549"/>
              <a:gd name="connsiteY875" fmla="*/ 2549944 h 6622120"/>
              <a:gd name="connsiteX876" fmla="*/ 2751676 w 6167549"/>
              <a:gd name="connsiteY876" fmla="*/ 2549947 h 6622120"/>
              <a:gd name="connsiteX877" fmla="*/ 2751672 w 6167549"/>
              <a:gd name="connsiteY877" fmla="*/ 2615909 h 6622120"/>
              <a:gd name="connsiteX878" fmla="*/ 2685709 w 6167549"/>
              <a:gd name="connsiteY878" fmla="*/ 2615913 h 6622120"/>
              <a:gd name="connsiteX879" fmla="*/ 2685707 w 6167549"/>
              <a:gd name="connsiteY879" fmla="*/ 2549944 h 6622120"/>
              <a:gd name="connsiteX880" fmla="*/ 2550207 w 6167549"/>
              <a:gd name="connsiteY880" fmla="*/ 2685444 h 6622120"/>
              <a:gd name="connsiteX881" fmla="*/ 2616174 w 6167549"/>
              <a:gd name="connsiteY881" fmla="*/ 2685445 h 6622120"/>
              <a:gd name="connsiteX882" fmla="*/ 2616170 w 6167549"/>
              <a:gd name="connsiteY882" fmla="*/ 2751408 h 6622120"/>
              <a:gd name="connsiteX883" fmla="*/ 2550208 w 6167549"/>
              <a:gd name="connsiteY883" fmla="*/ 2751412 h 6622120"/>
              <a:gd name="connsiteX884" fmla="*/ 2550207 w 6167549"/>
              <a:gd name="connsiteY884" fmla="*/ 2685444 h 6622120"/>
              <a:gd name="connsiteX885" fmla="*/ 2412932 w 6167549"/>
              <a:gd name="connsiteY885" fmla="*/ 2820935 h 6622120"/>
              <a:gd name="connsiteX886" fmla="*/ 2478892 w 6167549"/>
              <a:gd name="connsiteY886" fmla="*/ 2820947 h 6622120"/>
              <a:gd name="connsiteX887" fmla="*/ 2478897 w 6167549"/>
              <a:gd name="connsiteY887" fmla="*/ 2886900 h 6622120"/>
              <a:gd name="connsiteX888" fmla="*/ 2412934 w 6167549"/>
              <a:gd name="connsiteY888" fmla="*/ 2886905 h 6622120"/>
              <a:gd name="connsiteX889" fmla="*/ 2412932 w 6167549"/>
              <a:gd name="connsiteY889" fmla="*/ 2820935 h 6622120"/>
              <a:gd name="connsiteX890" fmla="*/ 1737389 w 6167549"/>
              <a:gd name="connsiteY890" fmla="*/ 3493558 h 6622120"/>
              <a:gd name="connsiteX891" fmla="*/ 1803357 w 6167549"/>
              <a:gd name="connsiteY891" fmla="*/ 3493559 h 6622120"/>
              <a:gd name="connsiteX892" fmla="*/ 1803355 w 6167549"/>
              <a:gd name="connsiteY892" fmla="*/ 3559524 h 6622120"/>
              <a:gd name="connsiteX893" fmla="*/ 1737390 w 6167549"/>
              <a:gd name="connsiteY893" fmla="*/ 3559526 h 6622120"/>
              <a:gd name="connsiteX894" fmla="*/ 1737389 w 6167549"/>
              <a:gd name="connsiteY894" fmla="*/ 3493558 h 6622120"/>
              <a:gd name="connsiteX895" fmla="*/ 3361926 w 6167549"/>
              <a:gd name="connsiteY895" fmla="*/ 1615374 h 6622120"/>
              <a:gd name="connsiteX896" fmla="*/ 3427896 w 6167549"/>
              <a:gd name="connsiteY896" fmla="*/ 1615378 h 6622120"/>
              <a:gd name="connsiteX897" fmla="*/ 3427899 w 6167549"/>
              <a:gd name="connsiteY897" fmla="*/ 1681347 h 6622120"/>
              <a:gd name="connsiteX898" fmla="*/ 3361930 w 6167549"/>
              <a:gd name="connsiteY898" fmla="*/ 1681345 h 6622120"/>
              <a:gd name="connsiteX899" fmla="*/ 3361926 w 6167549"/>
              <a:gd name="connsiteY899" fmla="*/ 1615374 h 6622120"/>
              <a:gd name="connsiteX900" fmla="*/ 3226421 w 6167549"/>
              <a:gd name="connsiteY900" fmla="*/ 1750877 h 6622120"/>
              <a:gd name="connsiteX901" fmla="*/ 3292393 w 6167549"/>
              <a:gd name="connsiteY901" fmla="*/ 1750880 h 6622120"/>
              <a:gd name="connsiteX902" fmla="*/ 3292395 w 6167549"/>
              <a:gd name="connsiteY902" fmla="*/ 1816848 h 6622120"/>
              <a:gd name="connsiteX903" fmla="*/ 3226426 w 6167549"/>
              <a:gd name="connsiteY903" fmla="*/ 1816847 h 6622120"/>
              <a:gd name="connsiteX904" fmla="*/ 3226421 w 6167549"/>
              <a:gd name="connsiteY904" fmla="*/ 1750877 h 6622120"/>
              <a:gd name="connsiteX905" fmla="*/ 3090921 w 6167549"/>
              <a:gd name="connsiteY905" fmla="*/ 1886377 h 6622120"/>
              <a:gd name="connsiteX906" fmla="*/ 3156891 w 6167549"/>
              <a:gd name="connsiteY906" fmla="*/ 1886382 h 6622120"/>
              <a:gd name="connsiteX907" fmla="*/ 3156891 w 6167549"/>
              <a:gd name="connsiteY907" fmla="*/ 1952348 h 6622120"/>
              <a:gd name="connsiteX908" fmla="*/ 3090925 w 6167549"/>
              <a:gd name="connsiteY908" fmla="*/ 1952348 h 6622120"/>
              <a:gd name="connsiteX909" fmla="*/ 3090921 w 6167549"/>
              <a:gd name="connsiteY909" fmla="*/ 1886377 h 6622120"/>
              <a:gd name="connsiteX910" fmla="*/ 2953638 w 6167549"/>
              <a:gd name="connsiteY910" fmla="*/ 2021875 h 6622120"/>
              <a:gd name="connsiteX911" fmla="*/ 3019608 w 6167549"/>
              <a:gd name="connsiteY911" fmla="*/ 2021879 h 6622120"/>
              <a:gd name="connsiteX912" fmla="*/ 3019610 w 6167549"/>
              <a:gd name="connsiteY912" fmla="*/ 2087847 h 6622120"/>
              <a:gd name="connsiteX913" fmla="*/ 2953641 w 6167549"/>
              <a:gd name="connsiteY913" fmla="*/ 2087845 h 6622120"/>
              <a:gd name="connsiteX914" fmla="*/ 2953638 w 6167549"/>
              <a:gd name="connsiteY914" fmla="*/ 2021875 h 6622120"/>
              <a:gd name="connsiteX915" fmla="*/ 2274362 w 6167549"/>
              <a:gd name="connsiteY915" fmla="*/ 2697589 h 6622120"/>
              <a:gd name="connsiteX916" fmla="*/ 2340327 w 6167549"/>
              <a:gd name="connsiteY916" fmla="*/ 2697597 h 6622120"/>
              <a:gd name="connsiteX917" fmla="*/ 2340332 w 6167549"/>
              <a:gd name="connsiteY917" fmla="*/ 2763559 h 6622120"/>
              <a:gd name="connsiteX918" fmla="*/ 2274365 w 6167549"/>
              <a:gd name="connsiteY918" fmla="*/ 2763559 h 6622120"/>
              <a:gd name="connsiteX919" fmla="*/ 2274362 w 6167549"/>
              <a:gd name="connsiteY919" fmla="*/ 2697589 h 6622120"/>
              <a:gd name="connsiteX920" fmla="*/ 1597046 w 6167549"/>
              <a:gd name="connsiteY920" fmla="*/ 3370219 h 6622120"/>
              <a:gd name="connsiteX921" fmla="*/ 1663013 w 6167549"/>
              <a:gd name="connsiteY921" fmla="*/ 3370220 h 6622120"/>
              <a:gd name="connsiteX922" fmla="*/ 1663013 w 6167549"/>
              <a:gd name="connsiteY922" fmla="*/ 3436186 h 6622120"/>
              <a:gd name="connsiteX923" fmla="*/ 1597047 w 6167549"/>
              <a:gd name="connsiteY923" fmla="*/ 3436186 h 6622120"/>
              <a:gd name="connsiteX924" fmla="*/ 1597046 w 6167549"/>
              <a:gd name="connsiteY924" fmla="*/ 3370219 h 6622120"/>
              <a:gd name="connsiteX925" fmla="*/ 3217515 w 6167549"/>
              <a:gd name="connsiteY925" fmla="*/ 1469187 h 6622120"/>
              <a:gd name="connsiteX926" fmla="*/ 3283479 w 6167549"/>
              <a:gd name="connsiteY926" fmla="*/ 1469182 h 6622120"/>
              <a:gd name="connsiteX927" fmla="*/ 3283483 w 6167549"/>
              <a:gd name="connsiteY927" fmla="*/ 1535153 h 6622120"/>
              <a:gd name="connsiteX928" fmla="*/ 3217511 w 6167549"/>
              <a:gd name="connsiteY928" fmla="*/ 1535150 h 6622120"/>
              <a:gd name="connsiteX929" fmla="*/ 3217515 w 6167549"/>
              <a:gd name="connsiteY929" fmla="*/ 1469187 h 6622120"/>
              <a:gd name="connsiteX930" fmla="*/ 3082011 w 6167549"/>
              <a:gd name="connsiteY930" fmla="*/ 1604688 h 6622120"/>
              <a:gd name="connsiteX931" fmla="*/ 3147974 w 6167549"/>
              <a:gd name="connsiteY931" fmla="*/ 1604684 h 6622120"/>
              <a:gd name="connsiteX932" fmla="*/ 3147976 w 6167549"/>
              <a:gd name="connsiteY932" fmla="*/ 1670653 h 6622120"/>
              <a:gd name="connsiteX933" fmla="*/ 3082008 w 6167549"/>
              <a:gd name="connsiteY933" fmla="*/ 1670651 h 6622120"/>
              <a:gd name="connsiteX934" fmla="*/ 3082011 w 6167549"/>
              <a:gd name="connsiteY934" fmla="*/ 1604688 h 6622120"/>
              <a:gd name="connsiteX935" fmla="*/ 2809229 w 6167549"/>
              <a:gd name="connsiteY935" fmla="*/ 1875687 h 6622120"/>
              <a:gd name="connsiteX936" fmla="*/ 2875193 w 6167549"/>
              <a:gd name="connsiteY936" fmla="*/ 1875685 h 6622120"/>
              <a:gd name="connsiteX937" fmla="*/ 2875195 w 6167549"/>
              <a:gd name="connsiteY937" fmla="*/ 1941653 h 6622120"/>
              <a:gd name="connsiteX938" fmla="*/ 2809227 w 6167549"/>
              <a:gd name="connsiteY938" fmla="*/ 1941652 h 6622120"/>
              <a:gd name="connsiteX939" fmla="*/ 2809229 w 6167549"/>
              <a:gd name="connsiteY939" fmla="*/ 1875687 h 6622120"/>
              <a:gd name="connsiteX940" fmla="*/ 2944726 w 6167549"/>
              <a:gd name="connsiteY940" fmla="*/ 1740186 h 6622120"/>
              <a:gd name="connsiteX941" fmla="*/ 3010690 w 6167549"/>
              <a:gd name="connsiteY941" fmla="*/ 1740184 h 6622120"/>
              <a:gd name="connsiteX942" fmla="*/ 3010692 w 6167549"/>
              <a:gd name="connsiteY942" fmla="*/ 1806152 h 6622120"/>
              <a:gd name="connsiteX943" fmla="*/ 2944724 w 6167549"/>
              <a:gd name="connsiteY943" fmla="*/ 1806150 h 6622120"/>
              <a:gd name="connsiteX944" fmla="*/ 2944726 w 6167549"/>
              <a:gd name="connsiteY944" fmla="*/ 1740186 h 6622120"/>
              <a:gd name="connsiteX945" fmla="*/ 1459410 w 6167549"/>
              <a:gd name="connsiteY945" fmla="*/ 3222644 h 6622120"/>
              <a:gd name="connsiteX946" fmla="*/ 1525376 w 6167549"/>
              <a:gd name="connsiteY946" fmla="*/ 3222644 h 6622120"/>
              <a:gd name="connsiteX947" fmla="*/ 1525377 w 6167549"/>
              <a:gd name="connsiteY947" fmla="*/ 3288610 h 6622120"/>
              <a:gd name="connsiteX948" fmla="*/ 1459410 w 6167549"/>
              <a:gd name="connsiteY948" fmla="*/ 3288610 h 6622120"/>
              <a:gd name="connsiteX949" fmla="*/ 1459410 w 6167549"/>
              <a:gd name="connsiteY949" fmla="*/ 3222644 h 6622120"/>
              <a:gd name="connsiteX950" fmla="*/ 3073100 w 6167549"/>
              <a:gd name="connsiteY950" fmla="*/ 1324776 h 6622120"/>
              <a:gd name="connsiteX951" fmla="*/ 3139066 w 6167549"/>
              <a:gd name="connsiteY951" fmla="*/ 1324776 h 6622120"/>
              <a:gd name="connsiteX952" fmla="*/ 3139066 w 6167549"/>
              <a:gd name="connsiteY952" fmla="*/ 1390742 h 6622120"/>
              <a:gd name="connsiteX953" fmla="*/ 3073100 w 6167549"/>
              <a:gd name="connsiteY953" fmla="*/ 1390742 h 6622120"/>
              <a:gd name="connsiteX954" fmla="*/ 3073100 w 6167549"/>
              <a:gd name="connsiteY954" fmla="*/ 1324776 h 6622120"/>
              <a:gd name="connsiteX955" fmla="*/ 2937600 w 6167549"/>
              <a:gd name="connsiteY955" fmla="*/ 1460275 h 6622120"/>
              <a:gd name="connsiteX956" fmla="*/ 3003566 w 6167549"/>
              <a:gd name="connsiteY956" fmla="*/ 1460275 h 6622120"/>
              <a:gd name="connsiteX957" fmla="*/ 3003566 w 6167549"/>
              <a:gd name="connsiteY957" fmla="*/ 1526241 h 6622120"/>
              <a:gd name="connsiteX958" fmla="*/ 2937600 w 6167549"/>
              <a:gd name="connsiteY958" fmla="*/ 1526241 h 6622120"/>
              <a:gd name="connsiteX959" fmla="*/ 2937600 w 6167549"/>
              <a:gd name="connsiteY959" fmla="*/ 1460275 h 6622120"/>
              <a:gd name="connsiteX960" fmla="*/ 2800318 w 6167549"/>
              <a:gd name="connsiteY960" fmla="*/ 1595775 h 6622120"/>
              <a:gd name="connsiteX961" fmla="*/ 2866284 w 6167549"/>
              <a:gd name="connsiteY961" fmla="*/ 1595774 h 6622120"/>
              <a:gd name="connsiteX962" fmla="*/ 2866283 w 6167549"/>
              <a:gd name="connsiteY962" fmla="*/ 1661740 h 6622120"/>
              <a:gd name="connsiteX963" fmla="*/ 2800317 w 6167549"/>
              <a:gd name="connsiteY963" fmla="*/ 1661741 h 6622120"/>
              <a:gd name="connsiteX964" fmla="*/ 2800318 w 6167549"/>
              <a:gd name="connsiteY964" fmla="*/ 1595775 h 6622120"/>
              <a:gd name="connsiteX965" fmla="*/ 1314971 w 6167549"/>
              <a:gd name="connsiteY965" fmla="*/ 3078191 h 6622120"/>
              <a:gd name="connsiteX966" fmla="*/ 1380938 w 6167549"/>
              <a:gd name="connsiteY966" fmla="*/ 3078191 h 6622120"/>
              <a:gd name="connsiteX967" fmla="*/ 1380938 w 6167549"/>
              <a:gd name="connsiteY967" fmla="*/ 3144158 h 6622120"/>
              <a:gd name="connsiteX968" fmla="*/ 1314971 w 6167549"/>
              <a:gd name="connsiteY968" fmla="*/ 3144157 h 6622120"/>
              <a:gd name="connsiteX969" fmla="*/ 1314971 w 6167549"/>
              <a:gd name="connsiteY969" fmla="*/ 3078191 h 6622120"/>
              <a:gd name="connsiteX970" fmla="*/ 1450420 w 6167549"/>
              <a:gd name="connsiteY970" fmla="*/ 2942698 h 6622120"/>
              <a:gd name="connsiteX971" fmla="*/ 1516386 w 6167549"/>
              <a:gd name="connsiteY971" fmla="*/ 2942697 h 6622120"/>
              <a:gd name="connsiteX972" fmla="*/ 1516386 w 6167549"/>
              <a:gd name="connsiteY972" fmla="*/ 3008664 h 6622120"/>
              <a:gd name="connsiteX973" fmla="*/ 1450420 w 6167549"/>
              <a:gd name="connsiteY973" fmla="*/ 3008664 h 6622120"/>
              <a:gd name="connsiteX974" fmla="*/ 1450420 w 6167549"/>
              <a:gd name="connsiteY974" fmla="*/ 2942698 h 6622120"/>
              <a:gd name="connsiteX975" fmla="*/ 2928691 w 6167549"/>
              <a:gd name="connsiteY975" fmla="*/ 1178578 h 6622120"/>
              <a:gd name="connsiteX976" fmla="*/ 2994658 w 6167549"/>
              <a:gd name="connsiteY976" fmla="*/ 1178579 h 6622120"/>
              <a:gd name="connsiteX977" fmla="*/ 2994658 w 6167549"/>
              <a:gd name="connsiteY977" fmla="*/ 1244545 h 6622120"/>
              <a:gd name="connsiteX978" fmla="*/ 2928691 w 6167549"/>
              <a:gd name="connsiteY978" fmla="*/ 1244545 h 6622120"/>
              <a:gd name="connsiteX979" fmla="*/ 2928691 w 6167549"/>
              <a:gd name="connsiteY979" fmla="*/ 1178578 h 6622120"/>
              <a:gd name="connsiteX980" fmla="*/ 2793190 w 6167549"/>
              <a:gd name="connsiteY980" fmla="*/ 1314079 h 6622120"/>
              <a:gd name="connsiteX981" fmla="*/ 2859157 w 6167549"/>
              <a:gd name="connsiteY981" fmla="*/ 1314079 h 6622120"/>
              <a:gd name="connsiteX982" fmla="*/ 2859157 w 6167549"/>
              <a:gd name="connsiteY982" fmla="*/ 1380046 h 6622120"/>
              <a:gd name="connsiteX983" fmla="*/ 2793190 w 6167549"/>
              <a:gd name="connsiteY983" fmla="*/ 1380046 h 6622120"/>
              <a:gd name="connsiteX984" fmla="*/ 2793190 w 6167549"/>
              <a:gd name="connsiteY984" fmla="*/ 1314079 h 6622120"/>
              <a:gd name="connsiteX985" fmla="*/ 2655906 w 6167549"/>
              <a:gd name="connsiteY985" fmla="*/ 1449580 h 6622120"/>
              <a:gd name="connsiteX986" fmla="*/ 2721873 w 6167549"/>
              <a:gd name="connsiteY986" fmla="*/ 1449580 h 6622120"/>
              <a:gd name="connsiteX987" fmla="*/ 2721873 w 6167549"/>
              <a:gd name="connsiteY987" fmla="*/ 1515546 h 6622120"/>
              <a:gd name="connsiteX988" fmla="*/ 2655906 w 6167549"/>
              <a:gd name="connsiteY988" fmla="*/ 1515546 h 6622120"/>
              <a:gd name="connsiteX989" fmla="*/ 2655906 w 6167549"/>
              <a:gd name="connsiteY989" fmla="*/ 1449580 h 6622120"/>
              <a:gd name="connsiteX990" fmla="*/ 1306028 w 6167549"/>
              <a:gd name="connsiteY990" fmla="*/ 2796488 h 6622120"/>
              <a:gd name="connsiteX991" fmla="*/ 1371994 w 6167549"/>
              <a:gd name="connsiteY991" fmla="*/ 2796488 h 6622120"/>
              <a:gd name="connsiteX992" fmla="*/ 1371994 w 6167549"/>
              <a:gd name="connsiteY992" fmla="*/ 2862455 h 6622120"/>
              <a:gd name="connsiteX993" fmla="*/ 1306028 w 6167549"/>
              <a:gd name="connsiteY993" fmla="*/ 2862455 h 6622120"/>
              <a:gd name="connsiteX994" fmla="*/ 1306028 w 6167549"/>
              <a:gd name="connsiteY994" fmla="*/ 2796488 h 6622120"/>
              <a:gd name="connsiteX995" fmla="*/ 1170490 w 6167549"/>
              <a:gd name="connsiteY995" fmla="*/ 2931990 h 6622120"/>
              <a:gd name="connsiteX996" fmla="*/ 1236456 w 6167549"/>
              <a:gd name="connsiteY996" fmla="*/ 2931990 h 6622120"/>
              <a:gd name="connsiteX997" fmla="*/ 1236456 w 6167549"/>
              <a:gd name="connsiteY997" fmla="*/ 2997956 h 6622120"/>
              <a:gd name="connsiteX998" fmla="*/ 1170490 w 6167549"/>
              <a:gd name="connsiteY998" fmla="*/ 2997956 h 6622120"/>
              <a:gd name="connsiteX999" fmla="*/ 1170490 w 6167549"/>
              <a:gd name="connsiteY999" fmla="*/ 2931990 h 6622120"/>
              <a:gd name="connsiteX1000" fmla="*/ 2784281 w 6167549"/>
              <a:gd name="connsiteY1000" fmla="*/ 1034161 h 6622120"/>
              <a:gd name="connsiteX1001" fmla="*/ 2850248 w 6167549"/>
              <a:gd name="connsiteY1001" fmla="*/ 1034162 h 6622120"/>
              <a:gd name="connsiteX1002" fmla="*/ 2850248 w 6167549"/>
              <a:gd name="connsiteY1002" fmla="*/ 1100128 h 6622120"/>
              <a:gd name="connsiteX1003" fmla="*/ 2784281 w 6167549"/>
              <a:gd name="connsiteY1003" fmla="*/ 1100128 h 6622120"/>
              <a:gd name="connsiteX1004" fmla="*/ 2784281 w 6167549"/>
              <a:gd name="connsiteY1004" fmla="*/ 1034161 h 6622120"/>
              <a:gd name="connsiteX1005" fmla="*/ 2646999 w 6167549"/>
              <a:gd name="connsiteY1005" fmla="*/ 1169662 h 6622120"/>
              <a:gd name="connsiteX1006" fmla="*/ 2712965 w 6167549"/>
              <a:gd name="connsiteY1006" fmla="*/ 1169662 h 6622120"/>
              <a:gd name="connsiteX1007" fmla="*/ 2712965 w 6167549"/>
              <a:gd name="connsiteY1007" fmla="*/ 1235629 h 6622120"/>
              <a:gd name="connsiteX1008" fmla="*/ 2646999 w 6167549"/>
              <a:gd name="connsiteY1008" fmla="*/ 1235628 h 6622120"/>
              <a:gd name="connsiteX1009" fmla="*/ 2646999 w 6167549"/>
              <a:gd name="connsiteY1009" fmla="*/ 1169662 h 6622120"/>
              <a:gd name="connsiteX1010" fmla="*/ 2511498 w 6167549"/>
              <a:gd name="connsiteY1010" fmla="*/ 1305162 h 6622120"/>
              <a:gd name="connsiteX1011" fmla="*/ 2577465 w 6167549"/>
              <a:gd name="connsiteY1011" fmla="*/ 1305162 h 6622120"/>
              <a:gd name="connsiteX1012" fmla="*/ 2577465 w 6167549"/>
              <a:gd name="connsiteY1012" fmla="*/ 1371129 h 6622120"/>
              <a:gd name="connsiteX1013" fmla="*/ 2511498 w 6167549"/>
              <a:gd name="connsiteY1013" fmla="*/ 1371128 h 6622120"/>
              <a:gd name="connsiteX1014" fmla="*/ 2511498 w 6167549"/>
              <a:gd name="connsiteY1014" fmla="*/ 1305162 h 6622120"/>
              <a:gd name="connsiteX1015" fmla="*/ 2376000 w 6167549"/>
              <a:gd name="connsiteY1015" fmla="*/ 1440661 h 6622120"/>
              <a:gd name="connsiteX1016" fmla="*/ 2441966 w 6167549"/>
              <a:gd name="connsiteY1016" fmla="*/ 1440661 h 6622120"/>
              <a:gd name="connsiteX1017" fmla="*/ 2441966 w 6167549"/>
              <a:gd name="connsiteY1017" fmla="*/ 1506627 h 6622120"/>
              <a:gd name="connsiteX1018" fmla="*/ 2376000 w 6167549"/>
              <a:gd name="connsiteY1018" fmla="*/ 1506627 h 6622120"/>
              <a:gd name="connsiteX1019" fmla="*/ 2376000 w 6167549"/>
              <a:gd name="connsiteY1019" fmla="*/ 1440661 h 6622120"/>
              <a:gd name="connsiteX1020" fmla="*/ 1026087 w 6167549"/>
              <a:gd name="connsiteY1020" fmla="*/ 2787573 h 6622120"/>
              <a:gd name="connsiteX1021" fmla="*/ 1092054 w 6167549"/>
              <a:gd name="connsiteY1021" fmla="*/ 2787573 h 6622120"/>
              <a:gd name="connsiteX1022" fmla="*/ 1092054 w 6167549"/>
              <a:gd name="connsiteY1022" fmla="*/ 2853539 h 6622120"/>
              <a:gd name="connsiteX1023" fmla="*/ 1026087 w 6167549"/>
              <a:gd name="connsiteY1023" fmla="*/ 2853539 h 6622120"/>
              <a:gd name="connsiteX1024" fmla="*/ 1026087 w 6167549"/>
              <a:gd name="connsiteY1024" fmla="*/ 2787573 h 6622120"/>
              <a:gd name="connsiteX1025" fmla="*/ 2639857 w 6167549"/>
              <a:gd name="connsiteY1025" fmla="*/ 887963 h 6622120"/>
              <a:gd name="connsiteX1026" fmla="*/ 2705824 w 6167549"/>
              <a:gd name="connsiteY1026" fmla="*/ 887963 h 6622120"/>
              <a:gd name="connsiteX1027" fmla="*/ 2705824 w 6167549"/>
              <a:gd name="connsiteY1027" fmla="*/ 953930 h 6622120"/>
              <a:gd name="connsiteX1028" fmla="*/ 2639858 w 6167549"/>
              <a:gd name="connsiteY1028" fmla="*/ 953930 h 6622120"/>
              <a:gd name="connsiteX1029" fmla="*/ 2639857 w 6167549"/>
              <a:gd name="connsiteY1029" fmla="*/ 887963 h 6622120"/>
              <a:gd name="connsiteX1030" fmla="*/ 2502565 w 6167549"/>
              <a:gd name="connsiteY1030" fmla="*/ 1023462 h 6622120"/>
              <a:gd name="connsiteX1031" fmla="*/ 2568532 w 6167549"/>
              <a:gd name="connsiteY1031" fmla="*/ 1023463 h 6622120"/>
              <a:gd name="connsiteX1032" fmla="*/ 2568533 w 6167549"/>
              <a:gd name="connsiteY1032" fmla="*/ 1089430 h 6622120"/>
              <a:gd name="connsiteX1033" fmla="*/ 2502566 w 6167549"/>
              <a:gd name="connsiteY1033" fmla="*/ 1089429 h 6622120"/>
              <a:gd name="connsiteX1034" fmla="*/ 2502565 w 6167549"/>
              <a:gd name="connsiteY1034" fmla="*/ 1023462 h 6622120"/>
              <a:gd name="connsiteX1035" fmla="*/ 2367066 w 6167549"/>
              <a:gd name="connsiteY1035" fmla="*/ 1158961 h 6622120"/>
              <a:gd name="connsiteX1036" fmla="*/ 2433033 w 6167549"/>
              <a:gd name="connsiteY1036" fmla="*/ 1158962 h 6622120"/>
              <a:gd name="connsiteX1037" fmla="*/ 2433034 w 6167549"/>
              <a:gd name="connsiteY1037" fmla="*/ 1224929 h 6622120"/>
              <a:gd name="connsiteX1038" fmla="*/ 2367067 w 6167549"/>
              <a:gd name="connsiteY1038" fmla="*/ 1224928 h 6622120"/>
              <a:gd name="connsiteX1039" fmla="*/ 2367066 w 6167549"/>
              <a:gd name="connsiteY1039" fmla="*/ 1158961 h 6622120"/>
              <a:gd name="connsiteX1040" fmla="*/ 2231565 w 6167549"/>
              <a:gd name="connsiteY1040" fmla="*/ 1294462 h 6622120"/>
              <a:gd name="connsiteX1041" fmla="*/ 2297535 w 6167549"/>
              <a:gd name="connsiteY1041" fmla="*/ 1294463 h 6622120"/>
              <a:gd name="connsiteX1042" fmla="*/ 2297535 w 6167549"/>
              <a:gd name="connsiteY1042" fmla="*/ 1360430 h 6622120"/>
              <a:gd name="connsiteX1043" fmla="*/ 2231566 w 6167549"/>
              <a:gd name="connsiteY1043" fmla="*/ 1360429 h 6622120"/>
              <a:gd name="connsiteX1044" fmla="*/ 2231565 w 6167549"/>
              <a:gd name="connsiteY1044" fmla="*/ 1294462 h 6622120"/>
              <a:gd name="connsiteX1045" fmla="*/ 1421725 w 6167549"/>
              <a:gd name="connsiteY1045" fmla="*/ 2104254 h 6622120"/>
              <a:gd name="connsiteX1046" fmla="*/ 1487693 w 6167549"/>
              <a:gd name="connsiteY1046" fmla="*/ 2104254 h 6622120"/>
              <a:gd name="connsiteX1047" fmla="*/ 1487693 w 6167549"/>
              <a:gd name="connsiteY1047" fmla="*/ 2170221 h 6622120"/>
              <a:gd name="connsiteX1048" fmla="*/ 1421726 w 6167549"/>
              <a:gd name="connsiteY1048" fmla="*/ 2170221 h 6622120"/>
              <a:gd name="connsiteX1049" fmla="*/ 1421725 w 6167549"/>
              <a:gd name="connsiteY1049" fmla="*/ 2104254 h 6622120"/>
              <a:gd name="connsiteX1050" fmla="*/ 2495421 w 6167549"/>
              <a:gd name="connsiteY1050" fmla="*/ 743549 h 6622120"/>
              <a:gd name="connsiteX1051" fmla="*/ 2561387 w 6167549"/>
              <a:gd name="connsiteY1051" fmla="*/ 743549 h 6622120"/>
              <a:gd name="connsiteX1052" fmla="*/ 2561387 w 6167549"/>
              <a:gd name="connsiteY1052" fmla="*/ 809515 h 6622120"/>
              <a:gd name="connsiteX1053" fmla="*/ 2495421 w 6167549"/>
              <a:gd name="connsiteY1053" fmla="*/ 809515 h 6622120"/>
              <a:gd name="connsiteX1054" fmla="*/ 2495421 w 6167549"/>
              <a:gd name="connsiteY1054" fmla="*/ 743549 h 6622120"/>
              <a:gd name="connsiteX1055" fmla="*/ 1821068 w 6167549"/>
              <a:gd name="connsiteY1055" fmla="*/ 1417844 h 6622120"/>
              <a:gd name="connsiteX1056" fmla="*/ 1887035 w 6167549"/>
              <a:gd name="connsiteY1056" fmla="*/ 1417844 h 6622120"/>
              <a:gd name="connsiteX1057" fmla="*/ 1887035 w 6167549"/>
              <a:gd name="connsiteY1057" fmla="*/ 1483811 h 6622120"/>
              <a:gd name="connsiteX1058" fmla="*/ 1821069 w 6167549"/>
              <a:gd name="connsiteY1058" fmla="*/ 1483811 h 6622120"/>
              <a:gd name="connsiteX1059" fmla="*/ 1821068 w 6167549"/>
              <a:gd name="connsiteY1059" fmla="*/ 1417844 h 6622120"/>
              <a:gd name="connsiteX1060" fmla="*/ 1685569 w 6167549"/>
              <a:gd name="connsiteY1060" fmla="*/ 1553343 h 6622120"/>
              <a:gd name="connsiteX1061" fmla="*/ 1751535 w 6167549"/>
              <a:gd name="connsiteY1061" fmla="*/ 1553343 h 6622120"/>
              <a:gd name="connsiteX1062" fmla="*/ 1751535 w 6167549"/>
              <a:gd name="connsiteY1062" fmla="*/ 1619309 h 6622120"/>
              <a:gd name="connsiteX1063" fmla="*/ 1685569 w 6167549"/>
              <a:gd name="connsiteY1063" fmla="*/ 1619309 h 6622120"/>
              <a:gd name="connsiteX1064" fmla="*/ 1685569 w 6167549"/>
              <a:gd name="connsiteY1064" fmla="*/ 1553343 h 6622120"/>
              <a:gd name="connsiteX1065" fmla="*/ 2358130 w 6167549"/>
              <a:gd name="connsiteY1065" fmla="*/ 879048 h 6622120"/>
              <a:gd name="connsiteX1066" fmla="*/ 2424096 w 6167549"/>
              <a:gd name="connsiteY1066" fmla="*/ 879048 h 6622120"/>
              <a:gd name="connsiteX1067" fmla="*/ 2424096 w 6167549"/>
              <a:gd name="connsiteY1067" fmla="*/ 945015 h 6622120"/>
              <a:gd name="connsiteX1068" fmla="*/ 2358130 w 6167549"/>
              <a:gd name="connsiteY1068" fmla="*/ 945014 h 6622120"/>
              <a:gd name="connsiteX1069" fmla="*/ 2358130 w 6167549"/>
              <a:gd name="connsiteY1069" fmla="*/ 879048 h 6622120"/>
              <a:gd name="connsiteX1070" fmla="*/ 2222629 w 6167549"/>
              <a:gd name="connsiteY1070" fmla="*/ 1014546 h 6622120"/>
              <a:gd name="connsiteX1071" fmla="*/ 2288597 w 6167549"/>
              <a:gd name="connsiteY1071" fmla="*/ 1014546 h 6622120"/>
              <a:gd name="connsiteX1072" fmla="*/ 2288597 w 6167549"/>
              <a:gd name="connsiteY1072" fmla="*/ 1080512 h 6622120"/>
              <a:gd name="connsiteX1073" fmla="*/ 2222629 w 6167549"/>
              <a:gd name="connsiteY1073" fmla="*/ 1080512 h 6622120"/>
              <a:gd name="connsiteX1074" fmla="*/ 2222629 w 6167549"/>
              <a:gd name="connsiteY1074" fmla="*/ 1014546 h 6622120"/>
              <a:gd name="connsiteX1075" fmla="*/ 2087129 w 6167549"/>
              <a:gd name="connsiteY1075" fmla="*/ 1150045 h 6622120"/>
              <a:gd name="connsiteX1076" fmla="*/ 2153095 w 6167549"/>
              <a:gd name="connsiteY1076" fmla="*/ 1150045 h 6622120"/>
              <a:gd name="connsiteX1077" fmla="*/ 2153095 w 6167549"/>
              <a:gd name="connsiteY1077" fmla="*/ 1216011 h 6622120"/>
              <a:gd name="connsiteX1078" fmla="*/ 2087129 w 6167549"/>
              <a:gd name="connsiteY1078" fmla="*/ 1216011 h 6622120"/>
              <a:gd name="connsiteX1079" fmla="*/ 2087129 w 6167549"/>
              <a:gd name="connsiteY1079" fmla="*/ 1150045 h 6622120"/>
              <a:gd name="connsiteX1080" fmla="*/ 1277291 w 6167549"/>
              <a:gd name="connsiteY1080" fmla="*/ 1959839 h 6622120"/>
              <a:gd name="connsiteX1081" fmla="*/ 1343258 w 6167549"/>
              <a:gd name="connsiteY1081" fmla="*/ 1959839 h 6622120"/>
              <a:gd name="connsiteX1082" fmla="*/ 1343258 w 6167549"/>
              <a:gd name="connsiteY1082" fmla="*/ 2025806 h 6622120"/>
              <a:gd name="connsiteX1083" fmla="*/ 1277291 w 6167549"/>
              <a:gd name="connsiteY1083" fmla="*/ 2025806 h 6622120"/>
              <a:gd name="connsiteX1084" fmla="*/ 1277291 w 6167549"/>
              <a:gd name="connsiteY1084" fmla="*/ 1959839 h 6622120"/>
              <a:gd name="connsiteX1085" fmla="*/ 1412790 w 6167549"/>
              <a:gd name="connsiteY1085" fmla="*/ 1824338 h 6622120"/>
              <a:gd name="connsiteX1086" fmla="*/ 1478751 w 6167549"/>
              <a:gd name="connsiteY1086" fmla="*/ 1824343 h 6622120"/>
              <a:gd name="connsiteX1087" fmla="*/ 1478756 w 6167549"/>
              <a:gd name="connsiteY1087" fmla="*/ 1890304 h 6622120"/>
              <a:gd name="connsiteX1088" fmla="*/ 1412789 w 6167549"/>
              <a:gd name="connsiteY1088" fmla="*/ 1890304 h 6622120"/>
              <a:gd name="connsiteX1089" fmla="*/ 1412790 w 6167549"/>
              <a:gd name="connsiteY1089" fmla="*/ 1824338 h 6622120"/>
              <a:gd name="connsiteX1090" fmla="*/ 1548282 w 6167549"/>
              <a:gd name="connsiteY1090" fmla="*/ 1688844 h 6622120"/>
              <a:gd name="connsiteX1091" fmla="*/ 1614250 w 6167549"/>
              <a:gd name="connsiteY1091" fmla="*/ 1688844 h 6622120"/>
              <a:gd name="connsiteX1092" fmla="*/ 1614251 w 6167549"/>
              <a:gd name="connsiteY1092" fmla="*/ 1754811 h 6622120"/>
              <a:gd name="connsiteX1093" fmla="*/ 1548282 w 6167549"/>
              <a:gd name="connsiteY1093" fmla="*/ 1754811 h 6622120"/>
              <a:gd name="connsiteX1094" fmla="*/ 1548282 w 6167549"/>
              <a:gd name="connsiteY1094" fmla="*/ 1688844 h 6622120"/>
              <a:gd name="connsiteX1095" fmla="*/ 1949844 w 6167549"/>
              <a:gd name="connsiteY1095" fmla="*/ 1285545 h 6622120"/>
              <a:gd name="connsiteX1096" fmla="*/ 2015811 w 6167549"/>
              <a:gd name="connsiteY1096" fmla="*/ 1285545 h 6622120"/>
              <a:gd name="connsiteX1097" fmla="*/ 2015811 w 6167549"/>
              <a:gd name="connsiteY1097" fmla="*/ 1351512 h 6622120"/>
              <a:gd name="connsiteX1098" fmla="*/ 1949845 w 6167549"/>
              <a:gd name="connsiteY1098" fmla="*/ 1351511 h 6622120"/>
              <a:gd name="connsiteX1099" fmla="*/ 1949844 w 6167549"/>
              <a:gd name="connsiteY1099" fmla="*/ 1285545 h 6622120"/>
              <a:gd name="connsiteX1100" fmla="*/ 1140002 w 6167549"/>
              <a:gd name="connsiteY1100" fmla="*/ 2095340 h 6622120"/>
              <a:gd name="connsiteX1101" fmla="*/ 1205969 w 6167549"/>
              <a:gd name="connsiteY1101" fmla="*/ 2095340 h 6622120"/>
              <a:gd name="connsiteX1102" fmla="*/ 1205968 w 6167549"/>
              <a:gd name="connsiteY1102" fmla="*/ 2161306 h 6622120"/>
              <a:gd name="connsiteX1103" fmla="*/ 1140002 w 6167549"/>
              <a:gd name="connsiteY1103" fmla="*/ 2161307 h 6622120"/>
              <a:gd name="connsiteX1104" fmla="*/ 1140002 w 6167549"/>
              <a:gd name="connsiteY1104" fmla="*/ 2095340 h 6622120"/>
              <a:gd name="connsiteX1105" fmla="*/ 1812152 w 6167549"/>
              <a:gd name="connsiteY1105" fmla="*/ 1136146 h 6622120"/>
              <a:gd name="connsiteX1106" fmla="*/ 1878118 w 6167549"/>
              <a:gd name="connsiteY1106" fmla="*/ 1136146 h 6622120"/>
              <a:gd name="connsiteX1107" fmla="*/ 1878118 w 6167549"/>
              <a:gd name="connsiteY1107" fmla="*/ 1202112 h 6622120"/>
              <a:gd name="connsiteX1108" fmla="*/ 1812152 w 6167549"/>
              <a:gd name="connsiteY1108" fmla="*/ 1202112 h 6622120"/>
              <a:gd name="connsiteX1109" fmla="*/ 1812152 w 6167549"/>
              <a:gd name="connsiteY1109" fmla="*/ 1136146 h 6622120"/>
              <a:gd name="connsiteX1110" fmla="*/ 1676651 w 6167549"/>
              <a:gd name="connsiteY1110" fmla="*/ 1271645 h 6622120"/>
              <a:gd name="connsiteX1111" fmla="*/ 1742618 w 6167549"/>
              <a:gd name="connsiteY1111" fmla="*/ 1271645 h 6622120"/>
              <a:gd name="connsiteX1112" fmla="*/ 1742618 w 6167549"/>
              <a:gd name="connsiteY1112" fmla="*/ 1337611 h 6622120"/>
              <a:gd name="connsiteX1113" fmla="*/ 1676651 w 6167549"/>
              <a:gd name="connsiteY1113" fmla="*/ 1337612 h 6622120"/>
              <a:gd name="connsiteX1114" fmla="*/ 1676651 w 6167549"/>
              <a:gd name="connsiteY1114" fmla="*/ 1271645 h 6622120"/>
              <a:gd name="connsiteX1115" fmla="*/ 1541149 w 6167549"/>
              <a:gd name="connsiteY1115" fmla="*/ 1407144 h 6622120"/>
              <a:gd name="connsiteX1116" fmla="*/ 1607115 w 6167549"/>
              <a:gd name="connsiteY1116" fmla="*/ 1407144 h 6622120"/>
              <a:gd name="connsiteX1117" fmla="*/ 1607115 w 6167549"/>
              <a:gd name="connsiteY1117" fmla="*/ 1473110 h 6622120"/>
              <a:gd name="connsiteX1118" fmla="*/ 1541148 w 6167549"/>
              <a:gd name="connsiteY1118" fmla="*/ 1473110 h 6622120"/>
              <a:gd name="connsiteX1119" fmla="*/ 1541149 w 6167549"/>
              <a:gd name="connsiteY1119" fmla="*/ 1407144 h 6622120"/>
              <a:gd name="connsiteX1120" fmla="*/ 2349216 w 6167549"/>
              <a:gd name="connsiteY1120" fmla="*/ 597351 h 6622120"/>
              <a:gd name="connsiteX1121" fmla="*/ 2415183 w 6167549"/>
              <a:gd name="connsiteY1121" fmla="*/ 597351 h 6622120"/>
              <a:gd name="connsiteX1122" fmla="*/ 2415183 w 6167549"/>
              <a:gd name="connsiteY1122" fmla="*/ 663318 h 6622120"/>
              <a:gd name="connsiteX1123" fmla="*/ 2349216 w 6167549"/>
              <a:gd name="connsiteY1123" fmla="*/ 663318 h 6622120"/>
              <a:gd name="connsiteX1124" fmla="*/ 2349216 w 6167549"/>
              <a:gd name="connsiteY1124" fmla="*/ 597351 h 6622120"/>
              <a:gd name="connsiteX1125" fmla="*/ 2213701 w 6167549"/>
              <a:gd name="connsiteY1125" fmla="*/ 732850 h 6622120"/>
              <a:gd name="connsiteX1126" fmla="*/ 2279667 w 6167549"/>
              <a:gd name="connsiteY1126" fmla="*/ 732850 h 6622120"/>
              <a:gd name="connsiteX1127" fmla="*/ 2279667 w 6167549"/>
              <a:gd name="connsiteY1127" fmla="*/ 798816 h 6622120"/>
              <a:gd name="connsiteX1128" fmla="*/ 2213701 w 6167549"/>
              <a:gd name="connsiteY1128" fmla="*/ 798816 h 6622120"/>
              <a:gd name="connsiteX1129" fmla="*/ 2213701 w 6167549"/>
              <a:gd name="connsiteY1129" fmla="*/ 732850 h 6622120"/>
              <a:gd name="connsiteX1130" fmla="*/ 2078198 w 6167549"/>
              <a:gd name="connsiteY1130" fmla="*/ 868351 h 6622120"/>
              <a:gd name="connsiteX1131" fmla="*/ 2144165 w 6167549"/>
              <a:gd name="connsiteY1131" fmla="*/ 868351 h 6622120"/>
              <a:gd name="connsiteX1132" fmla="*/ 2144165 w 6167549"/>
              <a:gd name="connsiteY1132" fmla="*/ 934317 h 6622120"/>
              <a:gd name="connsiteX1133" fmla="*/ 2078198 w 6167549"/>
              <a:gd name="connsiteY1133" fmla="*/ 934317 h 6622120"/>
              <a:gd name="connsiteX1134" fmla="*/ 2078198 w 6167549"/>
              <a:gd name="connsiteY1134" fmla="*/ 868351 h 6622120"/>
              <a:gd name="connsiteX1135" fmla="*/ 1268373 w 6167549"/>
              <a:gd name="connsiteY1135" fmla="*/ 1678140 h 6622120"/>
              <a:gd name="connsiteX1136" fmla="*/ 1334334 w 6167549"/>
              <a:gd name="connsiteY1136" fmla="*/ 1678145 h 6622120"/>
              <a:gd name="connsiteX1137" fmla="*/ 1334339 w 6167549"/>
              <a:gd name="connsiteY1137" fmla="*/ 1744106 h 6622120"/>
              <a:gd name="connsiteX1138" fmla="*/ 1268372 w 6167549"/>
              <a:gd name="connsiteY1138" fmla="*/ 1744106 h 6622120"/>
              <a:gd name="connsiteX1139" fmla="*/ 1268373 w 6167549"/>
              <a:gd name="connsiteY1139" fmla="*/ 1678140 h 6622120"/>
              <a:gd name="connsiteX1140" fmla="*/ 1132871 w 6167549"/>
              <a:gd name="connsiteY1140" fmla="*/ 1813640 h 6622120"/>
              <a:gd name="connsiteX1141" fmla="*/ 1198838 w 6167549"/>
              <a:gd name="connsiteY1141" fmla="*/ 1813640 h 6622120"/>
              <a:gd name="connsiteX1142" fmla="*/ 1198837 w 6167549"/>
              <a:gd name="connsiteY1142" fmla="*/ 1879606 h 6622120"/>
              <a:gd name="connsiteX1143" fmla="*/ 1132871 w 6167549"/>
              <a:gd name="connsiteY1143" fmla="*/ 1879606 h 6622120"/>
              <a:gd name="connsiteX1144" fmla="*/ 1132871 w 6167549"/>
              <a:gd name="connsiteY1144" fmla="*/ 1813640 h 6622120"/>
              <a:gd name="connsiteX1145" fmla="*/ 1403866 w 6167549"/>
              <a:gd name="connsiteY1145" fmla="*/ 1542645 h 6622120"/>
              <a:gd name="connsiteX1146" fmla="*/ 1469832 w 6167549"/>
              <a:gd name="connsiteY1146" fmla="*/ 1542645 h 6622120"/>
              <a:gd name="connsiteX1147" fmla="*/ 1469832 w 6167549"/>
              <a:gd name="connsiteY1147" fmla="*/ 1608611 h 6622120"/>
              <a:gd name="connsiteX1148" fmla="*/ 1403866 w 6167549"/>
              <a:gd name="connsiteY1148" fmla="*/ 1608611 h 6622120"/>
              <a:gd name="connsiteX1149" fmla="*/ 1403866 w 6167549"/>
              <a:gd name="connsiteY1149" fmla="*/ 1542645 h 6622120"/>
              <a:gd name="connsiteX1150" fmla="*/ 1940916 w 6167549"/>
              <a:gd name="connsiteY1150" fmla="*/ 1003849 h 6622120"/>
              <a:gd name="connsiteX1151" fmla="*/ 2006882 w 6167549"/>
              <a:gd name="connsiteY1151" fmla="*/ 1003849 h 6622120"/>
              <a:gd name="connsiteX1152" fmla="*/ 2006882 w 6167549"/>
              <a:gd name="connsiteY1152" fmla="*/ 1069815 h 6622120"/>
              <a:gd name="connsiteX1153" fmla="*/ 1940916 w 6167549"/>
              <a:gd name="connsiteY1153" fmla="*/ 1069815 h 6622120"/>
              <a:gd name="connsiteX1154" fmla="*/ 1940916 w 6167549"/>
              <a:gd name="connsiteY1154" fmla="*/ 1003849 h 6622120"/>
              <a:gd name="connsiteX1155" fmla="*/ 995583 w 6167549"/>
              <a:gd name="connsiteY1155" fmla="*/ 1949141 h 6622120"/>
              <a:gd name="connsiteX1156" fmla="*/ 1061549 w 6167549"/>
              <a:gd name="connsiteY1156" fmla="*/ 1949141 h 6622120"/>
              <a:gd name="connsiteX1157" fmla="*/ 1061549 w 6167549"/>
              <a:gd name="connsiteY1157" fmla="*/ 2015107 h 6622120"/>
              <a:gd name="connsiteX1158" fmla="*/ 995582 w 6167549"/>
              <a:gd name="connsiteY1158" fmla="*/ 2015108 h 6622120"/>
              <a:gd name="connsiteX1159" fmla="*/ 995583 w 6167549"/>
              <a:gd name="connsiteY1159" fmla="*/ 1949141 h 6622120"/>
              <a:gd name="connsiteX1160" fmla="*/ 863836 w 6167549"/>
              <a:gd name="connsiteY1160" fmla="*/ 2079763 h 6622120"/>
              <a:gd name="connsiteX1161" fmla="*/ 929802 w 6167549"/>
              <a:gd name="connsiteY1161" fmla="*/ 2079763 h 6622120"/>
              <a:gd name="connsiteX1162" fmla="*/ 929802 w 6167549"/>
              <a:gd name="connsiteY1162" fmla="*/ 2145730 h 6622120"/>
              <a:gd name="connsiteX1163" fmla="*/ 863836 w 6167549"/>
              <a:gd name="connsiteY1163" fmla="*/ 2145729 h 6622120"/>
              <a:gd name="connsiteX1164" fmla="*/ 863836 w 6167549"/>
              <a:gd name="connsiteY1164" fmla="*/ 2079763 h 6622120"/>
              <a:gd name="connsiteX1165" fmla="*/ 1532232 w 6167549"/>
              <a:gd name="connsiteY1165" fmla="*/ 1127232 h 6622120"/>
              <a:gd name="connsiteX1166" fmla="*/ 1598198 w 6167549"/>
              <a:gd name="connsiteY1166" fmla="*/ 1127231 h 6622120"/>
              <a:gd name="connsiteX1167" fmla="*/ 1598198 w 6167549"/>
              <a:gd name="connsiteY1167" fmla="*/ 1193198 h 6622120"/>
              <a:gd name="connsiteX1168" fmla="*/ 1532232 w 6167549"/>
              <a:gd name="connsiteY1168" fmla="*/ 1193198 h 6622120"/>
              <a:gd name="connsiteX1169" fmla="*/ 1532232 w 6167549"/>
              <a:gd name="connsiteY1169" fmla="*/ 1127232 h 6622120"/>
              <a:gd name="connsiteX1170" fmla="*/ 1667731 w 6167549"/>
              <a:gd name="connsiteY1170" fmla="*/ 991731 h 6622120"/>
              <a:gd name="connsiteX1171" fmla="*/ 1733698 w 6167549"/>
              <a:gd name="connsiteY1171" fmla="*/ 991731 h 6622120"/>
              <a:gd name="connsiteX1172" fmla="*/ 1733698 w 6167549"/>
              <a:gd name="connsiteY1172" fmla="*/ 1057697 h 6622120"/>
              <a:gd name="connsiteX1173" fmla="*/ 1667731 w 6167549"/>
              <a:gd name="connsiteY1173" fmla="*/ 1057697 h 6622120"/>
              <a:gd name="connsiteX1174" fmla="*/ 1667731 w 6167549"/>
              <a:gd name="connsiteY1174" fmla="*/ 991731 h 6622120"/>
              <a:gd name="connsiteX1175" fmla="*/ 1803231 w 6167549"/>
              <a:gd name="connsiteY1175" fmla="*/ 856231 h 6622120"/>
              <a:gd name="connsiteX1176" fmla="*/ 1869198 w 6167549"/>
              <a:gd name="connsiteY1176" fmla="*/ 856231 h 6622120"/>
              <a:gd name="connsiteX1177" fmla="*/ 1869198 w 6167549"/>
              <a:gd name="connsiteY1177" fmla="*/ 922197 h 6622120"/>
              <a:gd name="connsiteX1178" fmla="*/ 1803231 w 6167549"/>
              <a:gd name="connsiteY1178" fmla="*/ 922197 h 6622120"/>
              <a:gd name="connsiteX1179" fmla="*/ 1803231 w 6167549"/>
              <a:gd name="connsiteY1179" fmla="*/ 856231 h 6622120"/>
              <a:gd name="connsiteX1180" fmla="*/ 2069319 w 6167549"/>
              <a:gd name="connsiteY1180" fmla="*/ 588434 h 6622120"/>
              <a:gd name="connsiteX1181" fmla="*/ 2135285 w 6167549"/>
              <a:gd name="connsiteY1181" fmla="*/ 588434 h 6622120"/>
              <a:gd name="connsiteX1182" fmla="*/ 2135285 w 6167549"/>
              <a:gd name="connsiteY1182" fmla="*/ 654400 h 6622120"/>
              <a:gd name="connsiteX1183" fmla="*/ 2069319 w 6167549"/>
              <a:gd name="connsiteY1183" fmla="*/ 654400 h 6622120"/>
              <a:gd name="connsiteX1184" fmla="*/ 2069319 w 6167549"/>
              <a:gd name="connsiteY1184" fmla="*/ 588434 h 6622120"/>
              <a:gd name="connsiteX1185" fmla="*/ 1933819 w 6167549"/>
              <a:gd name="connsiteY1185" fmla="*/ 723928 h 6622120"/>
              <a:gd name="connsiteX1186" fmla="*/ 1999785 w 6167549"/>
              <a:gd name="connsiteY1186" fmla="*/ 723928 h 6622120"/>
              <a:gd name="connsiteX1187" fmla="*/ 1999785 w 6167549"/>
              <a:gd name="connsiteY1187" fmla="*/ 789895 h 6622120"/>
              <a:gd name="connsiteX1188" fmla="*/ 1933819 w 6167549"/>
              <a:gd name="connsiteY1188" fmla="*/ 789895 h 6622120"/>
              <a:gd name="connsiteX1189" fmla="*/ 1933819 w 6167549"/>
              <a:gd name="connsiteY1189" fmla="*/ 723928 h 6622120"/>
              <a:gd name="connsiteX1190" fmla="*/ 2204789 w 6167549"/>
              <a:gd name="connsiteY1190" fmla="*/ 452936 h 6622120"/>
              <a:gd name="connsiteX1191" fmla="*/ 2270755 w 6167549"/>
              <a:gd name="connsiteY1191" fmla="*/ 452935 h 6622120"/>
              <a:gd name="connsiteX1192" fmla="*/ 2270755 w 6167549"/>
              <a:gd name="connsiteY1192" fmla="*/ 518902 h 6622120"/>
              <a:gd name="connsiteX1193" fmla="*/ 2204789 w 6167549"/>
              <a:gd name="connsiteY1193" fmla="*/ 518902 h 6622120"/>
              <a:gd name="connsiteX1194" fmla="*/ 2204789 w 6167549"/>
              <a:gd name="connsiteY1194" fmla="*/ 452936 h 6622120"/>
              <a:gd name="connsiteX1195" fmla="*/ 1259451 w 6167549"/>
              <a:gd name="connsiteY1195" fmla="*/ 1398229 h 6622120"/>
              <a:gd name="connsiteX1196" fmla="*/ 1325417 w 6167549"/>
              <a:gd name="connsiteY1196" fmla="*/ 1398229 h 6622120"/>
              <a:gd name="connsiteX1197" fmla="*/ 1325417 w 6167549"/>
              <a:gd name="connsiteY1197" fmla="*/ 1464195 h 6622120"/>
              <a:gd name="connsiteX1198" fmla="*/ 1259451 w 6167549"/>
              <a:gd name="connsiteY1198" fmla="*/ 1464196 h 6622120"/>
              <a:gd name="connsiteX1199" fmla="*/ 1259451 w 6167549"/>
              <a:gd name="connsiteY1199" fmla="*/ 1398229 h 6622120"/>
              <a:gd name="connsiteX1200" fmla="*/ 1394948 w 6167549"/>
              <a:gd name="connsiteY1200" fmla="*/ 1262731 h 6622120"/>
              <a:gd name="connsiteX1201" fmla="*/ 1460914 w 6167549"/>
              <a:gd name="connsiteY1201" fmla="*/ 1262731 h 6622120"/>
              <a:gd name="connsiteX1202" fmla="*/ 1460914 w 6167549"/>
              <a:gd name="connsiteY1202" fmla="*/ 1328697 h 6622120"/>
              <a:gd name="connsiteX1203" fmla="*/ 1394948 w 6167549"/>
              <a:gd name="connsiteY1203" fmla="*/ 1328697 h 6622120"/>
              <a:gd name="connsiteX1204" fmla="*/ 1394948 w 6167549"/>
              <a:gd name="connsiteY1204" fmla="*/ 1262731 h 6622120"/>
              <a:gd name="connsiteX1205" fmla="*/ 1123954 w 6167549"/>
              <a:gd name="connsiteY1205" fmla="*/ 1533725 h 6622120"/>
              <a:gd name="connsiteX1206" fmla="*/ 1189915 w 6167549"/>
              <a:gd name="connsiteY1206" fmla="*/ 1533730 h 6622120"/>
              <a:gd name="connsiteX1207" fmla="*/ 1189920 w 6167549"/>
              <a:gd name="connsiteY1207" fmla="*/ 1599692 h 6622120"/>
              <a:gd name="connsiteX1208" fmla="*/ 1123954 w 6167549"/>
              <a:gd name="connsiteY1208" fmla="*/ 1599692 h 6622120"/>
              <a:gd name="connsiteX1209" fmla="*/ 1123954 w 6167549"/>
              <a:gd name="connsiteY1209" fmla="*/ 1533725 h 6622120"/>
              <a:gd name="connsiteX1210" fmla="*/ 986671 w 6167549"/>
              <a:gd name="connsiteY1210" fmla="*/ 1669224 h 6622120"/>
              <a:gd name="connsiteX1211" fmla="*/ 1052637 w 6167549"/>
              <a:gd name="connsiteY1211" fmla="*/ 1669223 h 6622120"/>
              <a:gd name="connsiteX1212" fmla="*/ 1052637 w 6167549"/>
              <a:gd name="connsiteY1212" fmla="*/ 1735190 h 6622120"/>
              <a:gd name="connsiteX1213" fmla="*/ 986671 w 6167549"/>
              <a:gd name="connsiteY1213" fmla="*/ 1735190 h 6622120"/>
              <a:gd name="connsiteX1214" fmla="*/ 986671 w 6167549"/>
              <a:gd name="connsiteY1214" fmla="*/ 1669224 h 6622120"/>
              <a:gd name="connsiteX1215" fmla="*/ 851162 w 6167549"/>
              <a:gd name="connsiteY1215" fmla="*/ 1804726 h 6622120"/>
              <a:gd name="connsiteX1216" fmla="*/ 917128 w 6167549"/>
              <a:gd name="connsiteY1216" fmla="*/ 1804726 h 6622120"/>
              <a:gd name="connsiteX1217" fmla="*/ 917128 w 6167549"/>
              <a:gd name="connsiteY1217" fmla="*/ 1870692 h 6622120"/>
              <a:gd name="connsiteX1218" fmla="*/ 851162 w 6167549"/>
              <a:gd name="connsiteY1218" fmla="*/ 1870692 h 6622120"/>
              <a:gd name="connsiteX1219" fmla="*/ 851162 w 6167549"/>
              <a:gd name="connsiteY1219" fmla="*/ 1804726 h 6622120"/>
              <a:gd name="connsiteX1220" fmla="*/ 719416 w 6167549"/>
              <a:gd name="connsiteY1220" fmla="*/ 1935348 h 6622120"/>
              <a:gd name="connsiteX1221" fmla="*/ 785383 w 6167549"/>
              <a:gd name="connsiteY1221" fmla="*/ 1935348 h 6622120"/>
              <a:gd name="connsiteX1222" fmla="*/ 785383 w 6167549"/>
              <a:gd name="connsiteY1222" fmla="*/ 2001314 h 6622120"/>
              <a:gd name="connsiteX1223" fmla="*/ 719416 w 6167549"/>
              <a:gd name="connsiteY1223" fmla="*/ 2001314 h 6622120"/>
              <a:gd name="connsiteX1224" fmla="*/ 719416 w 6167549"/>
              <a:gd name="connsiteY1224" fmla="*/ 1935348 h 6622120"/>
              <a:gd name="connsiteX1225" fmla="*/ 582134 w 6167549"/>
              <a:gd name="connsiteY1225" fmla="*/ 2070846 h 6622120"/>
              <a:gd name="connsiteX1226" fmla="*/ 648100 w 6167549"/>
              <a:gd name="connsiteY1226" fmla="*/ 2070846 h 6622120"/>
              <a:gd name="connsiteX1227" fmla="*/ 648100 w 6167549"/>
              <a:gd name="connsiteY1227" fmla="*/ 2136812 h 6622120"/>
              <a:gd name="connsiteX1228" fmla="*/ 582134 w 6167549"/>
              <a:gd name="connsiteY1228" fmla="*/ 2136812 h 6622120"/>
              <a:gd name="connsiteX1229" fmla="*/ 582134 w 6167549"/>
              <a:gd name="connsiteY1229" fmla="*/ 2070846 h 6622120"/>
              <a:gd name="connsiteX1230" fmla="*/ 1796093 w 6167549"/>
              <a:gd name="connsiteY1230" fmla="*/ 576316 h 6622120"/>
              <a:gd name="connsiteX1231" fmla="*/ 1862059 w 6167549"/>
              <a:gd name="connsiteY1231" fmla="*/ 576316 h 6622120"/>
              <a:gd name="connsiteX1232" fmla="*/ 1862059 w 6167549"/>
              <a:gd name="connsiteY1232" fmla="*/ 642282 h 6622120"/>
              <a:gd name="connsiteX1233" fmla="*/ 1796093 w 6167549"/>
              <a:gd name="connsiteY1233" fmla="*/ 642282 h 6622120"/>
              <a:gd name="connsiteX1234" fmla="*/ 1796093 w 6167549"/>
              <a:gd name="connsiteY1234" fmla="*/ 576316 h 6622120"/>
              <a:gd name="connsiteX1235" fmla="*/ 1658811 w 6167549"/>
              <a:gd name="connsiteY1235" fmla="*/ 711819 h 6622120"/>
              <a:gd name="connsiteX1236" fmla="*/ 1724778 w 6167549"/>
              <a:gd name="connsiteY1236" fmla="*/ 711819 h 6622120"/>
              <a:gd name="connsiteX1237" fmla="*/ 1724778 w 6167549"/>
              <a:gd name="connsiteY1237" fmla="*/ 777785 h 6622120"/>
              <a:gd name="connsiteX1238" fmla="*/ 1658811 w 6167549"/>
              <a:gd name="connsiteY1238" fmla="*/ 777785 h 6622120"/>
              <a:gd name="connsiteX1239" fmla="*/ 1658811 w 6167549"/>
              <a:gd name="connsiteY1239" fmla="*/ 711819 h 6622120"/>
              <a:gd name="connsiteX1240" fmla="*/ 1387811 w 6167549"/>
              <a:gd name="connsiteY1240" fmla="*/ 981035 h 6622120"/>
              <a:gd name="connsiteX1241" fmla="*/ 1453778 w 6167549"/>
              <a:gd name="connsiteY1241" fmla="*/ 981035 h 6622120"/>
              <a:gd name="connsiteX1242" fmla="*/ 1453778 w 6167549"/>
              <a:gd name="connsiteY1242" fmla="*/ 1047001 h 6622120"/>
              <a:gd name="connsiteX1243" fmla="*/ 1387811 w 6167549"/>
              <a:gd name="connsiteY1243" fmla="*/ 1047001 h 6622120"/>
              <a:gd name="connsiteX1244" fmla="*/ 1387811 w 6167549"/>
              <a:gd name="connsiteY1244" fmla="*/ 981035 h 6622120"/>
              <a:gd name="connsiteX1245" fmla="*/ 1523309 w 6167549"/>
              <a:gd name="connsiteY1245" fmla="*/ 845536 h 6622120"/>
              <a:gd name="connsiteX1246" fmla="*/ 1589275 w 6167549"/>
              <a:gd name="connsiteY1246" fmla="*/ 845536 h 6622120"/>
              <a:gd name="connsiteX1247" fmla="*/ 1589275 w 6167549"/>
              <a:gd name="connsiteY1247" fmla="*/ 911502 h 6622120"/>
              <a:gd name="connsiteX1248" fmla="*/ 1523308 w 6167549"/>
              <a:gd name="connsiteY1248" fmla="*/ 911502 h 6622120"/>
              <a:gd name="connsiteX1249" fmla="*/ 1523309 w 6167549"/>
              <a:gd name="connsiteY1249" fmla="*/ 845536 h 6622120"/>
              <a:gd name="connsiteX1250" fmla="*/ 1924925 w 6167549"/>
              <a:gd name="connsiteY1250" fmla="*/ 442225 h 6622120"/>
              <a:gd name="connsiteX1251" fmla="*/ 1990892 w 6167549"/>
              <a:gd name="connsiteY1251" fmla="*/ 442225 h 6622120"/>
              <a:gd name="connsiteX1252" fmla="*/ 1990892 w 6167549"/>
              <a:gd name="connsiteY1252" fmla="*/ 508191 h 6622120"/>
              <a:gd name="connsiteX1253" fmla="*/ 1924925 w 6167549"/>
              <a:gd name="connsiteY1253" fmla="*/ 508191 h 6622120"/>
              <a:gd name="connsiteX1254" fmla="*/ 1924925 w 6167549"/>
              <a:gd name="connsiteY1254" fmla="*/ 442225 h 6622120"/>
              <a:gd name="connsiteX1255" fmla="*/ 2060373 w 6167549"/>
              <a:gd name="connsiteY1255" fmla="*/ 306733 h 6622120"/>
              <a:gd name="connsiteX1256" fmla="*/ 2126340 w 6167549"/>
              <a:gd name="connsiteY1256" fmla="*/ 306733 h 6622120"/>
              <a:gd name="connsiteX1257" fmla="*/ 2126339 w 6167549"/>
              <a:gd name="connsiteY1257" fmla="*/ 372700 h 6622120"/>
              <a:gd name="connsiteX1258" fmla="*/ 2060373 w 6167549"/>
              <a:gd name="connsiteY1258" fmla="*/ 372700 h 6622120"/>
              <a:gd name="connsiteX1259" fmla="*/ 2060373 w 6167549"/>
              <a:gd name="connsiteY1259" fmla="*/ 306733 h 6622120"/>
              <a:gd name="connsiteX1260" fmla="*/ 979533 w 6167549"/>
              <a:gd name="connsiteY1260" fmla="*/ 1387531 h 6622120"/>
              <a:gd name="connsiteX1261" fmla="*/ 1045494 w 6167549"/>
              <a:gd name="connsiteY1261" fmla="*/ 1387537 h 6622120"/>
              <a:gd name="connsiteX1262" fmla="*/ 1045499 w 6167549"/>
              <a:gd name="connsiteY1262" fmla="*/ 1453498 h 6622120"/>
              <a:gd name="connsiteX1263" fmla="*/ 979533 w 6167549"/>
              <a:gd name="connsiteY1263" fmla="*/ 1453498 h 6622120"/>
              <a:gd name="connsiteX1264" fmla="*/ 979533 w 6167549"/>
              <a:gd name="connsiteY1264" fmla="*/ 1387531 h 6622120"/>
              <a:gd name="connsiteX1265" fmla="*/ 1115027 w 6167549"/>
              <a:gd name="connsiteY1265" fmla="*/ 1252036 h 6622120"/>
              <a:gd name="connsiteX1266" fmla="*/ 1180993 w 6167549"/>
              <a:gd name="connsiteY1266" fmla="*/ 1252036 h 6622120"/>
              <a:gd name="connsiteX1267" fmla="*/ 1180993 w 6167549"/>
              <a:gd name="connsiteY1267" fmla="*/ 1318002 h 6622120"/>
              <a:gd name="connsiteX1268" fmla="*/ 1115027 w 6167549"/>
              <a:gd name="connsiteY1268" fmla="*/ 1318002 h 6622120"/>
              <a:gd name="connsiteX1269" fmla="*/ 1115027 w 6167549"/>
              <a:gd name="connsiteY1269" fmla="*/ 1252036 h 6622120"/>
              <a:gd name="connsiteX1270" fmla="*/ 1250527 w 6167549"/>
              <a:gd name="connsiteY1270" fmla="*/ 1116533 h 6622120"/>
              <a:gd name="connsiteX1271" fmla="*/ 1316493 w 6167549"/>
              <a:gd name="connsiteY1271" fmla="*/ 1116533 h 6622120"/>
              <a:gd name="connsiteX1272" fmla="*/ 1316493 w 6167549"/>
              <a:gd name="connsiteY1272" fmla="*/ 1182500 h 6622120"/>
              <a:gd name="connsiteX1273" fmla="*/ 1250527 w 6167549"/>
              <a:gd name="connsiteY1273" fmla="*/ 1182500 h 6622120"/>
              <a:gd name="connsiteX1274" fmla="*/ 1250527 w 6167549"/>
              <a:gd name="connsiteY1274" fmla="*/ 1116533 h 6622120"/>
              <a:gd name="connsiteX1275" fmla="*/ 842250 w 6167549"/>
              <a:gd name="connsiteY1275" fmla="*/ 1523032 h 6622120"/>
              <a:gd name="connsiteX1276" fmla="*/ 908217 w 6167549"/>
              <a:gd name="connsiteY1276" fmla="*/ 1523032 h 6622120"/>
              <a:gd name="connsiteX1277" fmla="*/ 908217 w 6167549"/>
              <a:gd name="connsiteY1277" fmla="*/ 1588998 h 6622120"/>
              <a:gd name="connsiteX1278" fmla="*/ 842250 w 6167549"/>
              <a:gd name="connsiteY1278" fmla="*/ 1588998 h 6622120"/>
              <a:gd name="connsiteX1279" fmla="*/ 842250 w 6167549"/>
              <a:gd name="connsiteY1279" fmla="*/ 1523032 h 6622120"/>
              <a:gd name="connsiteX1280" fmla="*/ 706742 w 6167549"/>
              <a:gd name="connsiteY1280" fmla="*/ 1658530 h 6622120"/>
              <a:gd name="connsiteX1281" fmla="*/ 772708 w 6167549"/>
              <a:gd name="connsiteY1281" fmla="*/ 1658530 h 6622120"/>
              <a:gd name="connsiteX1282" fmla="*/ 772708 w 6167549"/>
              <a:gd name="connsiteY1282" fmla="*/ 1724496 h 6622120"/>
              <a:gd name="connsiteX1283" fmla="*/ 706741 w 6167549"/>
              <a:gd name="connsiteY1283" fmla="*/ 1724496 h 6622120"/>
              <a:gd name="connsiteX1284" fmla="*/ 706742 w 6167549"/>
              <a:gd name="connsiteY1284" fmla="*/ 1658530 h 6622120"/>
              <a:gd name="connsiteX1285" fmla="*/ 574994 w 6167549"/>
              <a:gd name="connsiteY1285" fmla="*/ 1789154 h 6622120"/>
              <a:gd name="connsiteX1286" fmla="*/ 640960 w 6167549"/>
              <a:gd name="connsiteY1286" fmla="*/ 1789154 h 6622120"/>
              <a:gd name="connsiteX1287" fmla="*/ 640961 w 6167549"/>
              <a:gd name="connsiteY1287" fmla="*/ 1855120 h 6622120"/>
              <a:gd name="connsiteX1288" fmla="*/ 574994 w 6167549"/>
              <a:gd name="connsiteY1288" fmla="*/ 1855120 h 6622120"/>
              <a:gd name="connsiteX1289" fmla="*/ 574994 w 6167549"/>
              <a:gd name="connsiteY1289" fmla="*/ 1789154 h 6622120"/>
              <a:gd name="connsiteX1290" fmla="*/ 437712 w 6167549"/>
              <a:gd name="connsiteY1290" fmla="*/ 1924654 h 6622120"/>
              <a:gd name="connsiteX1291" fmla="*/ 503679 w 6167549"/>
              <a:gd name="connsiteY1291" fmla="*/ 1924654 h 6622120"/>
              <a:gd name="connsiteX1292" fmla="*/ 503679 w 6167549"/>
              <a:gd name="connsiteY1292" fmla="*/ 1990620 h 6622120"/>
              <a:gd name="connsiteX1293" fmla="*/ 437712 w 6167549"/>
              <a:gd name="connsiteY1293" fmla="*/ 1990620 h 6622120"/>
              <a:gd name="connsiteX1294" fmla="*/ 437712 w 6167549"/>
              <a:gd name="connsiteY1294" fmla="*/ 1924654 h 6622120"/>
              <a:gd name="connsiteX1295" fmla="*/ 302204 w 6167549"/>
              <a:gd name="connsiteY1295" fmla="*/ 2060151 h 6622120"/>
              <a:gd name="connsiteX1296" fmla="*/ 368170 w 6167549"/>
              <a:gd name="connsiteY1296" fmla="*/ 2060151 h 6622120"/>
              <a:gd name="connsiteX1297" fmla="*/ 368170 w 6167549"/>
              <a:gd name="connsiteY1297" fmla="*/ 2126117 h 6622120"/>
              <a:gd name="connsiteX1298" fmla="*/ 302204 w 6167549"/>
              <a:gd name="connsiteY1298" fmla="*/ 2126117 h 6622120"/>
              <a:gd name="connsiteX1299" fmla="*/ 302204 w 6167549"/>
              <a:gd name="connsiteY1299" fmla="*/ 2060151 h 6622120"/>
              <a:gd name="connsiteX1300" fmla="*/ 1787172 w 6167549"/>
              <a:gd name="connsiteY1300" fmla="*/ 294623 h 6622120"/>
              <a:gd name="connsiteX1301" fmla="*/ 1853138 w 6167549"/>
              <a:gd name="connsiteY1301" fmla="*/ 294623 h 6622120"/>
              <a:gd name="connsiteX1302" fmla="*/ 1853138 w 6167549"/>
              <a:gd name="connsiteY1302" fmla="*/ 360589 h 6622120"/>
              <a:gd name="connsiteX1303" fmla="*/ 1787172 w 6167549"/>
              <a:gd name="connsiteY1303" fmla="*/ 360589 h 6622120"/>
              <a:gd name="connsiteX1304" fmla="*/ 1787172 w 6167549"/>
              <a:gd name="connsiteY1304" fmla="*/ 294623 h 6622120"/>
              <a:gd name="connsiteX1305" fmla="*/ 1649889 w 6167549"/>
              <a:gd name="connsiteY1305" fmla="*/ 430124 h 6622120"/>
              <a:gd name="connsiteX1306" fmla="*/ 1715856 w 6167549"/>
              <a:gd name="connsiteY1306" fmla="*/ 430123 h 6622120"/>
              <a:gd name="connsiteX1307" fmla="*/ 1715855 w 6167549"/>
              <a:gd name="connsiteY1307" fmla="*/ 496090 h 6622120"/>
              <a:gd name="connsiteX1308" fmla="*/ 1649889 w 6167549"/>
              <a:gd name="connsiteY1308" fmla="*/ 496090 h 6622120"/>
              <a:gd name="connsiteX1309" fmla="*/ 1649889 w 6167549"/>
              <a:gd name="connsiteY1309" fmla="*/ 430124 h 6622120"/>
              <a:gd name="connsiteX1310" fmla="*/ 1514389 w 6167549"/>
              <a:gd name="connsiteY1310" fmla="*/ 565624 h 6622120"/>
              <a:gd name="connsiteX1311" fmla="*/ 1580355 w 6167549"/>
              <a:gd name="connsiteY1311" fmla="*/ 565624 h 6622120"/>
              <a:gd name="connsiteX1312" fmla="*/ 1580355 w 6167549"/>
              <a:gd name="connsiteY1312" fmla="*/ 631591 h 6622120"/>
              <a:gd name="connsiteX1313" fmla="*/ 1514389 w 6167549"/>
              <a:gd name="connsiteY1313" fmla="*/ 631591 h 6622120"/>
              <a:gd name="connsiteX1314" fmla="*/ 1514389 w 6167549"/>
              <a:gd name="connsiteY1314" fmla="*/ 565624 h 6622120"/>
              <a:gd name="connsiteX1315" fmla="*/ 1243389 w 6167549"/>
              <a:gd name="connsiteY1315" fmla="*/ 836623 h 6622120"/>
              <a:gd name="connsiteX1316" fmla="*/ 1309355 w 6167549"/>
              <a:gd name="connsiteY1316" fmla="*/ 836623 h 6622120"/>
              <a:gd name="connsiteX1317" fmla="*/ 1309355 w 6167549"/>
              <a:gd name="connsiteY1317" fmla="*/ 902589 h 6622120"/>
              <a:gd name="connsiteX1318" fmla="*/ 1243389 w 6167549"/>
              <a:gd name="connsiteY1318" fmla="*/ 902589 h 6622120"/>
              <a:gd name="connsiteX1319" fmla="*/ 1243389 w 6167549"/>
              <a:gd name="connsiteY1319" fmla="*/ 836623 h 6622120"/>
              <a:gd name="connsiteX1320" fmla="*/ 1378889 w 6167549"/>
              <a:gd name="connsiteY1320" fmla="*/ 701122 h 6622120"/>
              <a:gd name="connsiteX1321" fmla="*/ 1444856 w 6167549"/>
              <a:gd name="connsiteY1321" fmla="*/ 701122 h 6622120"/>
              <a:gd name="connsiteX1322" fmla="*/ 1444856 w 6167549"/>
              <a:gd name="connsiteY1322" fmla="*/ 767089 h 6622120"/>
              <a:gd name="connsiteX1323" fmla="*/ 1378889 w 6167549"/>
              <a:gd name="connsiteY1323" fmla="*/ 767089 h 6622120"/>
              <a:gd name="connsiteX1324" fmla="*/ 1378889 w 6167549"/>
              <a:gd name="connsiteY1324" fmla="*/ 701122 h 6622120"/>
              <a:gd name="connsiteX1325" fmla="*/ 1106108 w 6167549"/>
              <a:gd name="connsiteY1325" fmla="*/ 972125 h 6622120"/>
              <a:gd name="connsiteX1326" fmla="*/ 1172075 w 6167549"/>
              <a:gd name="connsiteY1326" fmla="*/ 972125 h 6622120"/>
              <a:gd name="connsiteX1327" fmla="*/ 1172074 w 6167549"/>
              <a:gd name="connsiteY1327" fmla="*/ 1038091 h 6622120"/>
              <a:gd name="connsiteX1328" fmla="*/ 1106108 w 6167549"/>
              <a:gd name="connsiteY1328" fmla="*/ 1038091 h 6622120"/>
              <a:gd name="connsiteX1329" fmla="*/ 1106108 w 6167549"/>
              <a:gd name="connsiteY1329" fmla="*/ 972125 h 6622120"/>
              <a:gd name="connsiteX1330" fmla="*/ 835114 w 6167549"/>
              <a:gd name="connsiteY1330" fmla="*/ 1243118 h 6622120"/>
              <a:gd name="connsiteX1331" fmla="*/ 901075 w 6167549"/>
              <a:gd name="connsiteY1331" fmla="*/ 1243124 h 6622120"/>
              <a:gd name="connsiteX1332" fmla="*/ 901080 w 6167549"/>
              <a:gd name="connsiteY1332" fmla="*/ 1309084 h 6622120"/>
              <a:gd name="connsiteX1333" fmla="*/ 835114 w 6167549"/>
              <a:gd name="connsiteY1333" fmla="*/ 1309084 h 6622120"/>
              <a:gd name="connsiteX1334" fmla="*/ 835114 w 6167549"/>
              <a:gd name="connsiteY1334" fmla="*/ 1243118 h 6622120"/>
              <a:gd name="connsiteX1335" fmla="*/ 970605 w 6167549"/>
              <a:gd name="connsiteY1335" fmla="*/ 1107623 h 6622120"/>
              <a:gd name="connsiteX1336" fmla="*/ 1036572 w 6167549"/>
              <a:gd name="connsiteY1336" fmla="*/ 1107623 h 6622120"/>
              <a:gd name="connsiteX1337" fmla="*/ 1036572 w 6167549"/>
              <a:gd name="connsiteY1337" fmla="*/ 1173589 h 6622120"/>
              <a:gd name="connsiteX1338" fmla="*/ 970605 w 6167549"/>
              <a:gd name="connsiteY1338" fmla="*/ 1173589 h 6622120"/>
              <a:gd name="connsiteX1339" fmla="*/ 970605 w 6167549"/>
              <a:gd name="connsiteY1339" fmla="*/ 1107623 h 6622120"/>
              <a:gd name="connsiteX1340" fmla="*/ 1915935 w 6167549"/>
              <a:gd name="connsiteY1340" fmla="*/ 162279 h 6622120"/>
              <a:gd name="connsiteX1341" fmla="*/ 1981902 w 6167549"/>
              <a:gd name="connsiteY1341" fmla="*/ 162279 h 6622120"/>
              <a:gd name="connsiteX1342" fmla="*/ 1981902 w 6167549"/>
              <a:gd name="connsiteY1342" fmla="*/ 228245 h 6622120"/>
              <a:gd name="connsiteX1343" fmla="*/ 1915935 w 6167549"/>
              <a:gd name="connsiteY1343" fmla="*/ 228245 h 6622120"/>
              <a:gd name="connsiteX1344" fmla="*/ 1915935 w 6167549"/>
              <a:gd name="connsiteY1344" fmla="*/ 162279 h 6622120"/>
              <a:gd name="connsiteX1345" fmla="*/ 697829 w 6167549"/>
              <a:gd name="connsiteY1345" fmla="*/ 1378619 h 6622120"/>
              <a:gd name="connsiteX1346" fmla="*/ 763796 w 6167549"/>
              <a:gd name="connsiteY1346" fmla="*/ 1378619 h 6622120"/>
              <a:gd name="connsiteX1347" fmla="*/ 763796 w 6167549"/>
              <a:gd name="connsiteY1347" fmla="*/ 1444586 h 6622120"/>
              <a:gd name="connsiteX1348" fmla="*/ 697829 w 6167549"/>
              <a:gd name="connsiteY1348" fmla="*/ 1444586 h 6622120"/>
              <a:gd name="connsiteX1349" fmla="*/ 697829 w 6167549"/>
              <a:gd name="connsiteY1349" fmla="*/ 1378619 h 6622120"/>
              <a:gd name="connsiteX1350" fmla="*/ 562321 w 6167549"/>
              <a:gd name="connsiteY1350" fmla="*/ 1514119 h 6622120"/>
              <a:gd name="connsiteX1351" fmla="*/ 628290 w 6167549"/>
              <a:gd name="connsiteY1351" fmla="*/ 1514118 h 6622120"/>
              <a:gd name="connsiteX1352" fmla="*/ 628290 w 6167549"/>
              <a:gd name="connsiteY1352" fmla="*/ 1580085 h 6622120"/>
              <a:gd name="connsiteX1353" fmla="*/ 562321 w 6167549"/>
              <a:gd name="connsiteY1353" fmla="*/ 1580085 h 6622120"/>
              <a:gd name="connsiteX1354" fmla="*/ 562321 w 6167549"/>
              <a:gd name="connsiteY1354" fmla="*/ 1514119 h 6622120"/>
              <a:gd name="connsiteX1355" fmla="*/ 430574 w 6167549"/>
              <a:gd name="connsiteY1355" fmla="*/ 1644739 h 6622120"/>
              <a:gd name="connsiteX1356" fmla="*/ 496541 w 6167549"/>
              <a:gd name="connsiteY1356" fmla="*/ 1644740 h 6622120"/>
              <a:gd name="connsiteX1357" fmla="*/ 496541 w 6167549"/>
              <a:gd name="connsiteY1357" fmla="*/ 1710706 h 6622120"/>
              <a:gd name="connsiteX1358" fmla="*/ 430574 w 6167549"/>
              <a:gd name="connsiteY1358" fmla="*/ 1710706 h 6622120"/>
              <a:gd name="connsiteX1359" fmla="*/ 430574 w 6167549"/>
              <a:gd name="connsiteY1359" fmla="*/ 1644739 h 6622120"/>
              <a:gd name="connsiteX1360" fmla="*/ 293290 w 6167549"/>
              <a:gd name="connsiteY1360" fmla="*/ 1780240 h 6622120"/>
              <a:gd name="connsiteX1361" fmla="*/ 359257 w 6167549"/>
              <a:gd name="connsiteY1361" fmla="*/ 1780240 h 6622120"/>
              <a:gd name="connsiteX1362" fmla="*/ 359257 w 6167549"/>
              <a:gd name="connsiteY1362" fmla="*/ 1846207 h 6622120"/>
              <a:gd name="connsiteX1363" fmla="*/ 293290 w 6167549"/>
              <a:gd name="connsiteY1363" fmla="*/ 1846207 h 6622120"/>
              <a:gd name="connsiteX1364" fmla="*/ 293290 w 6167549"/>
              <a:gd name="connsiteY1364" fmla="*/ 1780240 h 6622120"/>
              <a:gd name="connsiteX1365" fmla="*/ 157783 w 6167549"/>
              <a:gd name="connsiteY1365" fmla="*/ 1915739 h 6622120"/>
              <a:gd name="connsiteX1366" fmla="*/ 223751 w 6167549"/>
              <a:gd name="connsiteY1366" fmla="*/ 1915739 h 6622120"/>
              <a:gd name="connsiteX1367" fmla="*/ 223751 w 6167549"/>
              <a:gd name="connsiteY1367" fmla="*/ 1981705 h 6622120"/>
              <a:gd name="connsiteX1368" fmla="*/ 157783 w 6167549"/>
              <a:gd name="connsiteY1368" fmla="*/ 1981705 h 6622120"/>
              <a:gd name="connsiteX1369" fmla="*/ 157783 w 6167549"/>
              <a:gd name="connsiteY1369" fmla="*/ 1915739 h 6622120"/>
              <a:gd name="connsiteX1370" fmla="*/ 1642756 w 6167549"/>
              <a:gd name="connsiteY1370" fmla="*/ 150210 h 6622120"/>
              <a:gd name="connsiteX1371" fmla="*/ 1708723 w 6167549"/>
              <a:gd name="connsiteY1371" fmla="*/ 150210 h 6622120"/>
              <a:gd name="connsiteX1372" fmla="*/ 1708723 w 6167549"/>
              <a:gd name="connsiteY1372" fmla="*/ 216176 h 6622120"/>
              <a:gd name="connsiteX1373" fmla="*/ 1642756 w 6167549"/>
              <a:gd name="connsiteY1373" fmla="*/ 216176 h 6622120"/>
              <a:gd name="connsiteX1374" fmla="*/ 1642756 w 6167549"/>
              <a:gd name="connsiteY1374" fmla="*/ 150210 h 6622120"/>
              <a:gd name="connsiteX1375" fmla="*/ 1778256 w 6167549"/>
              <a:gd name="connsiteY1375" fmla="*/ 14709 h 6622120"/>
              <a:gd name="connsiteX1376" fmla="*/ 1844222 w 6167549"/>
              <a:gd name="connsiteY1376" fmla="*/ 14709 h 6622120"/>
              <a:gd name="connsiteX1377" fmla="*/ 1844222 w 6167549"/>
              <a:gd name="connsiteY1377" fmla="*/ 80675 h 6622120"/>
              <a:gd name="connsiteX1378" fmla="*/ 1778256 w 6167549"/>
              <a:gd name="connsiteY1378" fmla="*/ 80676 h 6622120"/>
              <a:gd name="connsiteX1379" fmla="*/ 1778256 w 6167549"/>
              <a:gd name="connsiteY1379" fmla="*/ 14709 h 6622120"/>
              <a:gd name="connsiteX1380" fmla="*/ 1369975 w 6167549"/>
              <a:gd name="connsiteY1380" fmla="*/ 421210 h 6622120"/>
              <a:gd name="connsiteX1381" fmla="*/ 1435941 w 6167549"/>
              <a:gd name="connsiteY1381" fmla="*/ 421209 h 6622120"/>
              <a:gd name="connsiteX1382" fmla="*/ 1435941 w 6167549"/>
              <a:gd name="connsiteY1382" fmla="*/ 487176 h 6622120"/>
              <a:gd name="connsiteX1383" fmla="*/ 1369975 w 6167549"/>
              <a:gd name="connsiteY1383" fmla="*/ 487176 h 6622120"/>
              <a:gd name="connsiteX1384" fmla="*/ 1369975 w 6167549"/>
              <a:gd name="connsiteY1384" fmla="*/ 421210 h 6622120"/>
              <a:gd name="connsiteX1385" fmla="*/ 1505472 w 6167549"/>
              <a:gd name="connsiteY1385" fmla="*/ 285710 h 6622120"/>
              <a:gd name="connsiteX1386" fmla="*/ 1571438 w 6167549"/>
              <a:gd name="connsiteY1386" fmla="*/ 285710 h 6622120"/>
              <a:gd name="connsiteX1387" fmla="*/ 1571438 w 6167549"/>
              <a:gd name="connsiteY1387" fmla="*/ 351676 h 6622120"/>
              <a:gd name="connsiteX1388" fmla="*/ 1505472 w 6167549"/>
              <a:gd name="connsiteY1388" fmla="*/ 351676 h 6622120"/>
              <a:gd name="connsiteX1389" fmla="*/ 1505472 w 6167549"/>
              <a:gd name="connsiteY1389" fmla="*/ 285710 h 6622120"/>
              <a:gd name="connsiteX1390" fmla="*/ 1234472 w 6167549"/>
              <a:gd name="connsiteY1390" fmla="*/ 554928 h 6622120"/>
              <a:gd name="connsiteX1391" fmla="*/ 1300439 w 6167549"/>
              <a:gd name="connsiteY1391" fmla="*/ 554928 h 6622120"/>
              <a:gd name="connsiteX1392" fmla="*/ 1300439 w 6167549"/>
              <a:gd name="connsiteY1392" fmla="*/ 620894 h 6622120"/>
              <a:gd name="connsiteX1393" fmla="*/ 1234472 w 6167549"/>
              <a:gd name="connsiteY1393" fmla="*/ 620894 h 6622120"/>
              <a:gd name="connsiteX1394" fmla="*/ 1234472 w 6167549"/>
              <a:gd name="connsiteY1394" fmla="*/ 554928 h 6622120"/>
              <a:gd name="connsiteX1395" fmla="*/ 961691 w 6167549"/>
              <a:gd name="connsiteY1395" fmla="*/ 825929 h 6622120"/>
              <a:gd name="connsiteX1396" fmla="*/ 1027657 w 6167549"/>
              <a:gd name="connsiteY1396" fmla="*/ 825929 h 6622120"/>
              <a:gd name="connsiteX1397" fmla="*/ 1027657 w 6167549"/>
              <a:gd name="connsiteY1397" fmla="*/ 891895 h 6622120"/>
              <a:gd name="connsiteX1398" fmla="*/ 961691 w 6167549"/>
              <a:gd name="connsiteY1398" fmla="*/ 891895 h 6622120"/>
              <a:gd name="connsiteX1399" fmla="*/ 961691 w 6167549"/>
              <a:gd name="connsiteY1399" fmla="*/ 825929 h 6622120"/>
              <a:gd name="connsiteX1400" fmla="*/ 1097192 w 6167549"/>
              <a:gd name="connsiteY1400" fmla="*/ 690428 h 6622120"/>
              <a:gd name="connsiteX1401" fmla="*/ 1163158 w 6167549"/>
              <a:gd name="connsiteY1401" fmla="*/ 690428 h 6622120"/>
              <a:gd name="connsiteX1402" fmla="*/ 1163158 w 6167549"/>
              <a:gd name="connsiteY1402" fmla="*/ 756394 h 6622120"/>
              <a:gd name="connsiteX1403" fmla="*/ 1097192 w 6167549"/>
              <a:gd name="connsiteY1403" fmla="*/ 756394 h 6622120"/>
              <a:gd name="connsiteX1404" fmla="*/ 1097192 w 6167549"/>
              <a:gd name="connsiteY1404" fmla="*/ 690428 h 6622120"/>
              <a:gd name="connsiteX1405" fmla="*/ 826191 w 6167549"/>
              <a:gd name="connsiteY1405" fmla="*/ 961428 h 6622120"/>
              <a:gd name="connsiteX1406" fmla="*/ 892157 w 6167549"/>
              <a:gd name="connsiteY1406" fmla="*/ 961428 h 6622120"/>
              <a:gd name="connsiteX1407" fmla="*/ 892157 w 6167549"/>
              <a:gd name="connsiteY1407" fmla="*/ 1027394 h 6622120"/>
              <a:gd name="connsiteX1408" fmla="*/ 826190 w 6167549"/>
              <a:gd name="connsiteY1408" fmla="*/ 1027394 h 6622120"/>
              <a:gd name="connsiteX1409" fmla="*/ 826191 w 6167549"/>
              <a:gd name="connsiteY1409" fmla="*/ 961428 h 6622120"/>
              <a:gd name="connsiteX1410" fmla="*/ 688914 w 6167549"/>
              <a:gd name="connsiteY1410" fmla="*/ 1096923 h 6622120"/>
              <a:gd name="connsiteX1411" fmla="*/ 754874 w 6167549"/>
              <a:gd name="connsiteY1411" fmla="*/ 1096929 h 6622120"/>
              <a:gd name="connsiteX1412" fmla="*/ 754880 w 6167549"/>
              <a:gd name="connsiteY1412" fmla="*/ 1162889 h 6622120"/>
              <a:gd name="connsiteX1413" fmla="*/ 688914 w 6167549"/>
              <a:gd name="connsiteY1413" fmla="*/ 1162889 h 6622120"/>
              <a:gd name="connsiteX1414" fmla="*/ 688914 w 6167549"/>
              <a:gd name="connsiteY1414" fmla="*/ 1096923 h 6622120"/>
              <a:gd name="connsiteX1415" fmla="*/ 553411 w 6167549"/>
              <a:gd name="connsiteY1415" fmla="*/ 1232424 h 6622120"/>
              <a:gd name="connsiteX1416" fmla="*/ 619380 w 6167549"/>
              <a:gd name="connsiteY1416" fmla="*/ 1232423 h 6622120"/>
              <a:gd name="connsiteX1417" fmla="*/ 619380 w 6167549"/>
              <a:gd name="connsiteY1417" fmla="*/ 1298390 h 6622120"/>
              <a:gd name="connsiteX1418" fmla="*/ 553411 w 6167549"/>
              <a:gd name="connsiteY1418" fmla="*/ 1298390 h 6622120"/>
              <a:gd name="connsiteX1419" fmla="*/ 553411 w 6167549"/>
              <a:gd name="connsiteY1419" fmla="*/ 1232424 h 6622120"/>
              <a:gd name="connsiteX1420" fmla="*/ 417910 w 6167549"/>
              <a:gd name="connsiteY1420" fmla="*/ 1367923 h 6622120"/>
              <a:gd name="connsiteX1421" fmla="*/ 483877 w 6167549"/>
              <a:gd name="connsiteY1421" fmla="*/ 1367923 h 6622120"/>
              <a:gd name="connsiteX1422" fmla="*/ 483876 w 6167549"/>
              <a:gd name="connsiteY1422" fmla="*/ 1433889 h 6622120"/>
              <a:gd name="connsiteX1423" fmla="*/ 417910 w 6167549"/>
              <a:gd name="connsiteY1423" fmla="*/ 1433889 h 6622120"/>
              <a:gd name="connsiteX1424" fmla="*/ 417910 w 6167549"/>
              <a:gd name="connsiteY1424" fmla="*/ 1367923 h 6622120"/>
              <a:gd name="connsiteX1425" fmla="*/ 284373 w 6167549"/>
              <a:gd name="connsiteY1425" fmla="*/ 1498544 h 6622120"/>
              <a:gd name="connsiteX1426" fmla="*/ 350340 w 6167549"/>
              <a:gd name="connsiteY1426" fmla="*/ 1498544 h 6622120"/>
              <a:gd name="connsiteX1427" fmla="*/ 350340 w 6167549"/>
              <a:gd name="connsiteY1427" fmla="*/ 1564510 h 6622120"/>
              <a:gd name="connsiteX1428" fmla="*/ 284373 w 6167549"/>
              <a:gd name="connsiteY1428" fmla="*/ 1564510 h 6622120"/>
              <a:gd name="connsiteX1429" fmla="*/ 284373 w 6167549"/>
              <a:gd name="connsiteY1429" fmla="*/ 1498544 h 6622120"/>
              <a:gd name="connsiteX1430" fmla="*/ 148872 w 6167549"/>
              <a:gd name="connsiteY1430" fmla="*/ 1634044 h 6622120"/>
              <a:gd name="connsiteX1431" fmla="*/ 214840 w 6167549"/>
              <a:gd name="connsiteY1431" fmla="*/ 1634044 h 6622120"/>
              <a:gd name="connsiteX1432" fmla="*/ 214840 w 6167549"/>
              <a:gd name="connsiteY1432" fmla="*/ 1700010 h 6622120"/>
              <a:gd name="connsiteX1433" fmla="*/ 148872 w 6167549"/>
              <a:gd name="connsiteY1433" fmla="*/ 1700010 h 6622120"/>
              <a:gd name="connsiteX1434" fmla="*/ 148872 w 6167549"/>
              <a:gd name="connsiteY1434" fmla="*/ 1634044 h 6622120"/>
              <a:gd name="connsiteX1435" fmla="*/ 13371 w 6167549"/>
              <a:gd name="connsiteY1435" fmla="*/ 1769543 h 6622120"/>
              <a:gd name="connsiteX1436" fmla="*/ 79337 w 6167549"/>
              <a:gd name="connsiteY1436" fmla="*/ 1769543 h 6622120"/>
              <a:gd name="connsiteX1437" fmla="*/ 79337 w 6167549"/>
              <a:gd name="connsiteY1437" fmla="*/ 1835509 h 6622120"/>
              <a:gd name="connsiteX1438" fmla="*/ 13371 w 6167549"/>
              <a:gd name="connsiteY1438" fmla="*/ 1835509 h 6622120"/>
              <a:gd name="connsiteX1439" fmla="*/ 13371 w 6167549"/>
              <a:gd name="connsiteY1439" fmla="*/ 1769543 h 662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</a:cxnLst>
            <a:rect l="l" t="t" r="r" b="b"/>
            <a:pathLst>
              <a:path w="6167549" h="6622120">
                <a:moveTo>
                  <a:pt x="5590958" y="5734657"/>
                </a:moveTo>
                <a:cubicBezTo>
                  <a:pt x="5608787" y="5715044"/>
                  <a:pt x="5637312" y="5716828"/>
                  <a:pt x="5656925" y="5734657"/>
                </a:cubicBezTo>
                <a:cubicBezTo>
                  <a:pt x="5674754" y="5752486"/>
                  <a:pt x="5674754" y="5782794"/>
                  <a:pt x="5656925" y="5800623"/>
                </a:cubicBezTo>
                <a:cubicBezTo>
                  <a:pt x="5639096" y="5818452"/>
                  <a:pt x="5608787" y="5818452"/>
                  <a:pt x="5590958" y="5800623"/>
                </a:cubicBezTo>
                <a:cubicBezTo>
                  <a:pt x="5573129" y="5782794"/>
                  <a:pt x="5573129" y="5752486"/>
                  <a:pt x="5590958" y="5734657"/>
                </a:cubicBezTo>
                <a:close/>
                <a:moveTo>
                  <a:pt x="5182690" y="6141156"/>
                </a:moveTo>
                <a:cubicBezTo>
                  <a:pt x="5200519" y="6121543"/>
                  <a:pt x="5229045" y="6121543"/>
                  <a:pt x="5248656" y="6141156"/>
                </a:cubicBezTo>
                <a:cubicBezTo>
                  <a:pt x="5266485" y="6158985"/>
                  <a:pt x="5266486" y="6189294"/>
                  <a:pt x="5248656" y="6207123"/>
                </a:cubicBezTo>
                <a:cubicBezTo>
                  <a:pt x="5230827" y="6224952"/>
                  <a:pt x="5200519" y="6224951"/>
                  <a:pt x="5182690" y="6207122"/>
                </a:cubicBezTo>
                <a:cubicBezTo>
                  <a:pt x="5164861" y="6189294"/>
                  <a:pt x="5164861" y="6158985"/>
                  <a:pt x="5182690" y="6141156"/>
                </a:cubicBezTo>
                <a:close/>
                <a:moveTo>
                  <a:pt x="5453676" y="5870158"/>
                </a:moveTo>
                <a:cubicBezTo>
                  <a:pt x="5471505" y="5850545"/>
                  <a:pt x="5501813" y="5850545"/>
                  <a:pt x="5519642" y="5870158"/>
                </a:cubicBezTo>
                <a:cubicBezTo>
                  <a:pt x="5537471" y="5887987"/>
                  <a:pt x="5537471" y="5918295"/>
                  <a:pt x="5519643" y="5936124"/>
                </a:cubicBezTo>
                <a:cubicBezTo>
                  <a:pt x="5501814" y="5953953"/>
                  <a:pt x="5471505" y="5953953"/>
                  <a:pt x="5453676" y="5936124"/>
                </a:cubicBezTo>
                <a:cubicBezTo>
                  <a:pt x="5435847" y="5918295"/>
                  <a:pt x="5435847" y="5887987"/>
                  <a:pt x="5453676" y="5870158"/>
                </a:cubicBezTo>
                <a:close/>
                <a:moveTo>
                  <a:pt x="5318176" y="6005658"/>
                </a:moveTo>
                <a:cubicBezTo>
                  <a:pt x="5336005" y="5986045"/>
                  <a:pt x="5366313" y="5986044"/>
                  <a:pt x="5384142" y="6005657"/>
                </a:cubicBezTo>
                <a:cubicBezTo>
                  <a:pt x="5401971" y="6023486"/>
                  <a:pt x="5401971" y="6053795"/>
                  <a:pt x="5384142" y="6071624"/>
                </a:cubicBezTo>
                <a:cubicBezTo>
                  <a:pt x="5366313" y="6089453"/>
                  <a:pt x="5336005" y="6089453"/>
                  <a:pt x="5318176" y="6071624"/>
                </a:cubicBezTo>
                <a:cubicBezTo>
                  <a:pt x="5300347" y="6053795"/>
                  <a:pt x="5300347" y="6023487"/>
                  <a:pt x="5318176" y="6005658"/>
                </a:cubicBezTo>
                <a:close/>
                <a:moveTo>
                  <a:pt x="5855287" y="5466865"/>
                </a:moveTo>
                <a:cubicBezTo>
                  <a:pt x="5873116" y="5449036"/>
                  <a:pt x="5903424" y="5449036"/>
                  <a:pt x="5921253" y="5466865"/>
                </a:cubicBezTo>
                <a:cubicBezTo>
                  <a:pt x="5939082" y="5484694"/>
                  <a:pt x="5939082" y="5515002"/>
                  <a:pt x="5921253" y="5532831"/>
                </a:cubicBezTo>
                <a:cubicBezTo>
                  <a:pt x="5903424" y="5550660"/>
                  <a:pt x="5873116" y="5550660"/>
                  <a:pt x="5855287" y="5532831"/>
                </a:cubicBezTo>
                <a:cubicBezTo>
                  <a:pt x="5837458" y="5515002"/>
                  <a:pt x="5837458" y="5484694"/>
                  <a:pt x="5855287" y="5466865"/>
                </a:cubicBezTo>
                <a:close/>
                <a:moveTo>
                  <a:pt x="5719787" y="5602362"/>
                </a:moveTo>
                <a:cubicBezTo>
                  <a:pt x="5737616" y="5584533"/>
                  <a:pt x="5767924" y="5584533"/>
                  <a:pt x="5785753" y="5602362"/>
                </a:cubicBezTo>
                <a:cubicBezTo>
                  <a:pt x="5803582" y="5620191"/>
                  <a:pt x="5803582" y="5650499"/>
                  <a:pt x="5785753" y="5668328"/>
                </a:cubicBezTo>
                <a:cubicBezTo>
                  <a:pt x="5767924" y="5686157"/>
                  <a:pt x="5737616" y="5686158"/>
                  <a:pt x="5719787" y="5668329"/>
                </a:cubicBezTo>
                <a:cubicBezTo>
                  <a:pt x="5701958" y="5650500"/>
                  <a:pt x="5701958" y="5620191"/>
                  <a:pt x="5719787" y="5602362"/>
                </a:cubicBezTo>
                <a:close/>
                <a:moveTo>
                  <a:pt x="4778165" y="6542783"/>
                </a:moveTo>
                <a:cubicBezTo>
                  <a:pt x="4795994" y="6523170"/>
                  <a:pt x="4824520" y="6523170"/>
                  <a:pt x="4844131" y="6542782"/>
                </a:cubicBezTo>
                <a:cubicBezTo>
                  <a:pt x="4861960" y="6560611"/>
                  <a:pt x="4861960" y="6590920"/>
                  <a:pt x="4844131" y="6608749"/>
                </a:cubicBezTo>
                <a:cubicBezTo>
                  <a:pt x="4826302" y="6626578"/>
                  <a:pt x="4795993" y="6626578"/>
                  <a:pt x="4778164" y="6608749"/>
                </a:cubicBezTo>
                <a:cubicBezTo>
                  <a:pt x="4760335" y="6590920"/>
                  <a:pt x="4760336" y="6560612"/>
                  <a:pt x="4778165" y="6542783"/>
                </a:cubicBezTo>
                <a:close/>
                <a:moveTo>
                  <a:pt x="5049157" y="6271777"/>
                </a:moveTo>
                <a:cubicBezTo>
                  <a:pt x="5066986" y="6252164"/>
                  <a:pt x="5097294" y="6252164"/>
                  <a:pt x="5115123" y="6271777"/>
                </a:cubicBezTo>
                <a:cubicBezTo>
                  <a:pt x="5132952" y="6289606"/>
                  <a:pt x="5132952" y="6319915"/>
                  <a:pt x="5115124" y="6337744"/>
                </a:cubicBezTo>
                <a:cubicBezTo>
                  <a:pt x="5097295" y="6355573"/>
                  <a:pt x="5066986" y="6355572"/>
                  <a:pt x="5049157" y="6337743"/>
                </a:cubicBezTo>
                <a:cubicBezTo>
                  <a:pt x="5031328" y="6319914"/>
                  <a:pt x="5031328" y="6289606"/>
                  <a:pt x="5049157" y="6271777"/>
                </a:cubicBezTo>
                <a:close/>
                <a:moveTo>
                  <a:pt x="4913651" y="6407284"/>
                </a:moveTo>
                <a:cubicBezTo>
                  <a:pt x="4931479" y="6387671"/>
                  <a:pt x="4961788" y="6387671"/>
                  <a:pt x="4979617" y="6407284"/>
                </a:cubicBezTo>
                <a:cubicBezTo>
                  <a:pt x="4997446" y="6425113"/>
                  <a:pt x="4997446" y="6455421"/>
                  <a:pt x="4979617" y="6473250"/>
                </a:cubicBezTo>
                <a:cubicBezTo>
                  <a:pt x="4961788" y="6491079"/>
                  <a:pt x="4931479" y="6491079"/>
                  <a:pt x="4913650" y="6473250"/>
                </a:cubicBezTo>
                <a:cubicBezTo>
                  <a:pt x="4895821" y="6455421"/>
                  <a:pt x="4895822" y="6425113"/>
                  <a:pt x="4913651" y="6407284"/>
                </a:cubicBezTo>
                <a:close/>
                <a:moveTo>
                  <a:pt x="5582077" y="5452960"/>
                </a:moveTo>
                <a:cubicBezTo>
                  <a:pt x="5599906" y="5435131"/>
                  <a:pt x="5630214" y="5435131"/>
                  <a:pt x="5648043" y="5452960"/>
                </a:cubicBezTo>
                <a:cubicBezTo>
                  <a:pt x="5665872" y="5470789"/>
                  <a:pt x="5665872" y="5501097"/>
                  <a:pt x="5648044" y="5518926"/>
                </a:cubicBezTo>
                <a:cubicBezTo>
                  <a:pt x="5630215" y="5536755"/>
                  <a:pt x="5599906" y="5536755"/>
                  <a:pt x="5582077" y="5518926"/>
                </a:cubicBezTo>
                <a:cubicBezTo>
                  <a:pt x="5564248" y="5501097"/>
                  <a:pt x="5564248" y="5470789"/>
                  <a:pt x="5582077" y="5452960"/>
                </a:cubicBezTo>
                <a:close/>
                <a:moveTo>
                  <a:pt x="5444792" y="5588461"/>
                </a:moveTo>
                <a:cubicBezTo>
                  <a:pt x="5464403" y="5570632"/>
                  <a:pt x="5492929" y="5570632"/>
                  <a:pt x="5510758" y="5588461"/>
                </a:cubicBezTo>
                <a:cubicBezTo>
                  <a:pt x="5528587" y="5606290"/>
                  <a:pt x="5528587" y="5636598"/>
                  <a:pt x="5510758" y="5654427"/>
                </a:cubicBezTo>
                <a:cubicBezTo>
                  <a:pt x="5492929" y="5672256"/>
                  <a:pt x="5462620" y="5672256"/>
                  <a:pt x="5444791" y="5654427"/>
                </a:cubicBezTo>
                <a:cubicBezTo>
                  <a:pt x="5426963" y="5636598"/>
                  <a:pt x="5426963" y="5606290"/>
                  <a:pt x="5444792" y="5588461"/>
                </a:cubicBezTo>
                <a:close/>
                <a:moveTo>
                  <a:pt x="5173793" y="5859460"/>
                </a:moveTo>
                <a:cubicBezTo>
                  <a:pt x="5191622" y="5841631"/>
                  <a:pt x="5221930" y="5841630"/>
                  <a:pt x="5239759" y="5859459"/>
                </a:cubicBezTo>
                <a:cubicBezTo>
                  <a:pt x="5257588" y="5877288"/>
                  <a:pt x="5257588" y="5907597"/>
                  <a:pt x="5239759" y="5925426"/>
                </a:cubicBezTo>
                <a:cubicBezTo>
                  <a:pt x="5221930" y="5943255"/>
                  <a:pt x="5191622" y="5943255"/>
                  <a:pt x="5173793" y="5925426"/>
                </a:cubicBezTo>
                <a:cubicBezTo>
                  <a:pt x="5155964" y="5907597"/>
                  <a:pt x="5155964" y="5877289"/>
                  <a:pt x="5173793" y="5859460"/>
                </a:cubicBezTo>
                <a:close/>
                <a:moveTo>
                  <a:pt x="5309290" y="5723960"/>
                </a:moveTo>
                <a:cubicBezTo>
                  <a:pt x="5327119" y="5706132"/>
                  <a:pt x="5357429" y="5706132"/>
                  <a:pt x="5375258" y="5723961"/>
                </a:cubicBezTo>
                <a:cubicBezTo>
                  <a:pt x="5393087" y="5741790"/>
                  <a:pt x="5393087" y="5772098"/>
                  <a:pt x="5375259" y="5789926"/>
                </a:cubicBezTo>
                <a:cubicBezTo>
                  <a:pt x="5357430" y="5807755"/>
                  <a:pt x="5327119" y="5807756"/>
                  <a:pt x="5309290" y="5789926"/>
                </a:cubicBezTo>
                <a:cubicBezTo>
                  <a:pt x="5291463" y="5772097"/>
                  <a:pt x="5291463" y="5741789"/>
                  <a:pt x="5309290" y="5723960"/>
                </a:cubicBezTo>
                <a:close/>
                <a:moveTo>
                  <a:pt x="5710857" y="5320663"/>
                </a:moveTo>
                <a:cubicBezTo>
                  <a:pt x="5728685" y="5302834"/>
                  <a:pt x="5758994" y="5302834"/>
                  <a:pt x="5776823" y="5320663"/>
                </a:cubicBezTo>
                <a:cubicBezTo>
                  <a:pt x="5794652" y="5338492"/>
                  <a:pt x="5794652" y="5368800"/>
                  <a:pt x="5776823" y="5386629"/>
                </a:cubicBezTo>
                <a:cubicBezTo>
                  <a:pt x="5758994" y="5404458"/>
                  <a:pt x="5728686" y="5404458"/>
                  <a:pt x="5710857" y="5386629"/>
                </a:cubicBezTo>
                <a:cubicBezTo>
                  <a:pt x="5693028" y="5368800"/>
                  <a:pt x="5693028" y="5338492"/>
                  <a:pt x="5710857" y="5320663"/>
                </a:cubicBezTo>
                <a:close/>
                <a:moveTo>
                  <a:pt x="5036499" y="5994958"/>
                </a:moveTo>
                <a:cubicBezTo>
                  <a:pt x="5056110" y="5977129"/>
                  <a:pt x="5084637" y="5977129"/>
                  <a:pt x="5102466" y="5994958"/>
                </a:cubicBezTo>
                <a:cubicBezTo>
                  <a:pt x="5120295" y="6012787"/>
                  <a:pt x="5120295" y="6043096"/>
                  <a:pt x="5102466" y="6060925"/>
                </a:cubicBezTo>
                <a:cubicBezTo>
                  <a:pt x="5084637" y="6078754"/>
                  <a:pt x="5054328" y="6078753"/>
                  <a:pt x="5036499" y="6060924"/>
                </a:cubicBezTo>
                <a:cubicBezTo>
                  <a:pt x="5018670" y="6043096"/>
                  <a:pt x="5018671" y="6012787"/>
                  <a:pt x="5036499" y="5994958"/>
                </a:cubicBezTo>
                <a:close/>
                <a:moveTo>
                  <a:pt x="4769267" y="6261086"/>
                </a:moveTo>
                <a:cubicBezTo>
                  <a:pt x="4787096" y="6243257"/>
                  <a:pt x="4817404" y="6243257"/>
                  <a:pt x="4835233" y="6261086"/>
                </a:cubicBezTo>
                <a:cubicBezTo>
                  <a:pt x="4853062" y="6278915"/>
                  <a:pt x="4853063" y="6309223"/>
                  <a:pt x="4835234" y="6327052"/>
                </a:cubicBezTo>
                <a:cubicBezTo>
                  <a:pt x="4817405" y="6344881"/>
                  <a:pt x="4787096" y="6344881"/>
                  <a:pt x="4769267" y="6327052"/>
                </a:cubicBezTo>
                <a:cubicBezTo>
                  <a:pt x="4751438" y="6309223"/>
                  <a:pt x="4751438" y="6278915"/>
                  <a:pt x="4769267" y="6261086"/>
                </a:cubicBezTo>
                <a:close/>
                <a:moveTo>
                  <a:pt x="4904765" y="6125587"/>
                </a:moveTo>
                <a:cubicBezTo>
                  <a:pt x="4922594" y="6107758"/>
                  <a:pt x="4952904" y="6107758"/>
                  <a:pt x="4970733" y="6125587"/>
                </a:cubicBezTo>
                <a:cubicBezTo>
                  <a:pt x="4988562" y="6143416"/>
                  <a:pt x="4988562" y="6173724"/>
                  <a:pt x="4970733" y="6191553"/>
                </a:cubicBezTo>
                <a:cubicBezTo>
                  <a:pt x="4952904" y="6209382"/>
                  <a:pt x="4922594" y="6209382"/>
                  <a:pt x="4904764" y="6191553"/>
                </a:cubicBezTo>
                <a:cubicBezTo>
                  <a:pt x="4886937" y="6173724"/>
                  <a:pt x="4886938" y="6143416"/>
                  <a:pt x="4904765" y="6125587"/>
                </a:cubicBezTo>
                <a:close/>
                <a:moveTo>
                  <a:pt x="4631974" y="6396585"/>
                </a:moveTo>
                <a:cubicBezTo>
                  <a:pt x="4651585" y="6378756"/>
                  <a:pt x="4680111" y="6378756"/>
                  <a:pt x="4697940" y="6396585"/>
                </a:cubicBezTo>
                <a:cubicBezTo>
                  <a:pt x="4715769" y="6414413"/>
                  <a:pt x="4715769" y="6444722"/>
                  <a:pt x="4697940" y="6462551"/>
                </a:cubicBezTo>
                <a:cubicBezTo>
                  <a:pt x="4680111" y="6480380"/>
                  <a:pt x="4649803" y="6480380"/>
                  <a:pt x="4631974" y="6462551"/>
                </a:cubicBezTo>
                <a:cubicBezTo>
                  <a:pt x="4614145" y="6444722"/>
                  <a:pt x="4614145" y="6414414"/>
                  <a:pt x="4631974" y="6396585"/>
                </a:cubicBezTo>
                <a:close/>
                <a:moveTo>
                  <a:pt x="5294268" y="5434836"/>
                </a:moveTo>
                <a:cubicBezTo>
                  <a:pt x="5312098" y="5415223"/>
                  <a:pt x="5340622" y="5417007"/>
                  <a:pt x="5360235" y="5434836"/>
                </a:cubicBezTo>
                <a:cubicBezTo>
                  <a:pt x="5378064" y="5452665"/>
                  <a:pt x="5378064" y="5482973"/>
                  <a:pt x="5360235" y="5500802"/>
                </a:cubicBezTo>
                <a:cubicBezTo>
                  <a:pt x="5342406" y="5518631"/>
                  <a:pt x="5312097" y="5518631"/>
                  <a:pt x="5294268" y="5500802"/>
                </a:cubicBezTo>
                <a:cubicBezTo>
                  <a:pt x="5276439" y="5482973"/>
                  <a:pt x="5276439" y="5452665"/>
                  <a:pt x="5294268" y="5434836"/>
                </a:cubicBezTo>
                <a:close/>
                <a:moveTo>
                  <a:pt x="4886005" y="5841330"/>
                </a:moveTo>
                <a:cubicBezTo>
                  <a:pt x="4903834" y="5821717"/>
                  <a:pt x="4932360" y="5821717"/>
                  <a:pt x="4951971" y="5841330"/>
                </a:cubicBezTo>
                <a:cubicBezTo>
                  <a:pt x="4969800" y="5859159"/>
                  <a:pt x="4969800" y="5889468"/>
                  <a:pt x="4951971" y="5907297"/>
                </a:cubicBezTo>
                <a:cubicBezTo>
                  <a:pt x="4934143" y="5925126"/>
                  <a:pt x="4903834" y="5925126"/>
                  <a:pt x="4886005" y="5907297"/>
                </a:cubicBezTo>
                <a:cubicBezTo>
                  <a:pt x="4868176" y="5889468"/>
                  <a:pt x="4868176" y="5859159"/>
                  <a:pt x="4886005" y="5841330"/>
                </a:cubicBezTo>
                <a:close/>
                <a:moveTo>
                  <a:pt x="5156992" y="5570330"/>
                </a:moveTo>
                <a:cubicBezTo>
                  <a:pt x="5174815" y="5550724"/>
                  <a:pt x="5205123" y="5550724"/>
                  <a:pt x="5222952" y="5570337"/>
                </a:cubicBezTo>
                <a:cubicBezTo>
                  <a:pt x="5240781" y="5588166"/>
                  <a:pt x="5240781" y="5618474"/>
                  <a:pt x="5222959" y="5636297"/>
                </a:cubicBezTo>
                <a:cubicBezTo>
                  <a:pt x="5205130" y="5654126"/>
                  <a:pt x="5174821" y="5654126"/>
                  <a:pt x="5156992" y="5636297"/>
                </a:cubicBezTo>
                <a:cubicBezTo>
                  <a:pt x="5139163" y="5618468"/>
                  <a:pt x="5139163" y="5588159"/>
                  <a:pt x="5156992" y="5570330"/>
                </a:cubicBezTo>
                <a:close/>
                <a:moveTo>
                  <a:pt x="5021492" y="5705831"/>
                </a:moveTo>
                <a:cubicBezTo>
                  <a:pt x="5039320" y="5686219"/>
                  <a:pt x="5069629" y="5686218"/>
                  <a:pt x="5087458" y="5705831"/>
                </a:cubicBezTo>
                <a:cubicBezTo>
                  <a:pt x="5105287" y="5723660"/>
                  <a:pt x="5105287" y="5753969"/>
                  <a:pt x="5087458" y="5771797"/>
                </a:cubicBezTo>
                <a:cubicBezTo>
                  <a:pt x="5069629" y="5789627"/>
                  <a:pt x="5039321" y="5789626"/>
                  <a:pt x="5021492" y="5771797"/>
                </a:cubicBezTo>
                <a:cubicBezTo>
                  <a:pt x="5003663" y="5753968"/>
                  <a:pt x="5003662" y="5723660"/>
                  <a:pt x="5021492" y="5705831"/>
                </a:cubicBezTo>
                <a:close/>
                <a:moveTo>
                  <a:pt x="5423097" y="5302541"/>
                </a:moveTo>
                <a:cubicBezTo>
                  <a:pt x="5440926" y="5284712"/>
                  <a:pt x="5471234" y="5284712"/>
                  <a:pt x="5489063" y="5302541"/>
                </a:cubicBezTo>
                <a:cubicBezTo>
                  <a:pt x="5506892" y="5320370"/>
                  <a:pt x="5506892" y="5350678"/>
                  <a:pt x="5489063" y="5368507"/>
                </a:cubicBezTo>
                <a:cubicBezTo>
                  <a:pt x="5471234" y="5386336"/>
                  <a:pt x="5440926" y="5386337"/>
                  <a:pt x="5423097" y="5368508"/>
                </a:cubicBezTo>
                <a:cubicBezTo>
                  <a:pt x="5405268" y="5350679"/>
                  <a:pt x="5405268" y="5320370"/>
                  <a:pt x="5423097" y="5302541"/>
                </a:cubicBezTo>
                <a:close/>
                <a:moveTo>
                  <a:pt x="4481476" y="6242961"/>
                </a:moveTo>
                <a:cubicBezTo>
                  <a:pt x="4499305" y="6223348"/>
                  <a:pt x="4527831" y="6223348"/>
                  <a:pt x="4547442" y="6242960"/>
                </a:cubicBezTo>
                <a:cubicBezTo>
                  <a:pt x="4565271" y="6260789"/>
                  <a:pt x="4565271" y="6291098"/>
                  <a:pt x="4547442" y="6308927"/>
                </a:cubicBezTo>
                <a:cubicBezTo>
                  <a:pt x="4529613" y="6326756"/>
                  <a:pt x="4499305" y="6326756"/>
                  <a:pt x="4481476" y="6308927"/>
                </a:cubicBezTo>
                <a:cubicBezTo>
                  <a:pt x="4463647" y="6291098"/>
                  <a:pt x="4463647" y="6260790"/>
                  <a:pt x="4481476" y="6242961"/>
                </a:cubicBezTo>
                <a:close/>
                <a:moveTo>
                  <a:pt x="4752461" y="5971962"/>
                </a:moveTo>
                <a:cubicBezTo>
                  <a:pt x="4770290" y="5952349"/>
                  <a:pt x="4800598" y="5952349"/>
                  <a:pt x="4818428" y="5971962"/>
                </a:cubicBezTo>
                <a:cubicBezTo>
                  <a:pt x="4836257" y="5989791"/>
                  <a:pt x="4836257" y="6020099"/>
                  <a:pt x="4818428" y="6037928"/>
                </a:cubicBezTo>
                <a:cubicBezTo>
                  <a:pt x="4800599" y="6055757"/>
                  <a:pt x="4770290" y="6055757"/>
                  <a:pt x="4752461" y="6037928"/>
                </a:cubicBezTo>
                <a:cubicBezTo>
                  <a:pt x="4734632" y="6020099"/>
                  <a:pt x="4734632" y="5989791"/>
                  <a:pt x="4752461" y="5971962"/>
                </a:cubicBezTo>
                <a:close/>
                <a:moveTo>
                  <a:pt x="4616961" y="6107462"/>
                </a:moveTo>
                <a:cubicBezTo>
                  <a:pt x="4634790" y="6087849"/>
                  <a:pt x="4665099" y="6087849"/>
                  <a:pt x="4682928" y="6107462"/>
                </a:cubicBezTo>
                <a:cubicBezTo>
                  <a:pt x="4700757" y="6125291"/>
                  <a:pt x="4700757" y="6155599"/>
                  <a:pt x="4682928" y="6173428"/>
                </a:cubicBezTo>
                <a:cubicBezTo>
                  <a:pt x="4665099" y="6191257"/>
                  <a:pt x="4634790" y="6191257"/>
                  <a:pt x="4616961" y="6173428"/>
                </a:cubicBezTo>
                <a:cubicBezTo>
                  <a:pt x="4599132" y="6155599"/>
                  <a:pt x="4599132" y="6125291"/>
                  <a:pt x="4616961" y="6107462"/>
                </a:cubicBezTo>
                <a:close/>
                <a:moveTo>
                  <a:pt x="5148102" y="5288640"/>
                </a:moveTo>
                <a:cubicBezTo>
                  <a:pt x="5167713" y="5270811"/>
                  <a:pt x="5196239" y="5270811"/>
                  <a:pt x="5214068" y="5288640"/>
                </a:cubicBezTo>
                <a:cubicBezTo>
                  <a:pt x="5231897" y="5306469"/>
                  <a:pt x="5231897" y="5336777"/>
                  <a:pt x="5214068" y="5354606"/>
                </a:cubicBezTo>
                <a:cubicBezTo>
                  <a:pt x="5196239" y="5372435"/>
                  <a:pt x="5165930" y="5372435"/>
                  <a:pt x="5148102" y="5354606"/>
                </a:cubicBezTo>
                <a:cubicBezTo>
                  <a:pt x="5130273" y="5336777"/>
                  <a:pt x="5130273" y="5306469"/>
                  <a:pt x="5148102" y="5288640"/>
                </a:cubicBezTo>
                <a:close/>
                <a:moveTo>
                  <a:pt x="4877108" y="5559633"/>
                </a:moveTo>
                <a:cubicBezTo>
                  <a:pt x="4894937" y="5541805"/>
                  <a:pt x="4925245" y="5541804"/>
                  <a:pt x="4943074" y="5559633"/>
                </a:cubicBezTo>
                <a:cubicBezTo>
                  <a:pt x="4960903" y="5577462"/>
                  <a:pt x="4960903" y="5607771"/>
                  <a:pt x="4943074" y="5625600"/>
                </a:cubicBezTo>
                <a:cubicBezTo>
                  <a:pt x="4925245" y="5643429"/>
                  <a:pt x="4894937" y="5643428"/>
                  <a:pt x="4877108" y="5625599"/>
                </a:cubicBezTo>
                <a:cubicBezTo>
                  <a:pt x="4859279" y="5607770"/>
                  <a:pt x="4859279" y="5577463"/>
                  <a:pt x="4877108" y="5559633"/>
                </a:cubicBezTo>
                <a:close/>
                <a:moveTo>
                  <a:pt x="5012606" y="5424133"/>
                </a:moveTo>
                <a:cubicBezTo>
                  <a:pt x="5030429" y="5406311"/>
                  <a:pt x="5060739" y="5406311"/>
                  <a:pt x="5078568" y="5424140"/>
                </a:cubicBezTo>
                <a:cubicBezTo>
                  <a:pt x="5096397" y="5441969"/>
                  <a:pt x="5096397" y="5472277"/>
                  <a:pt x="5078575" y="5490100"/>
                </a:cubicBezTo>
                <a:cubicBezTo>
                  <a:pt x="5060745" y="5507929"/>
                  <a:pt x="5030435" y="5507929"/>
                  <a:pt x="5012606" y="5490099"/>
                </a:cubicBezTo>
                <a:cubicBezTo>
                  <a:pt x="4994779" y="5472270"/>
                  <a:pt x="4994779" y="5441962"/>
                  <a:pt x="5012606" y="5424133"/>
                </a:cubicBezTo>
                <a:close/>
                <a:moveTo>
                  <a:pt x="4739814" y="5695132"/>
                </a:moveTo>
                <a:cubicBezTo>
                  <a:pt x="4759426" y="5677303"/>
                  <a:pt x="4787952" y="5677303"/>
                  <a:pt x="4805781" y="5695132"/>
                </a:cubicBezTo>
                <a:cubicBezTo>
                  <a:pt x="4823610" y="5712961"/>
                  <a:pt x="4823610" y="5743269"/>
                  <a:pt x="4805781" y="5761099"/>
                </a:cubicBezTo>
                <a:cubicBezTo>
                  <a:pt x="4787952" y="5778928"/>
                  <a:pt x="4757643" y="5778927"/>
                  <a:pt x="4739814" y="5761098"/>
                </a:cubicBezTo>
                <a:cubicBezTo>
                  <a:pt x="4721985" y="5743270"/>
                  <a:pt x="4721985" y="5712961"/>
                  <a:pt x="4739814" y="5695132"/>
                </a:cubicBezTo>
                <a:close/>
                <a:moveTo>
                  <a:pt x="4472578" y="5961264"/>
                </a:moveTo>
                <a:cubicBezTo>
                  <a:pt x="4490407" y="5943435"/>
                  <a:pt x="4520715" y="5943435"/>
                  <a:pt x="4538544" y="5961264"/>
                </a:cubicBezTo>
                <a:cubicBezTo>
                  <a:pt x="4556373" y="5979093"/>
                  <a:pt x="4556373" y="6009401"/>
                  <a:pt x="4538545" y="6027230"/>
                </a:cubicBezTo>
                <a:cubicBezTo>
                  <a:pt x="4520715" y="6045059"/>
                  <a:pt x="4490407" y="6045059"/>
                  <a:pt x="4472578" y="6027230"/>
                </a:cubicBezTo>
                <a:cubicBezTo>
                  <a:pt x="4454749" y="6009401"/>
                  <a:pt x="4454749" y="5979093"/>
                  <a:pt x="4472578" y="5961264"/>
                </a:cubicBezTo>
                <a:close/>
                <a:moveTo>
                  <a:pt x="4608075" y="5825765"/>
                </a:moveTo>
                <a:cubicBezTo>
                  <a:pt x="4625904" y="5807936"/>
                  <a:pt x="4656215" y="5807936"/>
                  <a:pt x="4674044" y="5825765"/>
                </a:cubicBezTo>
                <a:cubicBezTo>
                  <a:pt x="4691873" y="5843594"/>
                  <a:pt x="4691873" y="5873902"/>
                  <a:pt x="4674044" y="5891731"/>
                </a:cubicBezTo>
                <a:cubicBezTo>
                  <a:pt x="4656215" y="5909560"/>
                  <a:pt x="4625905" y="5909560"/>
                  <a:pt x="4608075" y="5891731"/>
                </a:cubicBezTo>
                <a:cubicBezTo>
                  <a:pt x="4590248" y="5873902"/>
                  <a:pt x="4590248" y="5843594"/>
                  <a:pt x="4608075" y="5825765"/>
                </a:cubicBezTo>
                <a:close/>
                <a:moveTo>
                  <a:pt x="4335285" y="6096763"/>
                </a:moveTo>
                <a:cubicBezTo>
                  <a:pt x="4354896" y="6078934"/>
                  <a:pt x="4383422" y="6078934"/>
                  <a:pt x="4401251" y="6096762"/>
                </a:cubicBezTo>
                <a:cubicBezTo>
                  <a:pt x="4419080" y="6114591"/>
                  <a:pt x="4419080" y="6144900"/>
                  <a:pt x="4401251" y="6162729"/>
                </a:cubicBezTo>
                <a:cubicBezTo>
                  <a:pt x="4383422" y="6180558"/>
                  <a:pt x="4353114" y="6180558"/>
                  <a:pt x="4335285" y="6162729"/>
                </a:cubicBezTo>
                <a:cubicBezTo>
                  <a:pt x="4317456" y="6144900"/>
                  <a:pt x="4317456" y="6114592"/>
                  <a:pt x="4335285" y="6096763"/>
                </a:cubicBezTo>
                <a:close/>
                <a:moveTo>
                  <a:pt x="6088212" y="4336317"/>
                </a:moveTo>
                <a:cubicBezTo>
                  <a:pt x="6106041" y="4318488"/>
                  <a:pt x="6136349" y="4318488"/>
                  <a:pt x="6154178" y="4336317"/>
                </a:cubicBezTo>
                <a:cubicBezTo>
                  <a:pt x="6172007" y="4354146"/>
                  <a:pt x="6172007" y="4384454"/>
                  <a:pt x="6154178" y="4402283"/>
                </a:cubicBezTo>
                <a:cubicBezTo>
                  <a:pt x="6134567" y="4421897"/>
                  <a:pt x="6106041" y="4421897"/>
                  <a:pt x="6088212" y="4402284"/>
                </a:cubicBezTo>
                <a:cubicBezTo>
                  <a:pt x="6070383" y="4384455"/>
                  <a:pt x="6070383" y="4354146"/>
                  <a:pt x="6088212" y="4336317"/>
                </a:cubicBezTo>
                <a:close/>
                <a:moveTo>
                  <a:pt x="5950803" y="4198931"/>
                </a:moveTo>
                <a:cubicBezTo>
                  <a:pt x="5968632" y="4181102"/>
                  <a:pt x="5998940" y="4181102"/>
                  <a:pt x="6016769" y="4198931"/>
                </a:cubicBezTo>
                <a:cubicBezTo>
                  <a:pt x="6034598" y="4216760"/>
                  <a:pt x="6034598" y="4247068"/>
                  <a:pt x="6016769" y="4264897"/>
                </a:cubicBezTo>
                <a:cubicBezTo>
                  <a:pt x="5997158" y="4282726"/>
                  <a:pt x="5968632" y="4282726"/>
                  <a:pt x="5950803" y="4264897"/>
                </a:cubicBezTo>
                <a:cubicBezTo>
                  <a:pt x="5932974" y="4247068"/>
                  <a:pt x="5932974" y="4216760"/>
                  <a:pt x="5950803" y="4198931"/>
                </a:cubicBezTo>
                <a:close/>
                <a:moveTo>
                  <a:pt x="4732673" y="5415217"/>
                </a:moveTo>
                <a:cubicBezTo>
                  <a:pt x="4750501" y="5395605"/>
                  <a:pt x="4779026" y="5395604"/>
                  <a:pt x="4798639" y="5415217"/>
                </a:cubicBezTo>
                <a:cubicBezTo>
                  <a:pt x="4816468" y="5433046"/>
                  <a:pt x="4816467" y="5463355"/>
                  <a:pt x="4798639" y="5481184"/>
                </a:cubicBezTo>
                <a:cubicBezTo>
                  <a:pt x="4780809" y="5499013"/>
                  <a:pt x="4750502" y="5499012"/>
                  <a:pt x="4732673" y="5481183"/>
                </a:cubicBezTo>
                <a:cubicBezTo>
                  <a:pt x="4714844" y="5463354"/>
                  <a:pt x="4714843" y="5433047"/>
                  <a:pt x="4732673" y="5415217"/>
                </a:cubicBezTo>
                <a:close/>
                <a:moveTo>
                  <a:pt x="4868171" y="5279716"/>
                </a:moveTo>
                <a:cubicBezTo>
                  <a:pt x="4885993" y="5260109"/>
                  <a:pt x="4916302" y="5260109"/>
                  <a:pt x="4934131" y="5279722"/>
                </a:cubicBezTo>
                <a:cubicBezTo>
                  <a:pt x="4951960" y="5297551"/>
                  <a:pt x="4951960" y="5327860"/>
                  <a:pt x="4934137" y="5345682"/>
                </a:cubicBezTo>
                <a:cubicBezTo>
                  <a:pt x="4916308" y="5363511"/>
                  <a:pt x="4886000" y="5363511"/>
                  <a:pt x="4868171" y="5345682"/>
                </a:cubicBezTo>
                <a:cubicBezTo>
                  <a:pt x="4850342" y="5327853"/>
                  <a:pt x="4850342" y="5297545"/>
                  <a:pt x="4868171" y="5279716"/>
                </a:cubicBezTo>
                <a:close/>
                <a:moveTo>
                  <a:pt x="5003662" y="5144224"/>
                </a:moveTo>
                <a:cubicBezTo>
                  <a:pt x="5021491" y="5124611"/>
                  <a:pt x="5051801" y="5126395"/>
                  <a:pt x="5069630" y="5144224"/>
                </a:cubicBezTo>
                <a:cubicBezTo>
                  <a:pt x="5087459" y="5162053"/>
                  <a:pt x="5087459" y="5192361"/>
                  <a:pt x="5069630" y="5210190"/>
                </a:cubicBezTo>
                <a:cubicBezTo>
                  <a:pt x="5051801" y="5228019"/>
                  <a:pt x="5021491" y="5228019"/>
                  <a:pt x="5003662" y="5210190"/>
                </a:cubicBezTo>
                <a:cubicBezTo>
                  <a:pt x="4985835" y="5192362"/>
                  <a:pt x="4985835" y="5162053"/>
                  <a:pt x="5003662" y="5144224"/>
                </a:cubicBezTo>
                <a:close/>
                <a:moveTo>
                  <a:pt x="4595383" y="5550718"/>
                </a:moveTo>
                <a:cubicBezTo>
                  <a:pt x="4614994" y="5531105"/>
                  <a:pt x="4643520" y="5531105"/>
                  <a:pt x="4661349" y="5550718"/>
                </a:cubicBezTo>
                <a:cubicBezTo>
                  <a:pt x="4679178" y="5568547"/>
                  <a:pt x="4679178" y="5598855"/>
                  <a:pt x="4661349" y="5616684"/>
                </a:cubicBezTo>
                <a:cubicBezTo>
                  <a:pt x="4643520" y="5634513"/>
                  <a:pt x="4613212" y="5634513"/>
                  <a:pt x="4595383" y="5616684"/>
                </a:cubicBezTo>
                <a:cubicBezTo>
                  <a:pt x="4577554" y="5598855"/>
                  <a:pt x="4577554" y="5568547"/>
                  <a:pt x="4595383" y="5550718"/>
                </a:cubicBezTo>
                <a:close/>
                <a:moveTo>
                  <a:pt x="4328142" y="5816848"/>
                </a:moveTo>
                <a:cubicBezTo>
                  <a:pt x="4345971" y="5797235"/>
                  <a:pt x="4374496" y="5797235"/>
                  <a:pt x="4394109" y="5816848"/>
                </a:cubicBezTo>
                <a:cubicBezTo>
                  <a:pt x="4411938" y="5834677"/>
                  <a:pt x="4411938" y="5864985"/>
                  <a:pt x="4394109" y="5882814"/>
                </a:cubicBezTo>
                <a:cubicBezTo>
                  <a:pt x="4376280" y="5900643"/>
                  <a:pt x="4345971" y="5900643"/>
                  <a:pt x="4328142" y="5882814"/>
                </a:cubicBezTo>
                <a:cubicBezTo>
                  <a:pt x="4310313" y="5864985"/>
                  <a:pt x="4310313" y="5834677"/>
                  <a:pt x="4328142" y="5816848"/>
                </a:cubicBezTo>
                <a:close/>
                <a:moveTo>
                  <a:pt x="4463640" y="5681347"/>
                </a:moveTo>
                <a:cubicBezTo>
                  <a:pt x="4481469" y="5661735"/>
                  <a:pt x="4511777" y="5661734"/>
                  <a:pt x="4529606" y="5681347"/>
                </a:cubicBezTo>
                <a:cubicBezTo>
                  <a:pt x="4547435" y="5699176"/>
                  <a:pt x="4547436" y="5729485"/>
                  <a:pt x="4529607" y="5747314"/>
                </a:cubicBezTo>
                <a:cubicBezTo>
                  <a:pt x="4511778" y="5765143"/>
                  <a:pt x="4481469" y="5765143"/>
                  <a:pt x="4463640" y="5747314"/>
                </a:cubicBezTo>
                <a:cubicBezTo>
                  <a:pt x="4445811" y="5729485"/>
                  <a:pt x="4445811" y="5699176"/>
                  <a:pt x="4463640" y="5681347"/>
                </a:cubicBezTo>
                <a:close/>
                <a:moveTo>
                  <a:pt x="4190854" y="5952348"/>
                </a:moveTo>
                <a:cubicBezTo>
                  <a:pt x="4210464" y="5932735"/>
                  <a:pt x="4238991" y="5932735"/>
                  <a:pt x="4256820" y="5952348"/>
                </a:cubicBezTo>
                <a:cubicBezTo>
                  <a:pt x="4274649" y="5970177"/>
                  <a:pt x="4274649" y="6000485"/>
                  <a:pt x="4256820" y="6018314"/>
                </a:cubicBezTo>
                <a:cubicBezTo>
                  <a:pt x="4238991" y="6036143"/>
                  <a:pt x="4208682" y="6036143"/>
                  <a:pt x="4190853" y="6018314"/>
                </a:cubicBezTo>
                <a:cubicBezTo>
                  <a:pt x="4173024" y="6000485"/>
                  <a:pt x="4173025" y="5970177"/>
                  <a:pt x="4190854" y="5952348"/>
                </a:cubicBezTo>
                <a:close/>
                <a:moveTo>
                  <a:pt x="5804600" y="4052735"/>
                </a:moveTo>
                <a:cubicBezTo>
                  <a:pt x="5822429" y="4034906"/>
                  <a:pt x="5852737" y="4034906"/>
                  <a:pt x="5870566" y="4052735"/>
                </a:cubicBezTo>
                <a:cubicBezTo>
                  <a:pt x="5888395" y="4070564"/>
                  <a:pt x="5888395" y="4100872"/>
                  <a:pt x="5870566" y="4118701"/>
                </a:cubicBezTo>
                <a:cubicBezTo>
                  <a:pt x="5852737" y="4138314"/>
                  <a:pt x="5824211" y="4138314"/>
                  <a:pt x="5804600" y="4118701"/>
                </a:cubicBezTo>
                <a:cubicBezTo>
                  <a:pt x="5786771" y="4100872"/>
                  <a:pt x="5786771" y="4070564"/>
                  <a:pt x="5804600" y="4052735"/>
                </a:cubicBezTo>
                <a:close/>
                <a:moveTo>
                  <a:pt x="5669084" y="4188233"/>
                </a:moveTo>
                <a:cubicBezTo>
                  <a:pt x="5686913" y="4170404"/>
                  <a:pt x="5717222" y="4170405"/>
                  <a:pt x="5735051" y="4188234"/>
                </a:cubicBezTo>
                <a:cubicBezTo>
                  <a:pt x="5752880" y="4206063"/>
                  <a:pt x="5752880" y="4236371"/>
                  <a:pt x="5735051" y="4254200"/>
                </a:cubicBezTo>
                <a:cubicBezTo>
                  <a:pt x="5717222" y="4273813"/>
                  <a:pt x="5686914" y="4273813"/>
                  <a:pt x="5669084" y="4254200"/>
                </a:cubicBezTo>
                <a:cubicBezTo>
                  <a:pt x="5651255" y="4236371"/>
                  <a:pt x="5651255" y="4206062"/>
                  <a:pt x="5669084" y="4188233"/>
                </a:cubicBezTo>
                <a:close/>
                <a:moveTo>
                  <a:pt x="4723755" y="5133519"/>
                </a:moveTo>
                <a:cubicBezTo>
                  <a:pt x="4741578" y="5115697"/>
                  <a:pt x="4771886" y="5115697"/>
                  <a:pt x="4789715" y="5133526"/>
                </a:cubicBezTo>
                <a:cubicBezTo>
                  <a:pt x="4807544" y="5151355"/>
                  <a:pt x="4807544" y="5181663"/>
                  <a:pt x="4789722" y="5199485"/>
                </a:cubicBezTo>
                <a:cubicBezTo>
                  <a:pt x="4771893" y="5217315"/>
                  <a:pt x="4741584" y="5217315"/>
                  <a:pt x="4723755" y="5199486"/>
                </a:cubicBezTo>
                <a:cubicBezTo>
                  <a:pt x="4705926" y="5181657"/>
                  <a:pt x="4705926" y="5151348"/>
                  <a:pt x="4723755" y="5133519"/>
                </a:cubicBezTo>
                <a:close/>
                <a:moveTo>
                  <a:pt x="4588254" y="5269019"/>
                </a:moveTo>
                <a:cubicBezTo>
                  <a:pt x="4606082" y="5251191"/>
                  <a:pt x="4634607" y="5251190"/>
                  <a:pt x="4654220" y="5269019"/>
                </a:cubicBezTo>
                <a:cubicBezTo>
                  <a:pt x="4672049" y="5286848"/>
                  <a:pt x="4672049" y="5317157"/>
                  <a:pt x="4654220" y="5334986"/>
                </a:cubicBezTo>
                <a:cubicBezTo>
                  <a:pt x="4636391" y="5352815"/>
                  <a:pt x="4606083" y="5352814"/>
                  <a:pt x="4588254" y="5334985"/>
                </a:cubicBezTo>
                <a:cubicBezTo>
                  <a:pt x="4570425" y="5317156"/>
                  <a:pt x="4570425" y="5286848"/>
                  <a:pt x="4588254" y="5269019"/>
                </a:cubicBezTo>
                <a:close/>
                <a:moveTo>
                  <a:pt x="4450965" y="5404521"/>
                </a:moveTo>
                <a:cubicBezTo>
                  <a:pt x="4468794" y="5386691"/>
                  <a:pt x="4499102" y="5386691"/>
                  <a:pt x="4516931" y="5404520"/>
                </a:cubicBezTo>
                <a:cubicBezTo>
                  <a:pt x="4534760" y="5422349"/>
                  <a:pt x="4534760" y="5452658"/>
                  <a:pt x="4516931" y="5470487"/>
                </a:cubicBezTo>
                <a:cubicBezTo>
                  <a:pt x="4499102" y="5488316"/>
                  <a:pt x="4468794" y="5488316"/>
                  <a:pt x="4450965" y="5470487"/>
                </a:cubicBezTo>
                <a:cubicBezTo>
                  <a:pt x="4433136" y="5452658"/>
                  <a:pt x="4433136" y="5422350"/>
                  <a:pt x="4450965" y="5404521"/>
                </a:cubicBezTo>
                <a:close/>
                <a:moveTo>
                  <a:pt x="4319224" y="5535151"/>
                </a:moveTo>
                <a:cubicBezTo>
                  <a:pt x="4337053" y="5517322"/>
                  <a:pt x="4367362" y="5517322"/>
                  <a:pt x="4385191" y="5535151"/>
                </a:cubicBezTo>
                <a:cubicBezTo>
                  <a:pt x="4403020" y="5552980"/>
                  <a:pt x="4403020" y="5583288"/>
                  <a:pt x="4385191" y="5601117"/>
                </a:cubicBezTo>
                <a:cubicBezTo>
                  <a:pt x="4367362" y="5618946"/>
                  <a:pt x="4337053" y="5618946"/>
                  <a:pt x="4319224" y="5601117"/>
                </a:cubicBezTo>
                <a:cubicBezTo>
                  <a:pt x="4301395" y="5583288"/>
                  <a:pt x="4301395" y="5552980"/>
                  <a:pt x="4319224" y="5535151"/>
                </a:cubicBezTo>
                <a:close/>
                <a:moveTo>
                  <a:pt x="4183724" y="5670650"/>
                </a:moveTo>
                <a:cubicBezTo>
                  <a:pt x="4201553" y="5652821"/>
                  <a:pt x="4230077" y="5652821"/>
                  <a:pt x="4249690" y="5670650"/>
                </a:cubicBezTo>
                <a:cubicBezTo>
                  <a:pt x="4267519" y="5688479"/>
                  <a:pt x="4267519" y="5718788"/>
                  <a:pt x="4249690" y="5736616"/>
                </a:cubicBezTo>
                <a:cubicBezTo>
                  <a:pt x="4231861" y="5754445"/>
                  <a:pt x="4201553" y="5754445"/>
                  <a:pt x="4183724" y="5736616"/>
                </a:cubicBezTo>
                <a:cubicBezTo>
                  <a:pt x="4165895" y="5718787"/>
                  <a:pt x="4165895" y="5688479"/>
                  <a:pt x="4183724" y="5670650"/>
                </a:cubicBezTo>
                <a:close/>
                <a:moveTo>
                  <a:pt x="4046436" y="5806151"/>
                </a:moveTo>
                <a:cubicBezTo>
                  <a:pt x="4064265" y="5788322"/>
                  <a:pt x="4094573" y="5788322"/>
                  <a:pt x="4112402" y="5806151"/>
                </a:cubicBezTo>
                <a:cubicBezTo>
                  <a:pt x="4130231" y="5823980"/>
                  <a:pt x="4130231" y="5854288"/>
                  <a:pt x="4112402" y="5872117"/>
                </a:cubicBezTo>
                <a:cubicBezTo>
                  <a:pt x="4094573" y="5889946"/>
                  <a:pt x="4064264" y="5889946"/>
                  <a:pt x="4046435" y="5872117"/>
                </a:cubicBezTo>
                <a:cubicBezTo>
                  <a:pt x="4028606" y="5854288"/>
                  <a:pt x="4028607" y="5823980"/>
                  <a:pt x="4046436" y="5806151"/>
                </a:cubicBezTo>
                <a:close/>
                <a:moveTo>
                  <a:pt x="5524702" y="4043817"/>
                </a:moveTo>
                <a:cubicBezTo>
                  <a:pt x="5542531" y="4025988"/>
                  <a:pt x="5572840" y="4025989"/>
                  <a:pt x="5590669" y="4043818"/>
                </a:cubicBezTo>
                <a:cubicBezTo>
                  <a:pt x="5608498" y="4061647"/>
                  <a:pt x="5608497" y="4091955"/>
                  <a:pt x="5590669" y="4109784"/>
                </a:cubicBezTo>
                <a:cubicBezTo>
                  <a:pt x="5572840" y="4127613"/>
                  <a:pt x="5542531" y="4127613"/>
                  <a:pt x="5524702" y="4109784"/>
                </a:cubicBezTo>
                <a:cubicBezTo>
                  <a:pt x="5506873" y="4091955"/>
                  <a:pt x="5506873" y="4061646"/>
                  <a:pt x="5524702" y="4043817"/>
                </a:cubicBezTo>
                <a:close/>
                <a:moveTo>
                  <a:pt x="5389202" y="4179312"/>
                </a:moveTo>
                <a:cubicBezTo>
                  <a:pt x="5407031" y="4161483"/>
                  <a:pt x="5437340" y="4161483"/>
                  <a:pt x="5455169" y="4179312"/>
                </a:cubicBezTo>
                <a:cubicBezTo>
                  <a:pt x="5472998" y="4197141"/>
                  <a:pt x="5472997" y="4227449"/>
                  <a:pt x="5455168" y="4245278"/>
                </a:cubicBezTo>
                <a:cubicBezTo>
                  <a:pt x="5437339" y="4263107"/>
                  <a:pt x="5407031" y="4263107"/>
                  <a:pt x="5389202" y="4245278"/>
                </a:cubicBezTo>
                <a:cubicBezTo>
                  <a:pt x="5371373" y="4227449"/>
                  <a:pt x="5371373" y="4197141"/>
                  <a:pt x="5389202" y="4179312"/>
                </a:cubicBezTo>
                <a:close/>
                <a:moveTo>
                  <a:pt x="5660173" y="3908319"/>
                </a:moveTo>
                <a:cubicBezTo>
                  <a:pt x="5678001" y="3890490"/>
                  <a:pt x="5708310" y="3890490"/>
                  <a:pt x="5726139" y="3908319"/>
                </a:cubicBezTo>
                <a:cubicBezTo>
                  <a:pt x="5743968" y="3926148"/>
                  <a:pt x="5743968" y="3956456"/>
                  <a:pt x="5726139" y="3974285"/>
                </a:cubicBezTo>
                <a:cubicBezTo>
                  <a:pt x="5708310" y="3992114"/>
                  <a:pt x="5679784" y="3992114"/>
                  <a:pt x="5660173" y="3974285"/>
                </a:cubicBezTo>
                <a:cubicBezTo>
                  <a:pt x="5642344" y="3956456"/>
                  <a:pt x="5642344" y="3926148"/>
                  <a:pt x="5660173" y="3908319"/>
                </a:cubicBezTo>
                <a:close/>
                <a:moveTo>
                  <a:pt x="4579336" y="4989104"/>
                </a:moveTo>
                <a:cubicBezTo>
                  <a:pt x="4597158" y="4969498"/>
                  <a:pt x="4627466" y="4969498"/>
                  <a:pt x="4645295" y="4989111"/>
                </a:cubicBezTo>
                <a:cubicBezTo>
                  <a:pt x="4663124" y="5006940"/>
                  <a:pt x="4663124" y="5037248"/>
                  <a:pt x="4645302" y="5055070"/>
                </a:cubicBezTo>
                <a:cubicBezTo>
                  <a:pt x="4627473" y="5072899"/>
                  <a:pt x="4597164" y="5072899"/>
                  <a:pt x="4579335" y="5055070"/>
                </a:cubicBezTo>
                <a:cubicBezTo>
                  <a:pt x="4561506" y="5037241"/>
                  <a:pt x="4561507" y="5006933"/>
                  <a:pt x="4579336" y="4989104"/>
                </a:cubicBezTo>
                <a:close/>
                <a:moveTo>
                  <a:pt x="4442053" y="5124602"/>
                </a:moveTo>
                <a:cubicBezTo>
                  <a:pt x="4461663" y="5104990"/>
                  <a:pt x="4490190" y="5104989"/>
                  <a:pt x="4508019" y="5124602"/>
                </a:cubicBezTo>
                <a:cubicBezTo>
                  <a:pt x="4525848" y="5142431"/>
                  <a:pt x="4525848" y="5172740"/>
                  <a:pt x="4508019" y="5190569"/>
                </a:cubicBezTo>
                <a:cubicBezTo>
                  <a:pt x="4490190" y="5208398"/>
                  <a:pt x="4459881" y="5208398"/>
                  <a:pt x="4442052" y="5190569"/>
                </a:cubicBezTo>
                <a:cubicBezTo>
                  <a:pt x="4424223" y="5172740"/>
                  <a:pt x="4424223" y="5142432"/>
                  <a:pt x="4442053" y="5124602"/>
                </a:cubicBezTo>
                <a:close/>
                <a:moveTo>
                  <a:pt x="4306543" y="5260105"/>
                </a:moveTo>
                <a:cubicBezTo>
                  <a:pt x="4324372" y="5240492"/>
                  <a:pt x="4354681" y="5240491"/>
                  <a:pt x="4372509" y="5260105"/>
                </a:cubicBezTo>
                <a:cubicBezTo>
                  <a:pt x="4390338" y="5277934"/>
                  <a:pt x="4390339" y="5308242"/>
                  <a:pt x="4372510" y="5326071"/>
                </a:cubicBezTo>
                <a:cubicBezTo>
                  <a:pt x="4354681" y="5343900"/>
                  <a:pt x="4324372" y="5343900"/>
                  <a:pt x="4306543" y="5326071"/>
                </a:cubicBezTo>
                <a:cubicBezTo>
                  <a:pt x="4288714" y="5308242"/>
                  <a:pt x="4288714" y="5277934"/>
                  <a:pt x="4306543" y="5260105"/>
                </a:cubicBezTo>
                <a:close/>
                <a:moveTo>
                  <a:pt x="4174805" y="5390736"/>
                </a:moveTo>
                <a:cubicBezTo>
                  <a:pt x="4192634" y="5371123"/>
                  <a:pt x="4222942" y="5371123"/>
                  <a:pt x="4240771" y="5390735"/>
                </a:cubicBezTo>
                <a:cubicBezTo>
                  <a:pt x="4258600" y="5408564"/>
                  <a:pt x="4258600" y="5438873"/>
                  <a:pt x="4240771" y="5456702"/>
                </a:cubicBezTo>
                <a:cubicBezTo>
                  <a:pt x="4222942" y="5474531"/>
                  <a:pt x="4192634" y="5474531"/>
                  <a:pt x="4174805" y="5456702"/>
                </a:cubicBezTo>
                <a:cubicBezTo>
                  <a:pt x="4156976" y="5438873"/>
                  <a:pt x="4156976" y="5408565"/>
                  <a:pt x="4174805" y="5390736"/>
                </a:cubicBezTo>
                <a:close/>
                <a:moveTo>
                  <a:pt x="4037522" y="5526233"/>
                </a:moveTo>
                <a:cubicBezTo>
                  <a:pt x="4057133" y="5506620"/>
                  <a:pt x="4085659" y="5506620"/>
                  <a:pt x="4103489" y="5526233"/>
                </a:cubicBezTo>
                <a:cubicBezTo>
                  <a:pt x="4121318" y="5544062"/>
                  <a:pt x="4121318" y="5574371"/>
                  <a:pt x="4103489" y="5592200"/>
                </a:cubicBezTo>
                <a:cubicBezTo>
                  <a:pt x="4085660" y="5610029"/>
                  <a:pt x="4055351" y="5610029"/>
                  <a:pt x="4037522" y="5592200"/>
                </a:cubicBezTo>
                <a:cubicBezTo>
                  <a:pt x="4019693" y="5574371"/>
                  <a:pt x="4019693" y="5544062"/>
                  <a:pt x="4037522" y="5526233"/>
                </a:cubicBezTo>
                <a:close/>
                <a:moveTo>
                  <a:pt x="3902014" y="5661735"/>
                </a:moveTo>
                <a:cubicBezTo>
                  <a:pt x="3919843" y="5642122"/>
                  <a:pt x="3950151" y="5642122"/>
                  <a:pt x="3967980" y="5661735"/>
                </a:cubicBezTo>
                <a:cubicBezTo>
                  <a:pt x="3985809" y="5679564"/>
                  <a:pt x="3985809" y="5709872"/>
                  <a:pt x="3967980" y="5727701"/>
                </a:cubicBezTo>
                <a:cubicBezTo>
                  <a:pt x="3950151" y="5745530"/>
                  <a:pt x="3919843" y="5745530"/>
                  <a:pt x="3902014" y="5727701"/>
                </a:cubicBezTo>
                <a:cubicBezTo>
                  <a:pt x="3884185" y="5709872"/>
                  <a:pt x="3884185" y="5679564"/>
                  <a:pt x="3902014" y="5661735"/>
                </a:cubicBezTo>
                <a:close/>
                <a:moveTo>
                  <a:pt x="5251473" y="4031696"/>
                </a:moveTo>
                <a:cubicBezTo>
                  <a:pt x="5269302" y="4012083"/>
                  <a:pt x="5297826" y="4012083"/>
                  <a:pt x="5317439" y="4031696"/>
                </a:cubicBezTo>
                <a:cubicBezTo>
                  <a:pt x="5335268" y="4049525"/>
                  <a:pt x="5335268" y="4079833"/>
                  <a:pt x="5317439" y="4097662"/>
                </a:cubicBezTo>
                <a:cubicBezTo>
                  <a:pt x="5299610" y="4115491"/>
                  <a:pt x="5269302" y="4115491"/>
                  <a:pt x="5251473" y="4097662"/>
                </a:cubicBezTo>
                <a:cubicBezTo>
                  <a:pt x="5233644" y="4079833"/>
                  <a:pt x="5233644" y="4049525"/>
                  <a:pt x="5251473" y="4031696"/>
                </a:cubicBezTo>
                <a:close/>
                <a:moveTo>
                  <a:pt x="5380309" y="3897608"/>
                </a:moveTo>
                <a:cubicBezTo>
                  <a:pt x="5398138" y="3879779"/>
                  <a:pt x="5428446" y="3879779"/>
                  <a:pt x="5446275" y="3897608"/>
                </a:cubicBezTo>
                <a:cubicBezTo>
                  <a:pt x="5464104" y="3915437"/>
                  <a:pt x="5464104" y="3945746"/>
                  <a:pt x="5446275" y="3963575"/>
                </a:cubicBezTo>
                <a:cubicBezTo>
                  <a:pt x="5428446" y="3983187"/>
                  <a:pt x="5398138" y="3983188"/>
                  <a:pt x="5380309" y="3963575"/>
                </a:cubicBezTo>
                <a:cubicBezTo>
                  <a:pt x="5362480" y="3945746"/>
                  <a:pt x="5362480" y="3915437"/>
                  <a:pt x="5380309" y="3897608"/>
                </a:cubicBezTo>
                <a:close/>
                <a:moveTo>
                  <a:pt x="5515757" y="3762117"/>
                </a:moveTo>
                <a:cubicBezTo>
                  <a:pt x="5533586" y="3744288"/>
                  <a:pt x="5563894" y="3744288"/>
                  <a:pt x="5581723" y="3762117"/>
                </a:cubicBezTo>
                <a:cubicBezTo>
                  <a:pt x="5599552" y="3779946"/>
                  <a:pt x="5599552" y="3810254"/>
                  <a:pt x="5581723" y="3828083"/>
                </a:cubicBezTo>
                <a:cubicBezTo>
                  <a:pt x="5563894" y="3847696"/>
                  <a:pt x="5533586" y="3847696"/>
                  <a:pt x="5515757" y="3828083"/>
                </a:cubicBezTo>
                <a:cubicBezTo>
                  <a:pt x="5497928" y="3810254"/>
                  <a:pt x="5497928" y="3779946"/>
                  <a:pt x="5515757" y="3762117"/>
                </a:cubicBezTo>
                <a:close/>
                <a:moveTo>
                  <a:pt x="4297631" y="4978410"/>
                </a:moveTo>
                <a:cubicBezTo>
                  <a:pt x="4317241" y="4960582"/>
                  <a:pt x="4345768" y="4960581"/>
                  <a:pt x="4363597" y="4978410"/>
                </a:cubicBezTo>
                <a:cubicBezTo>
                  <a:pt x="4381426" y="4996239"/>
                  <a:pt x="4381426" y="5026548"/>
                  <a:pt x="4363597" y="5044377"/>
                </a:cubicBezTo>
                <a:cubicBezTo>
                  <a:pt x="4345768" y="5062206"/>
                  <a:pt x="4315460" y="5062205"/>
                  <a:pt x="4297631" y="5044376"/>
                </a:cubicBezTo>
                <a:cubicBezTo>
                  <a:pt x="4279802" y="5026547"/>
                  <a:pt x="4279802" y="4996239"/>
                  <a:pt x="4297631" y="4978410"/>
                </a:cubicBezTo>
                <a:close/>
                <a:moveTo>
                  <a:pt x="4162122" y="5113908"/>
                </a:moveTo>
                <a:cubicBezTo>
                  <a:pt x="4179951" y="5096079"/>
                  <a:pt x="4210259" y="5096079"/>
                  <a:pt x="4228088" y="5113908"/>
                </a:cubicBezTo>
                <a:cubicBezTo>
                  <a:pt x="4245917" y="5131737"/>
                  <a:pt x="4245917" y="5162045"/>
                  <a:pt x="4228088" y="5179874"/>
                </a:cubicBezTo>
                <a:cubicBezTo>
                  <a:pt x="4210259" y="5197703"/>
                  <a:pt x="4179951" y="5197703"/>
                  <a:pt x="4162122" y="5179874"/>
                </a:cubicBezTo>
                <a:cubicBezTo>
                  <a:pt x="4144293" y="5162045"/>
                  <a:pt x="4144293" y="5131737"/>
                  <a:pt x="4162122" y="5113908"/>
                </a:cubicBezTo>
                <a:close/>
                <a:moveTo>
                  <a:pt x="4030383" y="5244541"/>
                </a:moveTo>
                <a:cubicBezTo>
                  <a:pt x="4048212" y="5226712"/>
                  <a:pt x="4076738" y="5226712"/>
                  <a:pt x="4096349" y="5244541"/>
                </a:cubicBezTo>
                <a:cubicBezTo>
                  <a:pt x="4114178" y="5262370"/>
                  <a:pt x="4114178" y="5292679"/>
                  <a:pt x="4096349" y="5310508"/>
                </a:cubicBezTo>
                <a:cubicBezTo>
                  <a:pt x="4078520" y="5328337"/>
                  <a:pt x="4048212" y="5328336"/>
                  <a:pt x="4030383" y="5310507"/>
                </a:cubicBezTo>
                <a:cubicBezTo>
                  <a:pt x="4012554" y="5292678"/>
                  <a:pt x="4012554" y="5262370"/>
                  <a:pt x="4030383" y="5244541"/>
                </a:cubicBezTo>
                <a:close/>
                <a:moveTo>
                  <a:pt x="3893101" y="5380041"/>
                </a:moveTo>
                <a:cubicBezTo>
                  <a:pt x="3912712" y="5362212"/>
                  <a:pt x="3941238" y="5362212"/>
                  <a:pt x="3959067" y="5380041"/>
                </a:cubicBezTo>
                <a:cubicBezTo>
                  <a:pt x="3976896" y="5397870"/>
                  <a:pt x="3976896" y="5428178"/>
                  <a:pt x="3959067" y="5446008"/>
                </a:cubicBezTo>
                <a:cubicBezTo>
                  <a:pt x="3941238" y="5463836"/>
                  <a:pt x="3910930" y="5463836"/>
                  <a:pt x="3893101" y="5446007"/>
                </a:cubicBezTo>
                <a:cubicBezTo>
                  <a:pt x="3875272" y="5428178"/>
                  <a:pt x="3875272" y="5397870"/>
                  <a:pt x="3893101" y="5380041"/>
                </a:cubicBezTo>
                <a:close/>
                <a:moveTo>
                  <a:pt x="3757592" y="5515538"/>
                </a:moveTo>
                <a:cubicBezTo>
                  <a:pt x="3775421" y="5497709"/>
                  <a:pt x="3805730" y="5497709"/>
                  <a:pt x="3823559" y="5515538"/>
                </a:cubicBezTo>
                <a:cubicBezTo>
                  <a:pt x="3841388" y="5533367"/>
                  <a:pt x="3841388" y="5563676"/>
                  <a:pt x="3823559" y="5581505"/>
                </a:cubicBezTo>
                <a:cubicBezTo>
                  <a:pt x="3805730" y="5599334"/>
                  <a:pt x="3775421" y="5599333"/>
                  <a:pt x="3757592" y="5581504"/>
                </a:cubicBezTo>
                <a:cubicBezTo>
                  <a:pt x="3739763" y="5563675"/>
                  <a:pt x="3739763" y="5533367"/>
                  <a:pt x="3757592" y="5515538"/>
                </a:cubicBezTo>
                <a:close/>
                <a:moveTo>
                  <a:pt x="5242551" y="3750002"/>
                </a:moveTo>
                <a:cubicBezTo>
                  <a:pt x="5260380" y="3732173"/>
                  <a:pt x="5290688" y="3732172"/>
                  <a:pt x="5308517" y="3750001"/>
                </a:cubicBezTo>
                <a:cubicBezTo>
                  <a:pt x="5326346" y="3767830"/>
                  <a:pt x="5326346" y="3798139"/>
                  <a:pt x="5308517" y="3815968"/>
                </a:cubicBezTo>
                <a:cubicBezTo>
                  <a:pt x="5290688" y="3833797"/>
                  <a:pt x="5260379" y="3833797"/>
                  <a:pt x="5242550" y="3815968"/>
                </a:cubicBezTo>
                <a:cubicBezTo>
                  <a:pt x="5224721" y="3798139"/>
                  <a:pt x="5224722" y="3767831"/>
                  <a:pt x="5242551" y="3750002"/>
                </a:cubicBezTo>
                <a:close/>
                <a:moveTo>
                  <a:pt x="5105268" y="3885502"/>
                </a:moveTo>
                <a:cubicBezTo>
                  <a:pt x="5124879" y="3867673"/>
                  <a:pt x="5153405" y="3867673"/>
                  <a:pt x="5171234" y="3885502"/>
                </a:cubicBezTo>
                <a:cubicBezTo>
                  <a:pt x="5189063" y="3903331"/>
                  <a:pt x="5189063" y="3933640"/>
                  <a:pt x="5171234" y="3951469"/>
                </a:cubicBezTo>
                <a:cubicBezTo>
                  <a:pt x="5153405" y="3969298"/>
                  <a:pt x="5123097" y="3969297"/>
                  <a:pt x="5105268" y="3951468"/>
                </a:cubicBezTo>
                <a:cubicBezTo>
                  <a:pt x="5087439" y="3933639"/>
                  <a:pt x="5087439" y="3903331"/>
                  <a:pt x="5105268" y="3885502"/>
                </a:cubicBezTo>
                <a:close/>
                <a:moveTo>
                  <a:pt x="4969767" y="4021003"/>
                </a:moveTo>
                <a:cubicBezTo>
                  <a:pt x="4987596" y="4003174"/>
                  <a:pt x="5017904" y="4003174"/>
                  <a:pt x="5035733" y="4021003"/>
                </a:cubicBezTo>
                <a:cubicBezTo>
                  <a:pt x="5053562" y="4038832"/>
                  <a:pt x="5053563" y="4069140"/>
                  <a:pt x="5035734" y="4086969"/>
                </a:cubicBezTo>
                <a:cubicBezTo>
                  <a:pt x="5017905" y="4104798"/>
                  <a:pt x="4987596" y="4104798"/>
                  <a:pt x="4969767" y="4086969"/>
                </a:cubicBezTo>
                <a:cubicBezTo>
                  <a:pt x="4951938" y="4069140"/>
                  <a:pt x="4951938" y="4038832"/>
                  <a:pt x="4969767" y="4021003"/>
                </a:cubicBezTo>
                <a:close/>
                <a:moveTo>
                  <a:pt x="5371319" y="3617662"/>
                </a:moveTo>
                <a:cubicBezTo>
                  <a:pt x="5389148" y="3599833"/>
                  <a:pt x="5419456" y="3599833"/>
                  <a:pt x="5437285" y="3617662"/>
                </a:cubicBezTo>
                <a:cubicBezTo>
                  <a:pt x="5455114" y="3635491"/>
                  <a:pt x="5455114" y="3665799"/>
                  <a:pt x="5437285" y="3683628"/>
                </a:cubicBezTo>
                <a:cubicBezTo>
                  <a:pt x="5419456" y="3701457"/>
                  <a:pt x="5389148" y="3701457"/>
                  <a:pt x="5371319" y="3683628"/>
                </a:cubicBezTo>
                <a:cubicBezTo>
                  <a:pt x="5353490" y="3665799"/>
                  <a:pt x="5353490" y="3635491"/>
                  <a:pt x="5371319" y="3617662"/>
                </a:cubicBezTo>
                <a:close/>
                <a:moveTo>
                  <a:pt x="4153209" y="4833996"/>
                </a:moveTo>
                <a:cubicBezTo>
                  <a:pt x="4171037" y="4814384"/>
                  <a:pt x="4201346" y="4814383"/>
                  <a:pt x="4219175" y="4833996"/>
                </a:cubicBezTo>
                <a:cubicBezTo>
                  <a:pt x="4237004" y="4851825"/>
                  <a:pt x="4237003" y="4882134"/>
                  <a:pt x="4219175" y="4899962"/>
                </a:cubicBezTo>
                <a:cubicBezTo>
                  <a:pt x="4201346" y="4917792"/>
                  <a:pt x="4171038" y="4917791"/>
                  <a:pt x="4153209" y="4899962"/>
                </a:cubicBezTo>
                <a:cubicBezTo>
                  <a:pt x="4135380" y="4882133"/>
                  <a:pt x="4135380" y="4851825"/>
                  <a:pt x="4153209" y="4833996"/>
                </a:cubicBezTo>
                <a:close/>
                <a:moveTo>
                  <a:pt x="4017700" y="4969495"/>
                </a:moveTo>
                <a:cubicBezTo>
                  <a:pt x="4035530" y="4949882"/>
                  <a:pt x="4065840" y="4949882"/>
                  <a:pt x="4083669" y="4969495"/>
                </a:cubicBezTo>
                <a:cubicBezTo>
                  <a:pt x="4101498" y="4987324"/>
                  <a:pt x="4101498" y="5017633"/>
                  <a:pt x="4083669" y="5035462"/>
                </a:cubicBezTo>
                <a:cubicBezTo>
                  <a:pt x="4065840" y="5053291"/>
                  <a:pt x="4035530" y="5053291"/>
                  <a:pt x="4017701" y="5035462"/>
                </a:cubicBezTo>
                <a:cubicBezTo>
                  <a:pt x="3999873" y="5017633"/>
                  <a:pt x="3999873" y="4987324"/>
                  <a:pt x="4017700" y="4969495"/>
                </a:cubicBezTo>
                <a:close/>
                <a:moveTo>
                  <a:pt x="3885963" y="5100127"/>
                </a:moveTo>
                <a:cubicBezTo>
                  <a:pt x="3903791" y="5080514"/>
                  <a:pt x="3932316" y="5080514"/>
                  <a:pt x="3951929" y="5100126"/>
                </a:cubicBezTo>
                <a:cubicBezTo>
                  <a:pt x="3969758" y="5117955"/>
                  <a:pt x="3969758" y="5148264"/>
                  <a:pt x="3951929" y="5166093"/>
                </a:cubicBezTo>
                <a:cubicBezTo>
                  <a:pt x="3934100" y="5183922"/>
                  <a:pt x="3903791" y="5183922"/>
                  <a:pt x="3885962" y="5166093"/>
                </a:cubicBezTo>
                <a:cubicBezTo>
                  <a:pt x="3868133" y="5148264"/>
                  <a:pt x="3868134" y="5117956"/>
                  <a:pt x="3885963" y="5100127"/>
                </a:cubicBezTo>
                <a:close/>
                <a:moveTo>
                  <a:pt x="3748679" y="5235627"/>
                </a:moveTo>
                <a:cubicBezTo>
                  <a:pt x="3766508" y="5216014"/>
                  <a:pt x="3796816" y="5216014"/>
                  <a:pt x="3814645" y="5235627"/>
                </a:cubicBezTo>
                <a:cubicBezTo>
                  <a:pt x="3832474" y="5253456"/>
                  <a:pt x="3832474" y="5283765"/>
                  <a:pt x="3814645" y="5301594"/>
                </a:cubicBezTo>
                <a:cubicBezTo>
                  <a:pt x="3796816" y="5319423"/>
                  <a:pt x="3766507" y="5319422"/>
                  <a:pt x="3748678" y="5301593"/>
                </a:cubicBezTo>
                <a:cubicBezTo>
                  <a:pt x="3730849" y="5283764"/>
                  <a:pt x="3730850" y="5253456"/>
                  <a:pt x="3748679" y="5235627"/>
                </a:cubicBezTo>
                <a:close/>
                <a:moveTo>
                  <a:pt x="3613171" y="5371126"/>
                </a:moveTo>
                <a:cubicBezTo>
                  <a:pt x="3631000" y="5351513"/>
                  <a:pt x="3661310" y="5351513"/>
                  <a:pt x="3679139" y="5371126"/>
                </a:cubicBezTo>
                <a:cubicBezTo>
                  <a:pt x="3696968" y="5388955"/>
                  <a:pt x="3696968" y="5419263"/>
                  <a:pt x="3679139" y="5437092"/>
                </a:cubicBezTo>
                <a:cubicBezTo>
                  <a:pt x="3661310" y="5454921"/>
                  <a:pt x="3631000" y="5454921"/>
                  <a:pt x="3613171" y="5437092"/>
                </a:cubicBezTo>
                <a:cubicBezTo>
                  <a:pt x="3595344" y="5419263"/>
                  <a:pt x="3595344" y="5388955"/>
                  <a:pt x="3613171" y="5371126"/>
                </a:cubicBezTo>
                <a:close/>
                <a:moveTo>
                  <a:pt x="5098134" y="3605588"/>
                </a:moveTo>
                <a:cubicBezTo>
                  <a:pt x="5115963" y="3585975"/>
                  <a:pt x="5144487" y="3585975"/>
                  <a:pt x="5164100" y="3605588"/>
                </a:cubicBezTo>
                <a:cubicBezTo>
                  <a:pt x="5181929" y="3623416"/>
                  <a:pt x="5181929" y="3653725"/>
                  <a:pt x="5164100" y="3671554"/>
                </a:cubicBezTo>
                <a:cubicBezTo>
                  <a:pt x="5146271" y="3689383"/>
                  <a:pt x="5115963" y="3689383"/>
                  <a:pt x="5098134" y="3671554"/>
                </a:cubicBezTo>
                <a:cubicBezTo>
                  <a:pt x="5080305" y="3653725"/>
                  <a:pt x="5080305" y="3623417"/>
                  <a:pt x="5098134" y="3605588"/>
                </a:cubicBezTo>
                <a:close/>
                <a:moveTo>
                  <a:pt x="5233633" y="3470087"/>
                </a:moveTo>
                <a:cubicBezTo>
                  <a:pt x="5251462" y="3450474"/>
                  <a:pt x="5281770" y="3450474"/>
                  <a:pt x="5299599" y="3470087"/>
                </a:cubicBezTo>
                <a:cubicBezTo>
                  <a:pt x="5317428" y="3487916"/>
                  <a:pt x="5317429" y="3518224"/>
                  <a:pt x="5299600" y="3536053"/>
                </a:cubicBezTo>
                <a:cubicBezTo>
                  <a:pt x="5281771" y="3553882"/>
                  <a:pt x="5251462" y="3553882"/>
                  <a:pt x="5233633" y="3536053"/>
                </a:cubicBezTo>
                <a:cubicBezTo>
                  <a:pt x="5215804" y="3518224"/>
                  <a:pt x="5215804" y="3487916"/>
                  <a:pt x="5233633" y="3470087"/>
                </a:cubicBezTo>
                <a:close/>
                <a:moveTo>
                  <a:pt x="4825353" y="3876587"/>
                </a:moveTo>
                <a:cubicBezTo>
                  <a:pt x="4843182" y="3856974"/>
                  <a:pt x="4873490" y="3856974"/>
                  <a:pt x="4891319" y="3876587"/>
                </a:cubicBezTo>
                <a:cubicBezTo>
                  <a:pt x="4909148" y="3894416"/>
                  <a:pt x="4909148" y="3924724"/>
                  <a:pt x="4891319" y="3942553"/>
                </a:cubicBezTo>
                <a:cubicBezTo>
                  <a:pt x="4873490" y="3960382"/>
                  <a:pt x="4843182" y="3960382"/>
                  <a:pt x="4825353" y="3942553"/>
                </a:cubicBezTo>
                <a:cubicBezTo>
                  <a:pt x="4807524" y="3924724"/>
                  <a:pt x="4807524" y="3894416"/>
                  <a:pt x="4825353" y="3876587"/>
                </a:cubicBezTo>
                <a:close/>
                <a:moveTo>
                  <a:pt x="4960849" y="3741088"/>
                </a:moveTo>
                <a:cubicBezTo>
                  <a:pt x="4980460" y="3721475"/>
                  <a:pt x="5008986" y="3721475"/>
                  <a:pt x="5026815" y="3741088"/>
                </a:cubicBezTo>
                <a:cubicBezTo>
                  <a:pt x="5044644" y="3758917"/>
                  <a:pt x="5044645" y="3789225"/>
                  <a:pt x="5026816" y="3807054"/>
                </a:cubicBezTo>
                <a:cubicBezTo>
                  <a:pt x="5008987" y="3824883"/>
                  <a:pt x="4978678" y="3824883"/>
                  <a:pt x="4960849" y="3807054"/>
                </a:cubicBezTo>
                <a:cubicBezTo>
                  <a:pt x="4943020" y="3789225"/>
                  <a:pt x="4943020" y="3758917"/>
                  <a:pt x="4960849" y="3741088"/>
                </a:cubicBezTo>
                <a:close/>
                <a:moveTo>
                  <a:pt x="4008790" y="4687800"/>
                </a:moveTo>
                <a:cubicBezTo>
                  <a:pt x="4026618" y="4669971"/>
                  <a:pt x="4056929" y="4669971"/>
                  <a:pt x="4074758" y="4687799"/>
                </a:cubicBezTo>
                <a:cubicBezTo>
                  <a:pt x="4092587" y="4705628"/>
                  <a:pt x="4092586" y="4735938"/>
                  <a:pt x="4074758" y="4753766"/>
                </a:cubicBezTo>
                <a:cubicBezTo>
                  <a:pt x="4056929" y="4771595"/>
                  <a:pt x="4026619" y="4771595"/>
                  <a:pt x="4008789" y="4753766"/>
                </a:cubicBezTo>
                <a:cubicBezTo>
                  <a:pt x="3990963" y="4735937"/>
                  <a:pt x="3990963" y="4705629"/>
                  <a:pt x="4008790" y="4687800"/>
                </a:cubicBezTo>
                <a:close/>
                <a:moveTo>
                  <a:pt x="3873288" y="4823299"/>
                </a:moveTo>
                <a:cubicBezTo>
                  <a:pt x="3891117" y="4805470"/>
                  <a:pt x="3921425" y="4805470"/>
                  <a:pt x="3939254" y="4823299"/>
                </a:cubicBezTo>
                <a:cubicBezTo>
                  <a:pt x="3957083" y="4841128"/>
                  <a:pt x="3957083" y="4871436"/>
                  <a:pt x="3939255" y="4889265"/>
                </a:cubicBezTo>
                <a:cubicBezTo>
                  <a:pt x="3921426" y="4907094"/>
                  <a:pt x="3891117" y="4907094"/>
                  <a:pt x="3873288" y="4889265"/>
                </a:cubicBezTo>
                <a:cubicBezTo>
                  <a:pt x="3855459" y="4871436"/>
                  <a:pt x="3855459" y="4841128"/>
                  <a:pt x="3873288" y="4823299"/>
                </a:cubicBezTo>
                <a:close/>
                <a:moveTo>
                  <a:pt x="3739761" y="4953931"/>
                </a:moveTo>
                <a:cubicBezTo>
                  <a:pt x="3759372" y="4936102"/>
                  <a:pt x="3787898" y="4936102"/>
                  <a:pt x="3805727" y="4953931"/>
                </a:cubicBezTo>
                <a:cubicBezTo>
                  <a:pt x="3823556" y="4971760"/>
                  <a:pt x="3823557" y="5002068"/>
                  <a:pt x="3805728" y="5019897"/>
                </a:cubicBezTo>
                <a:cubicBezTo>
                  <a:pt x="3787899" y="5037726"/>
                  <a:pt x="3757590" y="5037726"/>
                  <a:pt x="3739761" y="5019897"/>
                </a:cubicBezTo>
                <a:cubicBezTo>
                  <a:pt x="3721932" y="5002068"/>
                  <a:pt x="3721932" y="4971760"/>
                  <a:pt x="3739761" y="4953931"/>
                </a:cubicBezTo>
                <a:close/>
                <a:moveTo>
                  <a:pt x="3604259" y="5089431"/>
                </a:moveTo>
                <a:cubicBezTo>
                  <a:pt x="3622088" y="5071602"/>
                  <a:pt x="3652399" y="5071602"/>
                  <a:pt x="3670228" y="5089430"/>
                </a:cubicBezTo>
                <a:cubicBezTo>
                  <a:pt x="3688057" y="5107259"/>
                  <a:pt x="3688057" y="5137568"/>
                  <a:pt x="3670228" y="5155397"/>
                </a:cubicBezTo>
                <a:cubicBezTo>
                  <a:pt x="3652399" y="5173226"/>
                  <a:pt x="3622089" y="5173226"/>
                  <a:pt x="3604259" y="5155397"/>
                </a:cubicBezTo>
                <a:cubicBezTo>
                  <a:pt x="3586432" y="5137568"/>
                  <a:pt x="3586432" y="5107260"/>
                  <a:pt x="3604259" y="5089431"/>
                </a:cubicBezTo>
                <a:close/>
                <a:moveTo>
                  <a:pt x="3468759" y="5224929"/>
                </a:moveTo>
                <a:cubicBezTo>
                  <a:pt x="3486588" y="5207100"/>
                  <a:pt x="3516896" y="5207100"/>
                  <a:pt x="3534725" y="5224929"/>
                </a:cubicBezTo>
                <a:cubicBezTo>
                  <a:pt x="3552554" y="5242758"/>
                  <a:pt x="3552554" y="5273067"/>
                  <a:pt x="3534725" y="5290896"/>
                </a:cubicBezTo>
                <a:cubicBezTo>
                  <a:pt x="3516896" y="5308725"/>
                  <a:pt x="3486587" y="5308724"/>
                  <a:pt x="3468758" y="5290895"/>
                </a:cubicBezTo>
                <a:cubicBezTo>
                  <a:pt x="3450929" y="5273066"/>
                  <a:pt x="3450930" y="5242758"/>
                  <a:pt x="3468759" y="5224929"/>
                </a:cubicBezTo>
                <a:close/>
                <a:moveTo>
                  <a:pt x="5085937" y="3339385"/>
                </a:moveTo>
                <a:cubicBezTo>
                  <a:pt x="5103766" y="3321556"/>
                  <a:pt x="5134074" y="3321556"/>
                  <a:pt x="5151903" y="3339385"/>
                </a:cubicBezTo>
                <a:cubicBezTo>
                  <a:pt x="5169732" y="3357214"/>
                  <a:pt x="5169732" y="3387522"/>
                  <a:pt x="5151903" y="3405351"/>
                </a:cubicBezTo>
                <a:cubicBezTo>
                  <a:pt x="5134074" y="3423180"/>
                  <a:pt x="5103766" y="3423180"/>
                  <a:pt x="5085937" y="3405351"/>
                </a:cubicBezTo>
                <a:cubicBezTo>
                  <a:pt x="5068108" y="3387522"/>
                  <a:pt x="5068108" y="3357214"/>
                  <a:pt x="5085937" y="3339385"/>
                </a:cubicBezTo>
                <a:close/>
                <a:moveTo>
                  <a:pt x="4950430" y="3474886"/>
                </a:moveTo>
                <a:cubicBezTo>
                  <a:pt x="4968259" y="3457057"/>
                  <a:pt x="4998569" y="3457057"/>
                  <a:pt x="5016399" y="3474886"/>
                </a:cubicBezTo>
                <a:cubicBezTo>
                  <a:pt x="5034226" y="3492715"/>
                  <a:pt x="5034226" y="3523023"/>
                  <a:pt x="5016399" y="3540852"/>
                </a:cubicBezTo>
                <a:cubicBezTo>
                  <a:pt x="4998570" y="3558681"/>
                  <a:pt x="4968260" y="3558681"/>
                  <a:pt x="4950431" y="3540852"/>
                </a:cubicBezTo>
                <a:cubicBezTo>
                  <a:pt x="4932602" y="3523023"/>
                  <a:pt x="4932601" y="3492715"/>
                  <a:pt x="4950430" y="3474886"/>
                </a:cubicBezTo>
                <a:close/>
                <a:moveTo>
                  <a:pt x="3861089" y="4557095"/>
                </a:moveTo>
                <a:cubicBezTo>
                  <a:pt x="3878918" y="4539266"/>
                  <a:pt x="3909226" y="4539267"/>
                  <a:pt x="3927055" y="4557096"/>
                </a:cubicBezTo>
                <a:cubicBezTo>
                  <a:pt x="3944884" y="4574925"/>
                  <a:pt x="3944884" y="4605233"/>
                  <a:pt x="3927055" y="4623062"/>
                </a:cubicBezTo>
                <a:cubicBezTo>
                  <a:pt x="3909226" y="4642675"/>
                  <a:pt x="3880702" y="4642674"/>
                  <a:pt x="3861089" y="4623062"/>
                </a:cubicBezTo>
                <a:cubicBezTo>
                  <a:pt x="3843260" y="4605233"/>
                  <a:pt x="3843259" y="4574925"/>
                  <a:pt x="3861089" y="4557095"/>
                </a:cubicBezTo>
                <a:close/>
                <a:moveTo>
                  <a:pt x="3725587" y="4692597"/>
                </a:moveTo>
                <a:cubicBezTo>
                  <a:pt x="3743416" y="4674768"/>
                  <a:pt x="3773725" y="4674768"/>
                  <a:pt x="3791554" y="4692597"/>
                </a:cubicBezTo>
                <a:cubicBezTo>
                  <a:pt x="3809383" y="4710426"/>
                  <a:pt x="3809383" y="4740734"/>
                  <a:pt x="3791553" y="4758563"/>
                </a:cubicBezTo>
                <a:cubicBezTo>
                  <a:pt x="3773725" y="4778176"/>
                  <a:pt x="3743417" y="4778176"/>
                  <a:pt x="3725588" y="4758563"/>
                </a:cubicBezTo>
                <a:cubicBezTo>
                  <a:pt x="3707759" y="4740734"/>
                  <a:pt x="3707758" y="4710426"/>
                  <a:pt x="3725587" y="4692597"/>
                </a:cubicBezTo>
                <a:close/>
                <a:moveTo>
                  <a:pt x="3593842" y="4823226"/>
                </a:moveTo>
                <a:cubicBezTo>
                  <a:pt x="3611671" y="4805397"/>
                  <a:pt x="3641979" y="4805398"/>
                  <a:pt x="3659808" y="4823227"/>
                </a:cubicBezTo>
                <a:cubicBezTo>
                  <a:pt x="3677637" y="4841056"/>
                  <a:pt x="3677637" y="4871364"/>
                  <a:pt x="3659808" y="4889193"/>
                </a:cubicBezTo>
                <a:cubicBezTo>
                  <a:pt x="3640197" y="4908806"/>
                  <a:pt x="3611671" y="4908806"/>
                  <a:pt x="3593842" y="4889193"/>
                </a:cubicBezTo>
                <a:cubicBezTo>
                  <a:pt x="3576013" y="4871364"/>
                  <a:pt x="3576013" y="4841055"/>
                  <a:pt x="3593842" y="4823226"/>
                </a:cubicBezTo>
                <a:close/>
                <a:moveTo>
                  <a:pt x="3456558" y="4958727"/>
                </a:moveTo>
                <a:cubicBezTo>
                  <a:pt x="3474387" y="4940898"/>
                  <a:pt x="3504695" y="4940898"/>
                  <a:pt x="3522524" y="4958727"/>
                </a:cubicBezTo>
                <a:cubicBezTo>
                  <a:pt x="3540353" y="4976556"/>
                  <a:pt x="3540353" y="5006865"/>
                  <a:pt x="3522524" y="5024693"/>
                </a:cubicBezTo>
                <a:cubicBezTo>
                  <a:pt x="3504695" y="5044306"/>
                  <a:pt x="3476171" y="5044306"/>
                  <a:pt x="3456558" y="5024694"/>
                </a:cubicBezTo>
                <a:cubicBezTo>
                  <a:pt x="3438729" y="5006865"/>
                  <a:pt x="3438729" y="4976556"/>
                  <a:pt x="3456558" y="4958727"/>
                </a:cubicBezTo>
                <a:close/>
                <a:moveTo>
                  <a:pt x="3321057" y="5094228"/>
                </a:moveTo>
                <a:cubicBezTo>
                  <a:pt x="3338886" y="5076399"/>
                  <a:pt x="3369195" y="5076399"/>
                  <a:pt x="3387024" y="5094228"/>
                </a:cubicBezTo>
                <a:cubicBezTo>
                  <a:pt x="3404853" y="5112057"/>
                  <a:pt x="3404853" y="5142365"/>
                  <a:pt x="3387024" y="5160194"/>
                </a:cubicBezTo>
                <a:cubicBezTo>
                  <a:pt x="3369195" y="5179807"/>
                  <a:pt x="3338887" y="5179807"/>
                  <a:pt x="3321057" y="5160194"/>
                </a:cubicBezTo>
                <a:cubicBezTo>
                  <a:pt x="3303228" y="5142365"/>
                  <a:pt x="3303228" y="5112057"/>
                  <a:pt x="3321057" y="5094228"/>
                </a:cubicBezTo>
                <a:close/>
                <a:moveTo>
                  <a:pt x="4941517" y="3193189"/>
                </a:moveTo>
                <a:cubicBezTo>
                  <a:pt x="4959346" y="3175360"/>
                  <a:pt x="4989656" y="3175360"/>
                  <a:pt x="5007485" y="3193189"/>
                </a:cubicBezTo>
                <a:cubicBezTo>
                  <a:pt x="5025312" y="3211018"/>
                  <a:pt x="5025312" y="3241326"/>
                  <a:pt x="5007485" y="3259155"/>
                </a:cubicBezTo>
                <a:cubicBezTo>
                  <a:pt x="4989656" y="3278768"/>
                  <a:pt x="4959346" y="3278768"/>
                  <a:pt x="4941517" y="3259155"/>
                </a:cubicBezTo>
                <a:cubicBezTo>
                  <a:pt x="4923688" y="3241326"/>
                  <a:pt x="4923688" y="3211018"/>
                  <a:pt x="4941517" y="3193189"/>
                </a:cubicBezTo>
                <a:close/>
                <a:moveTo>
                  <a:pt x="3587952" y="4545022"/>
                </a:moveTo>
                <a:cubicBezTo>
                  <a:pt x="3605781" y="4527193"/>
                  <a:pt x="3636089" y="4527192"/>
                  <a:pt x="3653918" y="4545021"/>
                </a:cubicBezTo>
                <a:cubicBezTo>
                  <a:pt x="3671747" y="4562850"/>
                  <a:pt x="3671747" y="4593159"/>
                  <a:pt x="3653918" y="4610988"/>
                </a:cubicBezTo>
                <a:cubicBezTo>
                  <a:pt x="3636089" y="4628817"/>
                  <a:pt x="3605780" y="4628817"/>
                  <a:pt x="3587951" y="4610988"/>
                </a:cubicBezTo>
                <a:cubicBezTo>
                  <a:pt x="3570122" y="4593159"/>
                  <a:pt x="3570122" y="4562851"/>
                  <a:pt x="3587952" y="4545022"/>
                </a:cubicBezTo>
                <a:close/>
                <a:moveTo>
                  <a:pt x="3853954" y="4277181"/>
                </a:moveTo>
                <a:cubicBezTo>
                  <a:pt x="3871783" y="4259351"/>
                  <a:pt x="3902084" y="4259359"/>
                  <a:pt x="3919913" y="4277188"/>
                </a:cubicBezTo>
                <a:cubicBezTo>
                  <a:pt x="3937742" y="4295017"/>
                  <a:pt x="3937749" y="4325318"/>
                  <a:pt x="3919920" y="4343147"/>
                </a:cubicBezTo>
                <a:cubicBezTo>
                  <a:pt x="3900309" y="4360976"/>
                  <a:pt x="3871783" y="4360976"/>
                  <a:pt x="3853954" y="4343147"/>
                </a:cubicBezTo>
                <a:cubicBezTo>
                  <a:pt x="3836125" y="4325318"/>
                  <a:pt x="3836125" y="4295009"/>
                  <a:pt x="3853954" y="4277181"/>
                </a:cubicBezTo>
                <a:close/>
                <a:moveTo>
                  <a:pt x="3183421" y="4946653"/>
                </a:moveTo>
                <a:cubicBezTo>
                  <a:pt x="3201250" y="4928824"/>
                  <a:pt x="3231559" y="4928824"/>
                  <a:pt x="3249388" y="4946653"/>
                </a:cubicBezTo>
                <a:cubicBezTo>
                  <a:pt x="3267217" y="4964482"/>
                  <a:pt x="3267217" y="4994790"/>
                  <a:pt x="3249388" y="5012619"/>
                </a:cubicBezTo>
                <a:cubicBezTo>
                  <a:pt x="3231559" y="5030448"/>
                  <a:pt x="3201250" y="5030448"/>
                  <a:pt x="3183421" y="5012619"/>
                </a:cubicBezTo>
                <a:cubicBezTo>
                  <a:pt x="3165592" y="4994790"/>
                  <a:pt x="3165592" y="4964482"/>
                  <a:pt x="3183421" y="4946653"/>
                </a:cubicBezTo>
                <a:close/>
                <a:moveTo>
                  <a:pt x="3716671" y="4412681"/>
                </a:moveTo>
                <a:cubicBezTo>
                  <a:pt x="3734500" y="4394852"/>
                  <a:pt x="3764808" y="4394853"/>
                  <a:pt x="3782637" y="4412682"/>
                </a:cubicBezTo>
                <a:cubicBezTo>
                  <a:pt x="3800466" y="4430511"/>
                  <a:pt x="3800466" y="4460819"/>
                  <a:pt x="3782638" y="4478647"/>
                </a:cubicBezTo>
                <a:cubicBezTo>
                  <a:pt x="3764808" y="4496477"/>
                  <a:pt x="3734501" y="4496476"/>
                  <a:pt x="3716672" y="4478647"/>
                </a:cubicBezTo>
                <a:cubicBezTo>
                  <a:pt x="3698843" y="4460818"/>
                  <a:pt x="3698842" y="4430510"/>
                  <a:pt x="3716671" y="4412681"/>
                </a:cubicBezTo>
                <a:close/>
                <a:moveTo>
                  <a:pt x="3449422" y="4678813"/>
                </a:moveTo>
                <a:cubicBezTo>
                  <a:pt x="3467251" y="4660984"/>
                  <a:pt x="3497560" y="4660984"/>
                  <a:pt x="3515389" y="4678813"/>
                </a:cubicBezTo>
                <a:cubicBezTo>
                  <a:pt x="3533218" y="4696642"/>
                  <a:pt x="3533218" y="4726950"/>
                  <a:pt x="3515389" y="4744779"/>
                </a:cubicBezTo>
                <a:cubicBezTo>
                  <a:pt x="3495778" y="4762608"/>
                  <a:pt x="3467252" y="4762608"/>
                  <a:pt x="3449423" y="4744779"/>
                </a:cubicBezTo>
                <a:cubicBezTo>
                  <a:pt x="3431594" y="4726950"/>
                  <a:pt x="3431593" y="4696642"/>
                  <a:pt x="3449422" y="4678813"/>
                </a:cubicBezTo>
                <a:close/>
                <a:moveTo>
                  <a:pt x="3312140" y="4814313"/>
                </a:moveTo>
                <a:cubicBezTo>
                  <a:pt x="3329969" y="4796484"/>
                  <a:pt x="3360278" y="4796484"/>
                  <a:pt x="3378107" y="4814313"/>
                </a:cubicBezTo>
                <a:cubicBezTo>
                  <a:pt x="3395936" y="4832142"/>
                  <a:pt x="3395936" y="4862450"/>
                  <a:pt x="3378107" y="4880279"/>
                </a:cubicBezTo>
                <a:cubicBezTo>
                  <a:pt x="3360278" y="4898108"/>
                  <a:pt x="3329970" y="4898108"/>
                  <a:pt x="3312141" y="4880279"/>
                </a:cubicBezTo>
                <a:cubicBezTo>
                  <a:pt x="3294312" y="4862450"/>
                  <a:pt x="3294311" y="4832142"/>
                  <a:pt x="3312140" y="4814313"/>
                </a:cubicBezTo>
                <a:close/>
                <a:moveTo>
                  <a:pt x="4797101" y="3048777"/>
                </a:moveTo>
                <a:cubicBezTo>
                  <a:pt x="4814930" y="3030948"/>
                  <a:pt x="4845238" y="3030948"/>
                  <a:pt x="4863067" y="3048777"/>
                </a:cubicBezTo>
                <a:cubicBezTo>
                  <a:pt x="4880896" y="3066606"/>
                  <a:pt x="4880896" y="3096914"/>
                  <a:pt x="4863067" y="3114743"/>
                </a:cubicBezTo>
                <a:cubicBezTo>
                  <a:pt x="4845238" y="3132572"/>
                  <a:pt x="4814930" y="3132572"/>
                  <a:pt x="4797101" y="3114743"/>
                </a:cubicBezTo>
                <a:cubicBezTo>
                  <a:pt x="4779272" y="3096914"/>
                  <a:pt x="4779272" y="3066606"/>
                  <a:pt x="4797101" y="3048777"/>
                </a:cubicBezTo>
                <a:close/>
                <a:moveTo>
                  <a:pt x="3443512" y="4400568"/>
                </a:moveTo>
                <a:cubicBezTo>
                  <a:pt x="3461341" y="4380956"/>
                  <a:pt x="3491649" y="4380956"/>
                  <a:pt x="3509478" y="4400568"/>
                </a:cubicBezTo>
                <a:cubicBezTo>
                  <a:pt x="3527307" y="4418397"/>
                  <a:pt x="3527307" y="4448706"/>
                  <a:pt x="3509479" y="4466535"/>
                </a:cubicBezTo>
                <a:cubicBezTo>
                  <a:pt x="3491649" y="4484364"/>
                  <a:pt x="3461341" y="4484363"/>
                  <a:pt x="3443512" y="4466534"/>
                </a:cubicBezTo>
                <a:cubicBezTo>
                  <a:pt x="3425683" y="4448705"/>
                  <a:pt x="3425683" y="4418398"/>
                  <a:pt x="3443512" y="4400568"/>
                </a:cubicBezTo>
                <a:close/>
                <a:moveTo>
                  <a:pt x="3578961" y="4265074"/>
                </a:moveTo>
                <a:cubicBezTo>
                  <a:pt x="3596790" y="4245462"/>
                  <a:pt x="3627098" y="4245461"/>
                  <a:pt x="3644927" y="4265074"/>
                </a:cubicBezTo>
                <a:cubicBezTo>
                  <a:pt x="3662756" y="4282903"/>
                  <a:pt x="3662756" y="4313212"/>
                  <a:pt x="3644928" y="4331040"/>
                </a:cubicBezTo>
                <a:cubicBezTo>
                  <a:pt x="3627098" y="4348870"/>
                  <a:pt x="3596790" y="4348869"/>
                  <a:pt x="3578961" y="4331040"/>
                </a:cubicBezTo>
                <a:cubicBezTo>
                  <a:pt x="3561132" y="4313211"/>
                  <a:pt x="3561132" y="4282904"/>
                  <a:pt x="3578961" y="4265074"/>
                </a:cubicBezTo>
                <a:close/>
                <a:moveTo>
                  <a:pt x="3038982" y="4802199"/>
                </a:moveTo>
                <a:cubicBezTo>
                  <a:pt x="3056811" y="4782586"/>
                  <a:pt x="3087119" y="4782586"/>
                  <a:pt x="3104948" y="4802199"/>
                </a:cubicBezTo>
                <a:cubicBezTo>
                  <a:pt x="3122777" y="4820028"/>
                  <a:pt x="3122777" y="4850337"/>
                  <a:pt x="3104949" y="4868166"/>
                </a:cubicBezTo>
                <a:cubicBezTo>
                  <a:pt x="3087119" y="4885995"/>
                  <a:pt x="3056811" y="4885994"/>
                  <a:pt x="3038982" y="4868165"/>
                </a:cubicBezTo>
                <a:cubicBezTo>
                  <a:pt x="3021153" y="4850336"/>
                  <a:pt x="3021153" y="4820028"/>
                  <a:pt x="3038982" y="4802199"/>
                </a:cubicBezTo>
                <a:close/>
                <a:moveTo>
                  <a:pt x="3174430" y="4666706"/>
                </a:moveTo>
                <a:cubicBezTo>
                  <a:pt x="3192259" y="4647093"/>
                  <a:pt x="3222568" y="4647093"/>
                  <a:pt x="3240397" y="4666706"/>
                </a:cubicBezTo>
                <a:cubicBezTo>
                  <a:pt x="3258226" y="4684535"/>
                  <a:pt x="3258226" y="4714843"/>
                  <a:pt x="3240397" y="4732672"/>
                </a:cubicBezTo>
                <a:cubicBezTo>
                  <a:pt x="3222568" y="4750501"/>
                  <a:pt x="3192259" y="4750501"/>
                  <a:pt x="3174430" y="4732672"/>
                </a:cubicBezTo>
                <a:cubicBezTo>
                  <a:pt x="3156601" y="4714843"/>
                  <a:pt x="3156601" y="4684535"/>
                  <a:pt x="3174430" y="4666706"/>
                </a:cubicBezTo>
                <a:close/>
                <a:moveTo>
                  <a:pt x="3845034" y="3995493"/>
                </a:moveTo>
                <a:cubicBezTo>
                  <a:pt x="3862863" y="3977664"/>
                  <a:pt x="3893172" y="3977664"/>
                  <a:pt x="3911001" y="3995493"/>
                </a:cubicBezTo>
                <a:cubicBezTo>
                  <a:pt x="3928830" y="4013322"/>
                  <a:pt x="3928830" y="4043630"/>
                  <a:pt x="3911001" y="4061459"/>
                </a:cubicBezTo>
                <a:cubicBezTo>
                  <a:pt x="3893172" y="4081072"/>
                  <a:pt x="3862864" y="4081073"/>
                  <a:pt x="3845035" y="4061460"/>
                </a:cubicBezTo>
                <a:cubicBezTo>
                  <a:pt x="3827206" y="4043631"/>
                  <a:pt x="3827205" y="4013322"/>
                  <a:pt x="3845034" y="3995493"/>
                </a:cubicBezTo>
                <a:close/>
                <a:moveTo>
                  <a:pt x="3707759" y="4130986"/>
                </a:moveTo>
                <a:cubicBezTo>
                  <a:pt x="3725588" y="4113157"/>
                  <a:pt x="3755889" y="4113165"/>
                  <a:pt x="3773718" y="4130994"/>
                </a:cubicBezTo>
                <a:cubicBezTo>
                  <a:pt x="3791547" y="4148823"/>
                  <a:pt x="3791555" y="4179123"/>
                  <a:pt x="3773726" y="4196953"/>
                </a:cubicBezTo>
                <a:cubicBezTo>
                  <a:pt x="3755897" y="4216565"/>
                  <a:pt x="3727372" y="4216565"/>
                  <a:pt x="3707760" y="4196953"/>
                </a:cubicBezTo>
                <a:cubicBezTo>
                  <a:pt x="3689931" y="4179124"/>
                  <a:pt x="3689931" y="4148815"/>
                  <a:pt x="3707759" y="4130986"/>
                </a:cubicBezTo>
                <a:close/>
                <a:moveTo>
                  <a:pt x="3303228" y="4532618"/>
                </a:moveTo>
                <a:cubicBezTo>
                  <a:pt x="3321057" y="4514789"/>
                  <a:pt x="3351365" y="4514790"/>
                  <a:pt x="3369194" y="4532619"/>
                </a:cubicBezTo>
                <a:cubicBezTo>
                  <a:pt x="3387023" y="4550448"/>
                  <a:pt x="3387023" y="4580756"/>
                  <a:pt x="3369194" y="4598585"/>
                </a:cubicBezTo>
                <a:cubicBezTo>
                  <a:pt x="3351365" y="4618198"/>
                  <a:pt x="3322841" y="4618198"/>
                  <a:pt x="3303228" y="4598585"/>
                </a:cubicBezTo>
                <a:cubicBezTo>
                  <a:pt x="3285399" y="4580756"/>
                  <a:pt x="3285399" y="4550447"/>
                  <a:pt x="3303228" y="4532618"/>
                </a:cubicBezTo>
                <a:close/>
                <a:moveTo>
                  <a:pt x="4652693" y="2902581"/>
                </a:moveTo>
                <a:cubicBezTo>
                  <a:pt x="4670522" y="2884752"/>
                  <a:pt x="4700831" y="2884752"/>
                  <a:pt x="4718660" y="2902581"/>
                </a:cubicBezTo>
                <a:cubicBezTo>
                  <a:pt x="4736489" y="2920410"/>
                  <a:pt x="4736488" y="2950718"/>
                  <a:pt x="4718659" y="2968547"/>
                </a:cubicBezTo>
                <a:cubicBezTo>
                  <a:pt x="4700831" y="2988160"/>
                  <a:pt x="4670522" y="2988160"/>
                  <a:pt x="4652693" y="2968547"/>
                </a:cubicBezTo>
                <a:cubicBezTo>
                  <a:pt x="4634864" y="2950718"/>
                  <a:pt x="4634864" y="2920410"/>
                  <a:pt x="4652693" y="2902581"/>
                </a:cubicBezTo>
                <a:close/>
                <a:moveTo>
                  <a:pt x="3570071" y="3983369"/>
                </a:moveTo>
                <a:cubicBezTo>
                  <a:pt x="3587892" y="3965548"/>
                  <a:pt x="3618200" y="3965548"/>
                  <a:pt x="3636029" y="3983377"/>
                </a:cubicBezTo>
                <a:cubicBezTo>
                  <a:pt x="3653858" y="4001206"/>
                  <a:pt x="3653858" y="4031515"/>
                  <a:pt x="3636037" y="4049335"/>
                </a:cubicBezTo>
                <a:cubicBezTo>
                  <a:pt x="3618208" y="4067164"/>
                  <a:pt x="3587900" y="4067164"/>
                  <a:pt x="3570071" y="4049335"/>
                </a:cubicBezTo>
                <a:cubicBezTo>
                  <a:pt x="3552242" y="4031506"/>
                  <a:pt x="3552242" y="4001198"/>
                  <a:pt x="3570071" y="3983369"/>
                </a:cubicBezTo>
                <a:close/>
                <a:moveTo>
                  <a:pt x="3434569" y="4118865"/>
                </a:moveTo>
                <a:cubicBezTo>
                  <a:pt x="3452397" y="4101037"/>
                  <a:pt x="3482706" y="4101036"/>
                  <a:pt x="3500535" y="4118865"/>
                </a:cubicBezTo>
                <a:cubicBezTo>
                  <a:pt x="3518364" y="4136694"/>
                  <a:pt x="3518364" y="4167003"/>
                  <a:pt x="3500536" y="4184831"/>
                </a:cubicBezTo>
                <a:cubicBezTo>
                  <a:pt x="3482706" y="4202661"/>
                  <a:pt x="3452398" y="4202660"/>
                  <a:pt x="3434569" y="4184831"/>
                </a:cubicBezTo>
                <a:cubicBezTo>
                  <a:pt x="3416740" y="4167002"/>
                  <a:pt x="3416740" y="4136694"/>
                  <a:pt x="3434569" y="4118865"/>
                </a:cubicBezTo>
                <a:close/>
                <a:moveTo>
                  <a:pt x="3299030" y="4254367"/>
                </a:moveTo>
                <a:cubicBezTo>
                  <a:pt x="3316859" y="4236538"/>
                  <a:pt x="3345386" y="4236538"/>
                  <a:pt x="3364996" y="4254367"/>
                </a:cubicBezTo>
                <a:cubicBezTo>
                  <a:pt x="3382825" y="4272196"/>
                  <a:pt x="3382826" y="4302504"/>
                  <a:pt x="3364997" y="4320333"/>
                </a:cubicBezTo>
                <a:cubicBezTo>
                  <a:pt x="3347168" y="4338162"/>
                  <a:pt x="3316860" y="4338162"/>
                  <a:pt x="3299031" y="4320333"/>
                </a:cubicBezTo>
                <a:cubicBezTo>
                  <a:pt x="3281202" y="4302504"/>
                  <a:pt x="3281201" y="4272196"/>
                  <a:pt x="3299030" y="4254367"/>
                </a:cubicBezTo>
                <a:close/>
                <a:moveTo>
                  <a:pt x="3700628" y="3851079"/>
                </a:moveTo>
                <a:cubicBezTo>
                  <a:pt x="3718457" y="3833250"/>
                  <a:pt x="3748766" y="3833250"/>
                  <a:pt x="3766595" y="3851079"/>
                </a:cubicBezTo>
                <a:cubicBezTo>
                  <a:pt x="3784424" y="3868908"/>
                  <a:pt x="3784424" y="3899216"/>
                  <a:pt x="3766595" y="3917045"/>
                </a:cubicBezTo>
                <a:cubicBezTo>
                  <a:pt x="3746984" y="3934874"/>
                  <a:pt x="3718457" y="3934874"/>
                  <a:pt x="3700628" y="3917045"/>
                </a:cubicBezTo>
                <a:cubicBezTo>
                  <a:pt x="3682799" y="3899216"/>
                  <a:pt x="3682799" y="3868908"/>
                  <a:pt x="3700628" y="3851079"/>
                </a:cubicBezTo>
                <a:close/>
                <a:moveTo>
                  <a:pt x="3836126" y="3715578"/>
                </a:moveTo>
                <a:cubicBezTo>
                  <a:pt x="3853955" y="3697749"/>
                  <a:pt x="3884264" y="3697749"/>
                  <a:pt x="3902093" y="3715578"/>
                </a:cubicBezTo>
                <a:cubicBezTo>
                  <a:pt x="3919922" y="3733407"/>
                  <a:pt x="3919922" y="3763717"/>
                  <a:pt x="3902093" y="3781544"/>
                </a:cubicBezTo>
                <a:cubicBezTo>
                  <a:pt x="3884264" y="3799373"/>
                  <a:pt x="3853955" y="3799373"/>
                  <a:pt x="3836126" y="3781544"/>
                </a:cubicBezTo>
                <a:cubicBezTo>
                  <a:pt x="3818297" y="3763717"/>
                  <a:pt x="3818297" y="3733407"/>
                  <a:pt x="3836126" y="3715578"/>
                </a:cubicBezTo>
                <a:close/>
                <a:moveTo>
                  <a:pt x="3165539" y="4385001"/>
                </a:moveTo>
                <a:cubicBezTo>
                  <a:pt x="3183368" y="4367172"/>
                  <a:pt x="3213676" y="4367172"/>
                  <a:pt x="3231505" y="4385001"/>
                </a:cubicBezTo>
                <a:cubicBezTo>
                  <a:pt x="3249334" y="4402830"/>
                  <a:pt x="3249335" y="4433139"/>
                  <a:pt x="3231506" y="4450968"/>
                </a:cubicBezTo>
                <a:cubicBezTo>
                  <a:pt x="3213677" y="4468797"/>
                  <a:pt x="3183368" y="4468797"/>
                  <a:pt x="3165539" y="4450968"/>
                </a:cubicBezTo>
                <a:cubicBezTo>
                  <a:pt x="3147710" y="4433139"/>
                  <a:pt x="3147710" y="4402830"/>
                  <a:pt x="3165539" y="4385001"/>
                </a:cubicBezTo>
                <a:close/>
                <a:moveTo>
                  <a:pt x="3030038" y="4520496"/>
                </a:moveTo>
                <a:cubicBezTo>
                  <a:pt x="3047867" y="4502667"/>
                  <a:pt x="3078176" y="4502667"/>
                  <a:pt x="3096005" y="4520496"/>
                </a:cubicBezTo>
                <a:cubicBezTo>
                  <a:pt x="3113834" y="4538325"/>
                  <a:pt x="3113834" y="4568634"/>
                  <a:pt x="3096005" y="4586463"/>
                </a:cubicBezTo>
                <a:cubicBezTo>
                  <a:pt x="3078176" y="4604292"/>
                  <a:pt x="3047867" y="4604292"/>
                  <a:pt x="3030038" y="4586463"/>
                </a:cubicBezTo>
                <a:cubicBezTo>
                  <a:pt x="3012209" y="4568634"/>
                  <a:pt x="3012209" y="4538325"/>
                  <a:pt x="3030038" y="4520496"/>
                </a:cubicBezTo>
                <a:close/>
                <a:moveTo>
                  <a:pt x="2894500" y="4655998"/>
                </a:moveTo>
                <a:cubicBezTo>
                  <a:pt x="2912329" y="4638169"/>
                  <a:pt x="2940856" y="4638169"/>
                  <a:pt x="2960467" y="4655998"/>
                </a:cubicBezTo>
                <a:cubicBezTo>
                  <a:pt x="2978296" y="4673827"/>
                  <a:pt x="2978296" y="4704135"/>
                  <a:pt x="2960467" y="4721964"/>
                </a:cubicBezTo>
                <a:cubicBezTo>
                  <a:pt x="2942638" y="4739793"/>
                  <a:pt x="2912329" y="4739793"/>
                  <a:pt x="2894500" y="4721964"/>
                </a:cubicBezTo>
                <a:cubicBezTo>
                  <a:pt x="2876671" y="4704135"/>
                  <a:pt x="2876671" y="4673827"/>
                  <a:pt x="2894500" y="4655998"/>
                </a:cubicBezTo>
                <a:close/>
                <a:moveTo>
                  <a:pt x="4508284" y="2758165"/>
                </a:moveTo>
                <a:cubicBezTo>
                  <a:pt x="4526113" y="2740336"/>
                  <a:pt x="4556422" y="2740336"/>
                  <a:pt x="4574251" y="2758165"/>
                </a:cubicBezTo>
                <a:cubicBezTo>
                  <a:pt x="4592080" y="2775994"/>
                  <a:pt x="4592080" y="2806302"/>
                  <a:pt x="4574251" y="2824131"/>
                </a:cubicBezTo>
                <a:cubicBezTo>
                  <a:pt x="4556422" y="2841960"/>
                  <a:pt x="4526113" y="2841960"/>
                  <a:pt x="4508284" y="2824131"/>
                </a:cubicBezTo>
                <a:cubicBezTo>
                  <a:pt x="4490455" y="2806302"/>
                  <a:pt x="4490455" y="2775994"/>
                  <a:pt x="4508284" y="2758165"/>
                </a:cubicBezTo>
                <a:close/>
                <a:moveTo>
                  <a:pt x="3562890" y="3703457"/>
                </a:moveTo>
                <a:cubicBezTo>
                  <a:pt x="3580719" y="3683844"/>
                  <a:pt x="3609243" y="3685628"/>
                  <a:pt x="3628856" y="3703457"/>
                </a:cubicBezTo>
                <a:cubicBezTo>
                  <a:pt x="3646685" y="3721286"/>
                  <a:pt x="3646685" y="3751595"/>
                  <a:pt x="3628856" y="3769424"/>
                </a:cubicBezTo>
                <a:cubicBezTo>
                  <a:pt x="3611027" y="3787253"/>
                  <a:pt x="3580719" y="3787253"/>
                  <a:pt x="3562890" y="3769424"/>
                </a:cubicBezTo>
                <a:cubicBezTo>
                  <a:pt x="3545061" y="3751595"/>
                  <a:pt x="3545061" y="3721286"/>
                  <a:pt x="3562890" y="3703457"/>
                </a:cubicBezTo>
                <a:close/>
                <a:moveTo>
                  <a:pt x="3154628" y="4109950"/>
                </a:moveTo>
                <a:cubicBezTo>
                  <a:pt x="3172457" y="4090337"/>
                  <a:pt x="3200983" y="4090338"/>
                  <a:pt x="3220594" y="4109950"/>
                </a:cubicBezTo>
                <a:cubicBezTo>
                  <a:pt x="3238423" y="4127779"/>
                  <a:pt x="3238423" y="4158087"/>
                  <a:pt x="3220594" y="4175916"/>
                </a:cubicBezTo>
                <a:cubicBezTo>
                  <a:pt x="3202765" y="4193745"/>
                  <a:pt x="3172457" y="4193746"/>
                  <a:pt x="3154628" y="4175917"/>
                </a:cubicBezTo>
                <a:cubicBezTo>
                  <a:pt x="3136799" y="4158088"/>
                  <a:pt x="3136799" y="4127779"/>
                  <a:pt x="3154628" y="4109950"/>
                </a:cubicBezTo>
                <a:close/>
                <a:moveTo>
                  <a:pt x="3425615" y="3838950"/>
                </a:moveTo>
                <a:cubicBezTo>
                  <a:pt x="3443436" y="3819345"/>
                  <a:pt x="3473745" y="3819345"/>
                  <a:pt x="3491573" y="3838958"/>
                </a:cubicBezTo>
                <a:cubicBezTo>
                  <a:pt x="3509402" y="3856787"/>
                  <a:pt x="3509402" y="3887096"/>
                  <a:pt x="3491582" y="3904916"/>
                </a:cubicBezTo>
                <a:cubicBezTo>
                  <a:pt x="3473753" y="3922745"/>
                  <a:pt x="3443444" y="3922745"/>
                  <a:pt x="3425615" y="3904917"/>
                </a:cubicBezTo>
                <a:cubicBezTo>
                  <a:pt x="3407786" y="3887088"/>
                  <a:pt x="3407786" y="3856779"/>
                  <a:pt x="3425615" y="3838950"/>
                </a:cubicBezTo>
                <a:close/>
                <a:moveTo>
                  <a:pt x="3290115" y="3974451"/>
                </a:moveTo>
                <a:cubicBezTo>
                  <a:pt x="3307943" y="3954839"/>
                  <a:pt x="3338252" y="3954838"/>
                  <a:pt x="3356080" y="3974451"/>
                </a:cubicBezTo>
                <a:cubicBezTo>
                  <a:pt x="3373909" y="3992280"/>
                  <a:pt x="3373909" y="4022589"/>
                  <a:pt x="3356081" y="4040417"/>
                </a:cubicBezTo>
                <a:cubicBezTo>
                  <a:pt x="3338251" y="4058247"/>
                  <a:pt x="3307944" y="4058246"/>
                  <a:pt x="3290115" y="4040417"/>
                </a:cubicBezTo>
                <a:cubicBezTo>
                  <a:pt x="3272286" y="4022588"/>
                  <a:pt x="3272285" y="3992280"/>
                  <a:pt x="3290115" y="3974451"/>
                </a:cubicBezTo>
                <a:close/>
                <a:moveTo>
                  <a:pt x="3691718" y="3571163"/>
                </a:moveTo>
                <a:cubicBezTo>
                  <a:pt x="3709547" y="3553334"/>
                  <a:pt x="3739856" y="3553334"/>
                  <a:pt x="3757685" y="3571163"/>
                </a:cubicBezTo>
                <a:cubicBezTo>
                  <a:pt x="3775514" y="3588992"/>
                  <a:pt x="3775514" y="3619300"/>
                  <a:pt x="3757685" y="3637129"/>
                </a:cubicBezTo>
                <a:cubicBezTo>
                  <a:pt x="3739856" y="3654958"/>
                  <a:pt x="3709547" y="3654958"/>
                  <a:pt x="3691718" y="3637129"/>
                </a:cubicBezTo>
                <a:cubicBezTo>
                  <a:pt x="3673889" y="3619300"/>
                  <a:pt x="3673889" y="3588992"/>
                  <a:pt x="3691718" y="3571163"/>
                </a:cubicBezTo>
                <a:close/>
                <a:moveTo>
                  <a:pt x="2750098" y="4511581"/>
                </a:moveTo>
                <a:cubicBezTo>
                  <a:pt x="2767927" y="4491968"/>
                  <a:pt x="2796453" y="4491968"/>
                  <a:pt x="2816064" y="4511581"/>
                </a:cubicBezTo>
                <a:cubicBezTo>
                  <a:pt x="2833893" y="4529410"/>
                  <a:pt x="2833893" y="4559718"/>
                  <a:pt x="2816064" y="4577547"/>
                </a:cubicBezTo>
                <a:cubicBezTo>
                  <a:pt x="2798235" y="4595376"/>
                  <a:pt x="2767927" y="4595376"/>
                  <a:pt x="2750098" y="4577547"/>
                </a:cubicBezTo>
                <a:cubicBezTo>
                  <a:pt x="2732269" y="4559718"/>
                  <a:pt x="2732269" y="4529410"/>
                  <a:pt x="2750098" y="4511581"/>
                </a:cubicBezTo>
                <a:close/>
                <a:moveTo>
                  <a:pt x="3021084" y="4240583"/>
                </a:moveTo>
                <a:cubicBezTo>
                  <a:pt x="3038913" y="4220970"/>
                  <a:pt x="3069221" y="4220970"/>
                  <a:pt x="3087050" y="4240583"/>
                </a:cubicBezTo>
                <a:cubicBezTo>
                  <a:pt x="3104879" y="4258412"/>
                  <a:pt x="3104879" y="4288720"/>
                  <a:pt x="3087050" y="4306549"/>
                </a:cubicBezTo>
                <a:cubicBezTo>
                  <a:pt x="3069221" y="4324378"/>
                  <a:pt x="3038913" y="4324378"/>
                  <a:pt x="3021084" y="4306549"/>
                </a:cubicBezTo>
                <a:cubicBezTo>
                  <a:pt x="3003255" y="4288720"/>
                  <a:pt x="3003255" y="4258412"/>
                  <a:pt x="3021084" y="4240583"/>
                </a:cubicBezTo>
                <a:close/>
                <a:moveTo>
                  <a:pt x="2885584" y="4376083"/>
                </a:moveTo>
                <a:cubicBezTo>
                  <a:pt x="2903413" y="4356470"/>
                  <a:pt x="2933721" y="4356470"/>
                  <a:pt x="2951550" y="4376083"/>
                </a:cubicBezTo>
                <a:cubicBezTo>
                  <a:pt x="2969379" y="4393912"/>
                  <a:pt x="2969379" y="4424220"/>
                  <a:pt x="2951550" y="4442049"/>
                </a:cubicBezTo>
                <a:cubicBezTo>
                  <a:pt x="2933721" y="4459878"/>
                  <a:pt x="2903413" y="4459878"/>
                  <a:pt x="2885584" y="4442049"/>
                </a:cubicBezTo>
                <a:cubicBezTo>
                  <a:pt x="2867755" y="4424220"/>
                  <a:pt x="2867755" y="4393911"/>
                  <a:pt x="2885584" y="4376083"/>
                </a:cubicBezTo>
                <a:close/>
                <a:moveTo>
                  <a:pt x="4363861" y="2611967"/>
                </a:moveTo>
                <a:cubicBezTo>
                  <a:pt x="4381690" y="2594138"/>
                  <a:pt x="4411999" y="2594138"/>
                  <a:pt x="4429828" y="2611967"/>
                </a:cubicBezTo>
                <a:cubicBezTo>
                  <a:pt x="4447657" y="2629796"/>
                  <a:pt x="4447657" y="2660104"/>
                  <a:pt x="4429828" y="2677933"/>
                </a:cubicBezTo>
                <a:cubicBezTo>
                  <a:pt x="4410217" y="2697546"/>
                  <a:pt x="4381690" y="2697546"/>
                  <a:pt x="4363861" y="2677933"/>
                </a:cubicBezTo>
                <a:cubicBezTo>
                  <a:pt x="4346032" y="2660104"/>
                  <a:pt x="4346032" y="2629796"/>
                  <a:pt x="4363861" y="2611967"/>
                </a:cubicBezTo>
                <a:close/>
                <a:moveTo>
                  <a:pt x="3145731" y="3828253"/>
                </a:moveTo>
                <a:cubicBezTo>
                  <a:pt x="3163559" y="3810425"/>
                  <a:pt x="3193868" y="3810424"/>
                  <a:pt x="3211697" y="3828253"/>
                </a:cubicBezTo>
                <a:cubicBezTo>
                  <a:pt x="3229526" y="3846082"/>
                  <a:pt x="3229526" y="3876391"/>
                  <a:pt x="3211698" y="3894219"/>
                </a:cubicBezTo>
                <a:cubicBezTo>
                  <a:pt x="3193868" y="3912048"/>
                  <a:pt x="3163560" y="3912048"/>
                  <a:pt x="3145731" y="3894219"/>
                </a:cubicBezTo>
                <a:cubicBezTo>
                  <a:pt x="3127902" y="3876390"/>
                  <a:pt x="3127902" y="3846082"/>
                  <a:pt x="3145731" y="3828253"/>
                </a:cubicBezTo>
                <a:close/>
                <a:moveTo>
                  <a:pt x="3281229" y="3692753"/>
                </a:moveTo>
                <a:cubicBezTo>
                  <a:pt x="3299050" y="3674932"/>
                  <a:pt x="3329360" y="3674932"/>
                  <a:pt x="3347189" y="3692761"/>
                </a:cubicBezTo>
                <a:cubicBezTo>
                  <a:pt x="3365018" y="3710590"/>
                  <a:pt x="3365018" y="3740898"/>
                  <a:pt x="3347197" y="3758719"/>
                </a:cubicBezTo>
                <a:cubicBezTo>
                  <a:pt x="3329369" y="3776548"/>
                  <a:pt x="3299058" y="3776548"/>
                  <a:pt x="3281229" y="3758719"/>
                </a:cubicBezTo>
                <a:cubicBezTo>
                  <a:pt x="3263402" y="3740890"/>
                  <a:pt x="3263402" y="3710582"/>
                  <a:pt x="3281229" y="3692753"/>
                </a:cubicBezTo>
                <a:close/>
                <a:moveTo>
                  <a:pt x="3008437" y="3963752"/>
                </a:moveTo>
                <a:cubicBezTo>
                  <a:pt x="3028048" y="3945923"/>
                  <a:pt x="3056575" y="3945923"/>
                  <a:pt x="3074404" y="3963752"/>
                </a:cubicBezTo>
                <a:cubicBezTo>
                  <a:pt x="3092233" y="3981581"/>
                  <a:pt x="3092233" y="4011889"/>
                  <a:pt x="3074404" y="4029718"/>
                </a:cubicBezTo>
                <a:cubicBezTo>
                  <a:pt x="3056575" y="4047547"/>
                  <a:pt x="3026266" y="4047547"/>
                  <a:pt x="3008437" y="4029718"/>
                </a:cubicBezTo>
                <a:cubicBezTo>
                  <a:pt x="2990608" y="4011889"/>
                  <a:pt x="2990608" y="3981581"/>
                  <a:pt x="3008437" y="3963752"/>
                </a:cubicBezTo>
                <a:close/>
                <a:moveTo>
                  <a:pt x="2741200" y="4229885"/>
                </a:moveTo>
                <a:cubicBezTo>
                  <a:pt x="2759029" y="4212055"/>
                  <a:pt x="2789338" y="4212056"/>
                  <a:pt x="2807167" y="4229885"/>
                </a:cubicBezTo>
                <a:cubicBezTo>
                  <a:pt x="2824996" y="4247714"/>
                  <a:pt x="2824996" y="4278022"/>
                  <a:pt x="2807167" y="4295851"/>
                </a:cubicBezTo>
                <a:cubicBezTo>
                  <a:pt x="2789338" y="4313680"/>
                  <a:pt x="2759029" y="4313680"/>
                  <a:pt x="2741200" y="4295851"/>
                </a:cubicBezTo>
                <a:cubicBezTo>
                  <a:pt x="2723371" y="4278022"/>
                  <a:pt x="2723371" y="4247713"/>
                  <a:pt x="2741200" y="4229885"/>
                </a:cubicBezTo>
                <a:close/>
                <a:moveTo>
                  <a:pt x="2876698" y="4094385"/>
                </a:moveTo>
                <a:cubicBezTo>
                  <a:pt x="2894527" y="4076556"/>
                  <a:pt x="2924837" y="4076556"/>
                  <a:pt x="2942666" y="4094385"/>
                </a:cubicBezTo>
                <a:cubicBezTo>
                  <a:pt x="2960495" y="4112214"/>
                  <a:pt x="2960495" y="4142523"/>
                  <a:pt x="2942666" y="4160352"/>
                </a:cubicBezTo>
                <a:cubicBezTo>
                  <a:pt x="2924837" y="4178181"/>
                  <a:pt x="2894527" y="4178181"/>
                  <a:pt x="2876698" y="4160352"/>
                </a:cubicBezTo>
                <a:cubicBezTo>
                  <a:pt x="2858871" y="4142523"/>
                  <a:pt x="2858871" y="4112214"/>
                  <a:pt x="2876698" y="4094385"/>
                </a:cubicBezTo>
                <a:close/>
                <a:moveTo>
                  <a:pt x="2603907" y="4365383"/>
                </a:moveTo>
                <a:cubicBezTo>
                  <a:pt x="2623518" y="4347554"/>
                  <a:pt x="2652045" y="4347554"/>
                  <a:pt x="2669874" y="4365383"/>
                </a:cubicBezTo>
                <a:cubicBezTo>
                  <a:pt x="2687703" y="4383212"/>
                  <a:pt x="2687703" y="4413520"/>
                  <a:pt x="2669874" y="4431349"/>
                </a:cubicBezTo>
                <a:cubicBezTo>
                  <a:pt x="2652045" y="4449178"/>
                  <a:pt x="2621736" y="4449178"/>
                  <a:pt x="2603907" y="4431349"/>
                </a:cubicBezTo>
                <a:cubicBezTo>
                  <a:pt x="2586078" y="4413520"/>
                  <a:pt x="2586078" y="4383212"/>
                  <a:pt x="2603907" y="4365383"/>
                </a:cubicBezTo>
                <a:close/>
                <a:moveTo>
                  <a:pt x="4219424" y="2467552"/>
                </a:moveTo>
                <a:cubicBezTo>
                  <a:pt x="4237253" y="2449723"/>
                  <a:pt x="4267562" y="2449723"/>
                  <a:pt x="4285391" y="2467552"/>
                </a:cubicBezTo>
                <a:cubicBezTo>
                  <a:pt x="4303220" y="2485381"/>
                  <a:pt x="4303220" y="2515690"/>
                  <a:pt x="4285391" y="2533519"/>
                </a:cubicBezTo>
                <a:cubicBezTo>
                  <a:pt x="4265780" y="2551348"/>
                  <a:pt x="4237253" y="2551348"/>
                  <a:pt x="4219424" y="2533519"/>
                </a:cubicBezTo>
                <a:cubicBezTo>
                  <a:pt x="4201595" y="2515690"/>
                  <a:pt x="4201595" y="2485381"/>
                  <a:pt x="4219424" y="2467552"/>
                </a:cubicBezTo>
                <a:close/>
                <a:moveTo>
                  <a:pt x="4082133" y="2603052"/>
                </a:moveTo>
                <a:cubicBezTo>
                  <a:pt x="4099962" y="2585223"/>
                  <a:pt x="4130270" y="2585223"/>
                  <a:pt x="4148099" y="2603052"/>
                </a:cubicBezTo>
                <a:cubicBezTo>
                  <a:pt x="4165928" y="2620881"/>
                  <a:pt x="4165928" y="2651189"/>
                  <a:pt x="4148099" y="2669018"/>
                </a:cubicBezTo>
                <a:cubicBezTo>
                  <a:pt x="4130270" y="2686847"/>
                  <a:pt x="4099962" y="2686847"/>
                  <a:pt x="4082133" y="2669018"/>
                </a:cubicBezTo>
                <a:cubicBezTo>
                  <a:pt x="4064304" y="2651189"/>
                  <a:pt x="4064304" y="2620881"/>
                  <a:pt x="4082133" y="2603052"/>
                </a:cubicBezTo>
                <a:close/>
                <a:moveTo>
                  <a:pt x="2864006" y="3819338"/>
                </a:moveTo>
                <a:cubicBezTo>
                  <a:pt x="2883616" y="3799725"/>
                  <a:pt x="2912143" y="3799725"/>
                  <a:pt x="2929972" y="3819338"/>
                </a:cubicBezTo>
                <a:cubicBezTo>
                  <a:pt x="2947801" y="3837167"/>
                  <a:pt x="2947801" y="3867475"/>
                  <a:pt x="2929972" y="3885304"/>
                </a:cubicBezTo>
                <a:cubicBezTo>
                  <a:pt x="2912143" y="3903133"/>
                  <a:pt x="2881835" y="3903133"/>
                  <a:pt x="2864006" y="3885304"/>
                </a:cubicBezTo>
                <a:cubicBezTo>
                  <a:pt x="2846177" y="3867475"/>
                  <a:pt x="2846177" y="3837166"/>
                  <a:pt x="2864006" y="3819338"/>
                </a:cubicBezTo>
                <a:close/>
                <a:moveTo>
                  <a:pt x="2596765" y="4085469"/>
                </a:moveTo>
                <a:cubicBezTo>
                  <a:pt x="2614594" y="4065856"/>
                  <a:pt x="2643118" y="4065856"/>
                  <a:pt x="2662731" y="4085468"/>
                </a:cubicBezTo>
                <a:cubicBezTo>
                  <a:pt x="2680560" y="4103297"/>
                  <a:pt x="2680560" y="4133606"/>
                  <a:pt x="2662731" y="4151435"/>
                </a:cubicBezTo>
                <a:cubicBezTo>
                  <a:pt x="2644902" y="4169264"/>
                  <a:pt x="2614594" y="4169264"/>
                  <a:pt x="2596765" y="4151435"/>
                </a:cubicBezTo>
                <a:cubicBezTo>
                  <a:pt x="2578936" y="4133606"/>
                  <a:pt x="2578936" y="4103297"/>
                  <a:pt x="2596765" y="4085469"/>
                </a:cubicBezTo>
                <a:close/>
                <a:moveTo>
                  <a:pt x="2732262" y="3949968"/>
                </a:moveTo>
                <a:cubicBezTo>
                  <a:pt x="2750092" y="3930355"/>
                  <a:pt x="2780400" y="3930355"/>
                  <a:pt x="2798229" y="3949968"/>
                </a:cubicBezTo>
                <a:cubicBezTo>
                  <a:pt x="2816058" y="3967797"/>
                  <a:pt x="2816058" y="3998105"/>
                  <a:pt x="2798229" y="4015934"/>
                </a:cubicBezTo>
                <a:cubicBezTo>
                  <a:pt x="2780400" y="4033763"/>
                  <a:pt x="2750091" y="4033763"/>
                  <a:pt x="2732263" y="4015934"/>
                </a:cubicBezTo>
                <a:cubicBezTo>
                  <a:pt x="2714434" y="3998105"/>
                  <a:pt x="2714433" y="3967797"/>
                  <a:pt x="2732262" y="3949968"/>
                </a:cubicBezTo>
                <a:close/>
                <a:moveTo>
                  <a:pt x="2459476" y="4220968"/>
                </a:moveTo>
                <a:cubicBezTo>
                  <a:pt x="2479087" y="4201356"/>
                  <a:pt x="2507613" y="4201356"/>
                  <a:pt x="2525442" y="4220968"/>
                </a:cubicBezTo>
                <a:cubicBezTo>
                  <a:pt x="2543271" y="4238797"/>
                  <a:pt x="2543271" y="4269106"/>
                  <a:pt x="2525442" y="4286935"/>
                </a:cubicBezTo>
                <a:cubicBezTo>
                  <a:pt x="2507613" y="4304764"/>
                  <a:pt x="2477305" y="4304764"/>
                  <a:pt x="2459476" y="4286935"/>
                </a:cubicBezTo>
                <a:cubicBezTo>
                  <a:pt x="2441647" y="4269106"/>
                  <a:pt x="2441647" y="4238797"/>
                  <a:pt x="2459476" y="4220968"/>
                </a:cubicBezTo>
                <a:close/>
                <a:moveTo>
                  <a:pt x="4073230" y="2321365"/>
                </a:moveTo>
                <a:cubicBezTo>
                  <a:pt x="4091059" y="2303536"/>
                  <a:pt x="4121368" y="2303536"/>
                  <a:pt x="4139196" y="2321365"/>
                </a:cubicBezTo>
                <a:cubicBezTo>
                  <a:pt x="4157023" y="2339192"/>
                  <a:pt x="4157022" y="2369499"/>
                  <a:pt x="4139193" y="2387328"/>
                </a:cubicBezTo>
                <a:cubicBezTo>
                  <a:pt x="4121364" y="2406941"/>
                  <a:pt x="4092838" y="2406941"/>
                  <a:pt x="4073230" y="2387331"/>
                </a:cubicBezTo>
                <a:cubicBezTo>
                  <a:pt x="4055401" y="2369503"/>
                  <a:pt x="4055401" y="2339194"/>
                  <a:pt x="4073230" y="2321365"/>
                </a:cubicBezTo>
                <a:close/>
                <a:moveTo>
                  <a:pt x="3937714" y="2456864"/>
                </a:moveTo>
                <a:cubicBezTo>
                  <a:pt x="3955543" y="2439035"/>
                  <a:pt x="3985851" y="2439034"/>
                  <a:pt x="4003682" y="2456864"/>
                </a:cubicBezTo>
                <a:cubicBezTo>
                  <a:pt x="4021507" y="2474690"/>
                  <a:pt x="4021506" y="2504997"/>
                  <a:pt x="4003677" y="2522826"/>
                </a:cubicBezTo>
                <a:cubicBezTo>
                  <a:pt x="3985848" y="2542439"/>
                  <a:pt x="3955542" y="2542441"/>
                  <a:pt x="3937715" y="2522831"/>
                </a:cubicBezTo>
                <a:cubicBezTo>
                  <a:pt x="3919885" y="2505000"/>
                  <a:pt x="3919885" y="2474693"/>
                  <a:pt x="3937714" y="2456864"/>
                </a:cubicBezTo>
                <a:close/>
                <a:moveTo>
                  <a:pt x="3802212" y="2592364"/>
                </a:moveTo>
                <a:cubicBezTo>
                  <a:pt x="3820041" y="2574535"/>
                  <a:pt x="3850350" y="2574535"/>
                  <a:pt x="3868178" y="2592364"/>
                </a:cubicBezTo>
                <a:cubicBezTo>
                  <a:pt x="3886005" y="2610191"/>
                  <a:pt x="3886004" y="2640498"/>
                  <a:pt x="3868175" y="2658327"/>
                </a:cubicBezTo>
                <a:cubicBezTo>
                  <a:pt x="3850347" y="2677940"/>
                  <a:pt x="3820039" y="2677941"/>
                  <a:pt x="3802212" y="2658330"/>
                </a:cubicBezTo>
                <a:cubicBezTo>
                  <a:pt x="3784383" y="2640502"/>
                  <a:pt x="3784383" y="2610193"/>
                  <a:pt x="3802212" y="2592364"/>
                </a:cubicBezTo>
                <a:close/>
                <a:moveTo>
                  <a:pt x="2587851" y="3803775"/>
                </a:moveTo>
                <a:cubicBezTo>
                  <a:pt x="2605680" y="3785946"/>
                  <a:pt x="2635987" y="3785946"/>
                  <a:pt x="2653817" y="3803776"/>
                </a:cubicBezTo>
                <a:cubicBezTo>
                  <a:pt x="2671644" y="3821603"/>
                  <a:pt x="2671644" y="3851911"/>
                  <a:pt x="2653815" y="3869740"/>
                </a:cubicBezTo>
                <a:cubicBezTo>
                  <a:pt x="2635986" y="3887569"/>
                  <a:pt x="2605678" y="3887569"/>
                  <a:pt x="2587851" y="3869742"/>
                </a:cubicBezTo>
                <a:cubicBezTo>
                  <a:pt x="2570021" y="3851912"/>
                  <a:pt x="2570022" y="3821604"/>
                  <a:pt x="2587851" y="3803775"/>
                </a:cubicBezTo>
                <a:close/>
                <a:moveTo>
                  <a:pt x="2452350" y="3939275"/>
                </a:moveTo>
                <a:cubicBezTo>
                  <a:pt x="2470179" y="3921446"/>
                  <a:pt x="2498703" y="3921445"/>
                  <a:pt x="2518316" y="3939274"/>
                </a:cubicBezTo>
                <a:cubicBezTo>
                  <a:pt x="2536145" y="3957103"/>
                  <a:pt x="2536144" y="3987411"/>
                  <a:pt x="2518315" y="4005240"/>
                </a:cubicBezTo>
                <a:cubicBezTo>
                  <a:pt x="2500486" y="4023069"/>
                  <a:pt x="2470178" y="4023069"/>
                  <a:pt x="2452350" y="4005241"/>
                </a:cubicBezTo>
                <a:cubicBezTo>
                  <a:pt x="2434521" y="3987412"/>
                  <a:pt x="2434521" y="3957104"/>
                  <a:pt x="2452350" y="3939275"/>
                </a:cubicBezTo>
                <a:close/>
                <a:moveTo>
                  <a:pt x="2315062" y="4074775"/>
                </a:moveTo>
                <a:cubicBezTo>
                  <a:pt x="2332891" y="4056947"/>
                  <a:pt x="2363199" y="4056946"/>
                  <a:pt x="2381028" y="4074775"/>
                </a:cubicBezTo>
                <a:cubicBezTo>
                  <a:pt x="2398856" y="4092603"/>
                  <a:pt x="2398855" y="4122911"/>
                  <a:pt x="2381026" y="4140740"/>
                </a:cubicBezTo>
                <a:cubicBezTo>
                  <a:pt x="2363197" y="4158569"/>
                  <a:pt x="2332890" y="4158569"/>
                  <a:pt x="2315061" y="4140741"/>
                </a:cubicBezTo>
                <a:cubicBezTo>
                  <a:pt x="2297233" y="4122912"/>
                  <a:pt x="2297233" y="4092605"/>
                  <a:pt x="2315062" y="4074775"/>
                </a:cubicBezTo>
                <a:close/>
                <a:moveTo>
                  <a:pt x="3527246" y="2580245"/>
                </a:moveTo>
                <a:cubicBezTo>
                  <a:pt x="3546856" y="2562416"/>
                  <a:pt x="3575382" y="2562415"/>
                  <a:pt x="3593211" y="2580244"/>
                </a:cubicBezTo>
                <a:cubicBezTo>
                  <a:pt x="3611041" y="2598074"/>
                  <a:pt x="3611039" y="2628381"/>
                  <a:pt x="3593210" y="2646210"/>
                </a:cubicBezTo>
                <a:cubicBezTo>
                  <a:pt x="3575381" y="2664039"/>
                  <a:pt x="3545075" y="2664040"/>
                  <a:pt x="3527245" y="2646211"/>
                </a:cubicBezTo>
                <a:cubicBezTo>
                  <a:pt x="3509416" y="2628382"/>
                  <a:pt x="3509417" y="2598074"/>
                  <a:pt x="3527246" y="2580245"/>
                </a:cubicBezTo>
                <a:close/>
                <a:moveTo>
                  <a:pt x="3391746" y="2715745"/>
                </a:moveTo>
                <a:cubicBezTo>
                  <a:pt x="3409575" y="2697916"/>
                  <a:pt x="3439882" y="2697915"/>
                  <a:pt x="3457711" y="2715744"/>
                </a:cubicBezTo>
                <a:cubicBezTo>
                  <a:pt x="3475539" y="2733571"/>
                  <a:pt x="3475539" y="2763881"/>
                  <a:pt x="3457710" y="2781710"/>
                </a:cubicBezTo>
                <a:cubicBezTo>
                  <a:pt x="3439881" y="2799539"/>
                  <a:pt x="3409574" y="2799540"/>
                  <a:pt x="3391745" y="2781711"/>
                </a:cubicBezTo>
                <a:cubicBezTo>
                  <a:pt x="3373916" y="2763882"/>
                  <a:pt x="3373917" y="2733572"/>
                  <a:pt x="3391746" y="2715745"/>
                </a:cubicBezTo>
                <a:close/>
                <a:moveTo>
                  <a:pt x="3793336" y="2312451"/>
                </a:moveTo>
                <a:cubicBezTo>
                  <a:pt x="3811165" y="2294622"/>
                  <a:pt x="3841473" y="2294622"/>
                  <a:pt x="3859302" y="2312451"/>
                </a:cubicBezTo>
                <a:cubicBezTo>
                  <a:pt x="3877131" y="2330280"/>
                  <a:pt x="3877129" y="2360586"/>
                  <a:pt x="3859300" y="2378415"/>
                </a:cubicBezTo>
                <a:cubicBezTo>
                  <a:pt x="3841471" y="2396244"/>
                  <a:pt x="3811164" y="2396246"/>
                  <a:pt x="3793336" y="2378417"/>
                </a:cubicBezTo>
                <a:cubicBezTo>
                  <a:pt x="3775507" y="2360588"/>
                  <a:pt x="3775507" y="2330280"/>
                  <a:pt x="3793336" y="2312451"/>
                </a:cubicBezTo>
                <a:close/>
                <a:moveTo>
                  <a:pt x="3657836" y="2447946"/>
                </a:moveTo>
                <a:cubicBezTo>
                  <a:pt x="3675665" y="2430117"/>
                  <a:pt x="3705973" y="2430116"/>
                  <a:pt x="3723802" y="2447945"/>
                </a:cubicBezTo>
                <a:cubicBezTo>
                  <a:pt x="3741630" y="2465773"/>
                  <a:pt x="3741630" y="2496082"/>
                  <a:pt x="3723801" y="2513911"/>
                </a:cubicBezTo>
                <a:cubicBezTo>
                  <a:pt x="3705972" y="2531740"/>
                  <a:pt x="3675664" y="2531740"/>
                  <a:pt x="3657836" y="2513912"/>
                </a:cubicBezTo>
                <a:cubicBezTo>
                  <a:pt x="3640006" y="2496083"/>
                  <a:pt x="3640007" y="2465775"/>
                  <a:pt x="3657836" y="2447946"/>
                </a:cubicBezTo>
                <a:close/>
                <a:moveTo>
                  <a:pt x="3928806" y="2176952"/>
                </a:moveTo>
                <a:cubicBezTo>
                  <a:pt x="3946635" y="2159123"/>
                  <a:pt x="3976943" y="2159123"/>
                  <a:pt x="3994771" y="2176951"/>
                </a:cubicBezTo>
                <a:cubicBezTo>
                  <a:pt x="4012600" y="2194780"/>
                  <a:pt x="4012600" y="2225089"/>
                  <a:pt x="3994771" y="2242918"/>
                </a:cubicBezTo>
                <a:cubicBezTo>
                  <a:pt x="3976942" y="2260747"/>
                  <a:pt x="3948415" y="2260746"/>
                  <a:pt x="3928805" y="2242918"/>
                </a:cubicBezTo>
                <a:cubicBezTo>
                  <a:pt x="3910977" y="2225089"/>
                  <a:pt x="3910977" y="2194781"/>
                  <a:pt x="3928806" y="2176952"/>
                </a:cubicBezTo>
                <a:close/>
                <a:moveTo>
                  <a:pt x="2306150" y="3794859"/>
                </a:moveTo>
                <a:cubicBezTo>
                  <a:pt x="2325762" y="3775248"/>
                  <a:pt x="2354287" y="3775247"/>
                  <a:pt x="2372116" y="3794859"/>
                </a:cubicBezTo>
                <a:cubicBezTo>
                  <a:pt x="2389945" y="3812688"/>
                  <a:pt x="2389945" y="3842996"/>
                  <a:pt x="2372116" y="3860825"/>
                </a:cubicBezTo>
                <a:cubicBezTo>
                  <a:pt x="2354287" y="3878654"/>
                  <a:pt x="2323979" y="3878654"/>
                  <a:pt x="2306150" y="3860825"/>
                </a:cubicBezTo>
                <a:cubicBezTo>
                  <a:pt x="2288321" y="3842997"/>
                  <a:pt x="2288321" y="3812688"/>
                  <a:pt x="2306150" y="3794859"/>
                </a:cubicBezTo>
                <a:close/>
                <a:moveTo>
                  <a:pt x="2170641" y="3930360"/>
                </a:moveTo>
                <a:cubicBezTo>
                  <a:pt x="2188471" y="3910748"/>
                  <a:pt x="2218779" y="3910748"/>
                  <a:pt x="2236608" y="3930361"/>
                </a:cubicBezTo>
                <a:cubicBezTo>
                  <a:pt x="2254436" y="3948189"/>
                  <a:pt x="2254437" y="3978497"/>
                  <a:pt x="2236608" y="3996326"/>
                </a:cubicBezTo>
                <a:cubicBezTo>
                  <a:pt x="2218778" y="4014155"/>
                  <a:pt x="2188470" y="4014155"/>
                  <a:pt x="2170642" y="3996327"/>
                </a:cubicBezTo>
                <a:cubicBezTo>
                  <a:pt x="2152812" y="3978497"/>
                  <a:pt x="2152812" y="3948189"/>
                  <a:pt x="2170641" y="3930360"/>
                </a:cubicBezTo>
                <a:close/>
                <a:moveTo>
                  <a:pt x="3520106" y="2300329"/>
                </a:moveTo>
                <a:cubicBezTo>
                  <a:pt x="3537936" y="2280717"/>
                  <a:pt x="3566460" y="2280717"/>
                  <a:pt x="3586074" y="2300331"/>
                </a:cubicBezTo>
                <a:cubicBezTo>
                  <a:pt x="3603903" y="2318160"/>
                  <a:pt x="3603903" y="2348468"/>
                  <a:pt x="3586074" y="2366297"/>
                </a:cubicBezTo>
                <a:cubicBezTo>
                  <a:pt x="3568245" y="2384126"/>
                  <a:pt x="3537937" y="2384126"/>
                  <a:pt x="3520108" y="2366297"/>
                </a:cubicBezTo>
                <a:cubicBezTo>
                  <a:pt x="3502278" y="2348468"/>
                  <a:pt x="3502277" y="2318158"/>
                  <a:pt x="3520106" y="2300329"/>
                </a:cubicBezTo>
                <a:close/>
                <a:moveTo>
                  <a:pt x="3382825" y="2435833"/>
                </a:moveTo>
                <a:cubicBezTo>
                  <a:pt x="3400654" y="2416220"/>
                  <a:pt x="3430963" y="2416220"/>
                  <a:pt x="3448792" y="2435834"/>
                </a:cubicBezTo>
                <a:cubicBezTo>
                  <a:pt x="3466621" y="2453662"/>
                  <a:pt x="3466620" y="2483970"/>
                  <a:pt x="3448791" y="2501799"/>
                </a:cubicBezTo>
                <a:cubicBezTo>
                  <a:pt x="3430962" y="2519628"/>
                  <a:pt x="3400655" y="2519629"/>
                  <a:pt x="3382826" y="2501800"/>
                </a:cubicBezTo>
                <a:cubicBezTo>
                  <a:pt x="3364996" y="2483970"/>
                  <a:pt x="3364996" y="2453662"/>
                  <a:pt x="3382825" y="2435833"/>
                </a:cubicBezTo>
                <a:close/>
                <a:moveTo>
                  <a:pt x="3111825" y="2705048"/>
                </a:moveTo>
                <a:cubicBezTo>
                  <a:pt x="3129654" y="2687219"/>
                  <a:pt x="3158178" y="2687219"/>
                  <a:pt x="3177792" y="2705049"/>
                </a:cubicBezTo>
                <a:cubicBezTo>
                  <a:pt x="3195622" y="2722879"/>
                  <a:pt x="3195621" y="2753186"/>
                  <a:pt x="3177792" y="2771015"/>
                </a:cubicBezTo>
                <a:cubicBezTo>
                  <a:pt x="3159963" y="2788844"/>
                  <a:pt x="3129655" y="2788845"/>
                  <a:pt x="3111826" y="2771015"/>
                </a:cubicBezTo>
                <a:cubicBezTo>
                  <a:pt x="3093996" y="2753185"/>
                  <a:pt x="3093996" y="2722877"/>
                  <a:pt x="3111825" y="2705048"/>
                </a:cubicBezTo>
                <a:close/>
                <a:moveTo>
                  <a:pt x="3247322" y="2569549"/>
                </a:moveTo>
                <a:cubicBezTo>
                  <a:pt x="3265151" y="2551720"/>
                  <a:pt x="3295460" y="2551721"/>
                  <a:pt x="3313290" y="2569551"/>
                </a:cubicBezTo>
                <a:cubicBezTo>
                  <a:pt x="3331119" y="2587380"/>
                  <a:pt x="3331118" y="2617687"/>
                  <a:pt x="3313289" y="2635516"/>
                </a:cubicBezTo>
                <a:cubicBezTo>
                  <a:pt x="3295460" y="2653345"/>
                  <a:pt x="3265153" y="2653346"/>
                  <a:pt x="3247323" y="2635517"/>
                </a:cubicBezTo>
                <a:cubicBezTo>
                  <a:pt x="3229493" y="2617687"/>
                  <a:pt x="3229493" y="2587378"/>
                  <a:pt x="3247322" y="2569549"/>
                </a:cubicBezTo>
                <a:close/>
                <a:moveTo>
                  <a:pt x="3648943" y="2166243"/>
                </a:moveTo>
                <a:cubicBezTo>
                  <a:pt x="3666772" y="2148414"/>
                  <a:pt x="3697081" y="2148414"/>
                  <a:pt x="3714910" y="2166243"/>
                </a:cubicBezTo>
                <a:cubicBezTo>
                  <a:pt x="3732740" y="2184073"/>
                  <a:pt x="3732739" y="2214380"/>
                  <a:pt x="3714910" y="2232209"/>
                </a:cubicBezTo>
                <a:cubicBezTo>
                  <a:pt x="3697081" y="2251822"/>
                  <a:pt x="3666773" y="2251823"/>
                  <a:pt x="3648944" y="2232210"/>
                </a:cubicBezTo>
                <a:cubicBezTo>
                  <a:pt x="3631115" y="2214381"/>
                  <a:pt x="3631114" y="2184072"/>
                  <a:pt x="3648943" y="2166243"/>
                </a:cubicBezTo>
                <a:close/>
                <a:moveTo>
                  <a:pt x="3784391" y="2030751"/>
                </a:moveTo>
                <a:cubicBezTo>
                  <a:pt x="3802220" y="2012922"/>
                  <a:pt x="3832528" y="2012922"/>
                  <a:pt x="3850358" y="2030751"/>
                </a:cubicBezTo>
                <a:cubicBezTo>
                  <a:pt x="3868187" y="2048581"/>
                  <a:pt x="3868186" y="2078888"/>
                  <a:pt x="3850357" y="2096717"/>
                </a:cubicBezTo>
                <a:cubicBezTo>
                  <a:pt x="3832529" y="2116331"/>
                  <a:pt x="3802220" y="2116331"/>
                  <a:pt x="3784391" y="2096718"/>
                </a:cubicBezTo>
                <a:cubicBezTo>
                  <a:pt x="3766562" y="2078889"/>
                  <a:pt x="3766562" y="2048580"/>
                  <a:pt x="3784391" y="2030751"/>
                </a:cubicBezTo>
                <a:close/>
                <a:moveTo>
                  <a:pt x="2974540" y="2840547"/>
                </a:moveTo>
                <a:cubicBezTo>
                  <a:pt x="2992369" y="2822718"/>
                  <a:pt x="3022678" y="2822718"/>
                  <a:pt x="3040506" y="2840547"/>
                </a:cubicBezTo>
                <a:cubicBezTo>
                  <a:pt x="3058337" y="2858377"/>
                  <a:pt x="3058335" y="2888684"/>
                  <a:pt x="3040506" y="2906513"/>
                </a:cubicBezTo>
                <a:cubicBezTo>
                  <a:pt x="3022677" y="2924342"/>
                  <a:pt x="2992370" y="2924343"/>
                  <a:pt x="2974540" y="2906513"/>
                </a:cubicBezTo>
                <a:cubicBezTo>
                  <a:pt x="2956712" y="2888685"/>
                  <a:pt x="2956711" y="2858376"/>
                  <a:pt x="2974540" y="2840547"/>
                </a:cubicBezTo>
                <a:close/>
                <a:moveTo>
                  <a:pt x="2026221" y="3784165"/>
                </a:moveTo>
                <a:cubicBezTo>
                  <a:pt x="2044050" y="3766336"/>
                  <a:pt x="2074359" y="3766336"/>
                  <a:pt x="2092188" y="3784165"/>
                </a:cubicBezTo>
                <a:cubicBezTo>
                  <a:pt x="2110016" y="3801994"/>
                  <a:pt x="2110016" y="3832302"/>
                  <a:pt x="2092187" y="3850131"/>
                </a:cubicBezTo>
                <a:cubicBezTo>
                  <a:pt x="2074358" y="3867960"/>
                  <a:pt x="2044050" y="3867960"/>
                  <a:pt x="2026221" y="3850132"/>
                </a:cubicBezTo>
                <a:cubicBezTo>
                  <a:pt x="2008392" y="3832303"/>
                  <a:pt x="2008392" y="3801994"/>
                  <a:pt x="2026221" y="3784165"/>
                </a:cubicBezTo>
                <a:close/>
                <a:moveTo>
                  <a:pt x="3511182" y="2018633"/>
                </a:moveTo>
                <a:cubicBezTo>
                  <a:pt x="3529011" y="2000804"/>
                  <a:pt x="3559322" y="2000806"/>
                  <a:pt x="3577150" y="2018634"/>
                </a:cubicBezTo>
                <a:cubicBezTo>
                  <a:pt x="3594979" y="2036463"/>
                  <a:pt x="3594978" y="2066771"/>
                  <a:pt x="3577149" y="2084600"/>
                </a:cubicBezTo>
                <a:cubicBezTo>
                  <a:pt x="3559320" y="2102429"/>
                  <a:pt x="3529013" y="2102430"/>
                  <a:pt x="3511183" y="2084600"/>
                </a:cubicBezTo>
                <a:cubicBezTo>
                  <a:pt x="3493355" y="2066773"/>
                  <a:pt x="3493353" y="2036462"/>
                  <a:pt x="3511182" y="2018633"/>
                </a:cubicBezTo>
                <a:close/>
                <a:moveTo>
                  <a:pt x="3373899" y="2154134"/>
                </a:moveTo>
                <a:cubicBezTo>
                  <a:pt x="3393510" y="2136305"/>
                  <a:pt x="3422038" y="2136306"/>
                  <a:pt x="3439867" y="2154135"/>
                </a:cubicBezTo>
                <a:cubicBezTo>
                  <a:pt x="3457696" y="2171964"/>
                  <a:pt x="3457696" y="2202272"/>
                  <a:pt x="3439867" y="2220101"/>
                </a:cubicBezTo>
                <a:cubicBezTo>
                  <a:pt x="3422038" y="2237930"/>
                  <a:pt x="3391730" y="2237931"/>
                  <a:pt x="3373901" y="2220101"/>
                </a:cubicBezTo>
                <a:cubicBezTo>
                  <a:pt x="3356072" y="2202273"/>
                  <a:pt x="3356070" y="2171963"/>
                  <a:pt x="3373899" y="2154134"/>
                </a:cubicBezTo>
                <a:close/>
                <a:moveTo>
                  <a:pt x="3238399" y="2289634"/>
                </a:moveTo>
                <a:cubicBezTo>
                  <a:pt x="3256228" y="2271805"/>
                  <a:pt x="3286538" y="2271807"/>
                  <a:pt x="3304366" y="2289636"/>
                </a:cubicBezTo>
                <a:cubicBezTo>
                  <a:pt x="3322196" y="2307465"/>
                  <a:pt x="3322195" y="2337773"/>
                  <a:pt x="3304366" y="2355602"/>
                </a:cubicBezTo>
                <a:cubicBezTo>
                  <a:pt x="3286537" y="2373431"/>
                  <a:pt x="3256229" y="2373431"/>
                  <a:pt x="3238400" y="2355602"/>
                </a:cubicBezTo>
                <a:cubicBezTo>
                  <a:pt x="3220571" y="2337774"/>
                  <a:pt x="3220570" y="2307463"/>
                  <a:pt x="3238399" y="2289634"/>
                </a:cubicBezTo>
                <a:close/>
                <a:moveTo>
                  <a:pt x="3102899" y="2425132"/>
                </a:moveTo>
                <a:cubicBezTo>
                  <a:pt x="3120728" y="2407303"/>
                  <a:pt x="3151039" y="2407305"/>
                  <a:pt x="3168867" y="2425133"/>
                </a:cubicBezTo>
                <a:cubicBezTo>
                  <a:pt x="3186697" y="2442963"/>
                  <a:pt x="3186695" y="2473271"/>
                  <a:pt x="3168866" y="2491100"/>
                </a:cubicBezTo>
                <a:cubicBezTo>
                  <a:pt x="3151038" y="2508929"/>
                  <a:pt x="3120730" y="2508930"/>
                  <a:pt x="3102900" y="2491100"/>
                </a:cubicBezTo>
                <a:cubicBezTo>
                  <a:pt x="3085072" y="2473272"/>
                  <a:pt x="3085070" y="2442961"/>
                  <a:pt x="3102899" y="2425132"/>
                </a:cubicBezTo>
                <a:close/>
                <a:moveTo>
                  <a:pt x="2967399" y="2560633"/>
                </a:moveTo>
                <a:cubicBezTo>
                  <a:pt x="2985228" y="2542804"/>
                  <a:pt x="3013756" y="2542806"/>
                  <a:pt x="3033366" y="2560634"/>
                </a:cubicBezTo>
                <a:cubicBezTo>
                  <a:pt x="3051196" y="2578464"/>
                  <a:pt x="3051195" y="2608771"/>
                  <a:pt x="3033366" y="2626600"/>
                </a:cubicBezTo>
                <a:cubicBezTo>
                  <a:pt x="3015537" y="2644429"/>
                  <a:pt x="2985230" y="2644431"/>
                  <a:pt x="2967400" y="2626600"/>
                </a:cubicBezTo>
                <a:cubicBezTo>
                  <a:pt x="2949572" y="2608773"/>
                  <a:pt x="2949570" y="2578462"/>
                  <a:pt x="2967399" y="2560633"/>
                </a:cubicBezTo>
                <a:close/>
                <a:moveTo>
                  <a:pt x="2830118" y="2696134"/>
                </a:moveTo>
                <a:cubicBezTo>
                  <a:pt x="2847947" y="2678305"/>
                  <a:pt x="2878257" y="2678307"/>
                  <a:pt x="2896085" y="2696136"/>
                </a:cubicBezTo>
                <a:cubicBezTo>
                  <a:pt x="2913915" y="2713965"/>
                  <a:pt x="2913915" y="2744274"/>
                  <a:pt x="2896086" y="2762103"/>
                </a:cubicBezTo>
                <a:cubicBezTo>
                  <a:pt x="2878257" y="2779932"/>
                  <a:pt x="2847949" y="2779931"/>
                  <a:pt x="2830119" y="2762102"/>
                </a:cubicBezTo>
                <a:cubicBezTo>
                  <a:pt x="2812290" y="2744273"/>
                  <a:pt x="2812289" y="2713963"/>
                  <a:pt x="2830118" y="2696134"/>
                </a:cubicBezTo>
                <a:close/>
                <a:moveTo>
                  <a:pt x="2559126" y="2967123"/>
                </a:moveTo>
                <a:cubicBezTo>
                  <a:pt x="2576947" y="2947520"/>
                  <a:pt x="2605472" y="2947521"/>
                  <a:pt x="2625085" y="2967134"/>
                </a:cubicBezTo>
                <a:cubicBezTo>
                  <a:pt x="2642915" y="2984964"/>
                  <a:pt x="2642915" y="3015272"/>
                  <a:pt x="2625094" y="3033092"/>
                </a:cubicBezTo>
                <a:cubicBezTo>
                  <a:pt x="2607265" y="3050921"/>
                  <a:pt x="2576957" y="3050922"/>
                  <a:pt x="2559127" y="3033092"/>
                </a:cubicBezTo>
                <a:cubicBezTo>
                  <a:pt x="2541299" y="3015264"/>
                  <a:pt x="2541297" y="2984953"/>
                  <a:pt x="2559126" y="2967123"/>
                </a:cubicBezTo>
                <a:close/>
                <a:moveTo>
                  <a:pt x="2694615" y="2831632"/>
                </a:moveTo>
                <a:cubicBezTo>
                  <a:pt x="2712444" y="2812020"/>
                  <a:pt x="2742754" y="2813805"/>
                  <a:pt x="2760583" y="2831635"/>
                </a:cubicBezTo>
                <a:cubicBezTo>
                  <a:pt x="2778412" y="2849463"/>
                  <a:pt x="2778412" y="2879771"/>
                  <a:pt x="2760583" y="2897600"/>
                </a:cubicBezTo>
                <a:cubicBezTo>
                  <a:pt x="2742754" y="2915429"/>
                  <a:pt x="2712446" y="2915430"/>
                  <a:pt x="2694617" y="2897601"/>
                </a:cubicBezTo>
                <a:cubicBezTo>
                  <a:pt x="2676788" y="2879772"/>
                  <a:pt x="2676785" y="2849461"/>
                  <a:pt x="2694615" y="2831632"/>
                </a:cubicBezTo>
                <a:close/>
                <a:moveTo>
                  <a:pt x="3639950" y="1886293"/>
                </a:moveTo>
                <a:cubicBezTo>
                  <a:pt x="3657779" y="1868464"/>
                  <a:pt x="3688089" y="1868466"/>
                  <a:pt x="3705919" y="1886295"/>
                </a:cubicBezTo>
                <a:cubicBezTo>
                  <a:pt x="3723747" y="1904124"/>
                  <a:pt x="3723747" y="1934432"/>
                  <a:pt x="3705918" y="1952261"/>
                </a:cubicBezTo>
                <a:cubicBezTo>
                  <a:pt x="3688089" y="1970090"/>
                  <a:pt x="3657781" y="1970090"/>
                  <a:pt x="3639952" y="1952262"/>
                </a:cubicBezTo>
                <a:cubicBezTo>
                  <a:pt x="3622123" y="1934433"/>
                  <a:pt x="3622121" y="1904122"/>
                  <a:pt x="3639950" y="1886293"/>
                </a:cubicBezTo>
                <a:close/>
                <a:moveTo>
                  <a:pt x="1881798" y="3639751"/>
                </a:moveTo>
                <a:cubicBezTo>
                  <a:pt x="1899627" y="3620138"/>
                  <a:pt x="1929938" y="3620139"/>
                  <a:pt x="1947767" y="3639752"/>
                </a:cubicBezTo>
                <a:cubicBezTo>
                  <a:pt x="1965596" y="3657581"/>
                  <a:pt x="1965596" y="3687889"/>
                  <a:pt x="1947767" y="3705718"/>
                </a:cubicBezTo>
                <a:cubicBezTo>
                  <a:pt x="1929938" y="3723547"/>
                  <a:pt x="1899628" y="3723547"/>
                  <a:pt x="1881800" y="3705719"/>
                </a:cubicBezTo>
                <a:cubicBezTo>
                  <a:pt x="1863971" y="3687889"/>
                  <a:pt x="1863971" y="3657580"/>
                  <a:pt x="1881798" y="3639751"/>
                </a:cubicBezTo>
                <a:close/>
                <a:moveTo>
                  <a:pt x="3366773" y="1874227"/>
                </a:moveTo>
                <a:cubicBezTo>
                  <a:pt x="3384602" y="1854614"/>
                  <a:pt x="3413128" y="1854615"/>
                  <a:pt x="3432741" y="1874228"/>
                </a:cubicBezTo>
                <a:cubicBezTo>
                  <a:pt x="3450568" y="1892055"/>
                  <a:pt x="3450565" y="1922361"/>
                  <a:pt x="3432736" y="1940190"/>
                </a:cubicBezTo>
                <a:cubicBezTo>
                  <a:pt x="3414907" y="1958019"/>
                  <a:pt x="3384601" y="1958021"/>
                  <a:pt x="3366775" y="1940195"/>
                </a:cubicBezTo>
                <a:cubicBezTo>
                  <a:pt x="3348946" y="1922366"/>
                  <a:pt x="3348944" y="1892056"/>
                  <a:pt x="3366773" y="1874227"/>
                </a:cubicBezTo>
                <a:close/>
                <a:moveTo>
                  <a:pt x="3502272" y="1738726"/>
                </a:moveTo>
                <a:cubicBezTo>
                  <a:pt x="3520101" y="1719113"/>
                  <a:pt x="3550411" y="1719115"/>
                  <a:pt x="3568240" y="1738728"/>
                </a:cubicBezTo>
                <a:cubicBezTo>
                  <a:pt x="3586067" y="1756555"/>
                  <a:pt x="3586065" y="1786861"/>
                  <a:pt x="3568236" y="1804690"/>
                </a:cubicBezTo>
                <a:cubicBezTo>
                  <a:pt x="3550407" y="1822519"/>
                  <a:pt x="3520101" y="1822521"/>
                  <a:pt x="3502274" y="1804694"/>
                </a:cubicBezTo>
                <a:cubicBezTo>
                  <a:pt x="3484446" y="1786866"/>
                  <a:pt x="3484443" y="1756555"/>
                  <a:pt x="3502272" y="1738726"/>
                </a:cubicBezTo>
                <a:close/>
                <a:moveTo>
                  <a:pt x="3093991" y="2145226"/>
                </a:moveTo>
                <a:cubicBezTo>
                  <a:pt x="3111821" y="2125614"/>
                  <a:pt x="3142131" y="2125615"/>
                  <a:pt x="3159959" y="2145227"/>
                </a:cubicBezTo>
                <a:cubicBezTo>
                  <a:pt x="3177786" y="2163054"/>
                  <a:pt x="3177785" y="2193361"/>
                  <a:pt x="3159956" y="2211190"/>
                </a:cubicBezTo>
                <a:cubicBezTo>
                  <a:pt x="3142127" y="2229019"/>
                  <a:pt x="3111820" y="2229021"/>
                  <a:pt x="3093993" y="2211194"/>
                </a:cubicBezTo>
                <a:cubicBezTo>
                  <a:pt x="3076164" y="2193365"/>
                  <a:pt x="3076162" y="2163055"/>
                  <a:pt x="3093991" y="2145226"/>
                </a:cubicBezTo>
                <a:close/>
                <a:moveTo>
                  <a:pt x="3229488" y="2009727"/>
                </a:moveTo>
                <a:cubicBezTo>
                  <a:pt x="3249099" y="1990113"/>
                  <a:pt x="3277627" y="1990115"/>
                  <a:pt x="3295455" y="2009727"/>
                </a:cubicBezTo>
                <a:cubicBezTo>
                  <a:pt x="3313282" y="2027555"/>
                  <a:pt x="3313281" y="2057861"/>
                  <a:pt x="3295452" y="2075690"/>
                </a:cubicBezTo>
                <a:cubicBezTo>
                  <a:pt x="3277623" y="2093519"/>
                  <a:pt x="3247316" y="2093521"/>
                  <a:pt x="3229489" y="2075694"/>
                </a:cubicBezTo>
                <a:cubicBezTo>
                  <a:pt x="3211661" y="2057866"/>
                  <a:pt x="3211659" y="2027556"/>
                  <a:pt x="3229488" y="2009727"/>
                </a:cubicBezTo>
                <a:close/>
                <a:moveTo>
                  <a:pt x="2958489" y="2278945"/>
                </a:moveTo>
                <a:cubicBezTo>
                  <a:pt x="2976318" y="2261116"/>
                  <a:pt x="3006628" y="2261117"/>
                  <a:pt x="3024456" y="2278945"/>
                </a:cubicBezTo>
                <a:cubicBezTo>
                  <a:pt x="3042283" y="2296772"/>
                  <a:pt x="3042282" y="2327079"/>
                  <a:pt x="3024453" y="2344908"/>
                </a:cubicBezTo>
                <a:cubicBezTo>
                  <a:pt x="3006624" y="2362737"/>
                  <a:pt x="2976316" y="2362738"/>
                  <a:pt x="2958490" y="2344912"/>
                </a:cubicBezTo>
                <a:cubicBezTo>
                  <a:pt x="2940662" y="2327083"/>
                  <a:pt x="2940660" y="2296774"/>
                  <a:pt x="2958489" y="2278945"/>
                </a:cubicBezTo>
                <a:close/>
                <a:moveTo>
                  <a:pt x="2821208" y="2414444"/>
                </a:moveTo>
                <a:cubicBezTo>
                  <a:pt x="2840820" y="2396616"/>
                  <a:pt x="2869347" y="2396617"/>
                  <a:pt x="2887176" y="2414446"/>
                </a:cubicBezTo>
                <a:cubicBezTo>
                  <a:pt x="2905003" y="2432273"/>
                  <a:pt x="2905001" y="2462579"/>
                  <a:pt x="2887172" y="2480408"/>
                </a:cubicBezTo>
                <a:cubicBezTo>
                  <a:pt x="2869343" y="2498237"/>
                  <a:pt x="2839037" y="2498239"/>
                  <a:pt x="2821210" y="2480412"/>
                </a:cubicBezTo>
                <a:cubicBezTo>
                  <a:pt x="2803381" y="2462583"/>
                  <a:pt x="2803379" y="2432273"/>
                  <a:pt x="2821208" y="2414444"/>
                </a:cubicBezTo>
                <a:close/>
                <a:moveTo>
                  <a:pt x="2685707" y="2549944"/>
                </a:moveTo>
                <a:cubicBezTo>
                  <a:pt x="2703536" y="2532115"/>
                  <a:pt x="2733846" y="2532118"/>
                  <a:pt x="2751676" y="2549947"/>
                </a:cubicBezTo>
                <a:cubicBezTo>
                  <a:pt x="2769503" y="2567774"/>
                  <a:pt x="2769501" y="2598080"/>
                  <a:pt x="2751672" y="2615909"/>
                </a:cubicBezTo>
                <a:cubicBezTo>
                  <a:pt x="2733843" y="2633738"/>
                  <a:pt x="2703536" y="2633740"/>
                  <a:pt x="2685709" y="2615913"/>
                </a:cubicBezTo>
                <a:cubicBezTo>
                  <a:pt x="2667880" y="2598084"/>
                  <a:pt x="2667878" y="2567773"/>
                  <a:pt x="2685707" y="2549944"/>
                </a:cubicBezTo>
                <a:close/>
                <a:moveTo>
                  <a:pt x="2550207" y="2685444"/>
                </a:moveTo>
                <a:cubicBezTo>
                  <a:pt x="2568036" y="2667615"/>
                  <a:pt x="2598346" y="2667617"/>
                  <a:pt x="2616174" y="2685445"/>
                </a:cubicBezTo>
                <a:cubicBezTo>
                  <a:pt x="2634001" y="2703272"/>
                  <a:pt x="2633999" y="2733579"/>
                  <a:pt x="2616170" y="2751408"/>
                </a:cubicBezTo>
                <a:cubicBezTo>
                  <a:pt x="2598341" y="2769237"/>
                  <a:pt x="2568035" y="2769239"/>
                  <a:pt x="2550208" y="2751412"/>
                </a:cubicBezTo>
                <a:cubicBezTo>
                  <a:pt x="2532379" y="2733583"/>
                  <a:pt x="2532378" y="2703273"/>
                  <a:pt x="2550207" y="2685444"/>
                </a:cubicBezTo>
                <a:close/>
                <a:moveTo>
                  <a:pt x="2412932" y="2820935"/>
                </a:moveTo>
                <a:cubicBezTo>
                  <a:pt x="2432535" y="2803116"/>
                  <a:pt x="2461063" y="2803118"/>
                  <a:pt x="2478892" y="2820947"/>
                </a:cubicBezTo>
                <a:cubicBezTo>
                  <a:pt x="2496718" y="2838773"/>
                  <a:pt x="2496717" y="2869080"/>
                  <a:pt x="2478897" y="2886900"/>
                </a:cubicBezTo>
                <a:cubicBezTo>
                  <a:pt x="2461068" y="2904729"/>
                  <a:pt x="2430760" y="2904731"/>
                  <a:pt x="2412934" y="2886905"/>
                </a:cubicBezTo>
                <a:cubicBezTo>
                  <a:pt x="2395105" y="2869076"/>
                  <a:pt x="2395103" y="2838764"/>
                  <a:pt x="2412932" y="2820935"/>
                </a:cubicBezTo>
                <a:close/>
                <a:moveTo>
                  <a:pt x="1737389" y="3493558"/>
                </a:moveTo>
                <a:cubicBezTo>
                  <a:pt x="1755218" y="3475729"/>
                  <a:pt x="1785527" y="3475729"/>
                  <a:pt x="1803357" y="3493559"/>
                </a:cubicBezTo>
                <a:cubicBezTo>
                  <a:pt x="1821184" y="3511386"/>
                  <a:pt x="1821184" y="3541695"/>
                  <a:pt x="1803355" y="3559524"/>
                </a:cubicBezTo>
                <a:cubicBezTo>
                  <a:pt x="1785526" y="3577353"/>
                  <a:pt x="1755217" y="3577353"/>
                  <a:pt x="1737390" y="3559526"/>
                </a:cubicBezTo>
                <a:cubicBezTo>
                  <a:pt x="1719560" y="3541696"/>
                  <a:pt x="1719560" y="3511387"/>
                  <a:pt x="1737389" y="3493558"/>
                </a:cubicBezTo>
                <a:close/>
                <a:moveTo>
                  <a:pt x="3361926" y="1615374"/>
                </a:moveTo>
                <a:cubicBezTo>
                  <a:pt x="3379755" y="1597545"/>
                  <a:pt x="3410067" y="1597549"/>
                  <a:pt x="3427896" y="1615378"/>
                </a:cubicBezTo>
                <a:cubicBezTo>
                  <a:pt x="3445727" y="1633209"/>
                  <a:pt x="3445728" y="1663518"/>
                  <a:pt x="3427899" y="1681347"/>
                </a:cubicBezTo>
                <a:cubicBezTo>
                  <a:pt x="3410070" y="1699176"/>
                  <a:pt x="3379760" y="1699175"/>
                  <a:pt x="3361930" y="1681345"/>
                </a:cubicBezTo>
                <a:cubicBezTo>
                  <a:pt x="3344101" y="1663515"/>
                  <a:pt x="3344097" y="1633203"/>
                  <a:pt x="3361926" y="1615374"/>
                </a:cubicBezTo>
                <a:close/>
                <a:moveTo>
                  <a:pt x="3226421" y="1750877"/>
                </a:moveTo>
                <a:cubicBezTo>
                  <a:pt x="3244250" y="1733048"/>
                  <a:pt x="3274563" y="1733050"/>
                  <a:pt x="3292393" y="1750880"/>
                </a:cubicBezTo>
                <a:cubicBezTo>
                  <a:pt x="3310220" y="1768709"/>
                  <a:pt x="3310221" y="1799018"/>
                  <a:pt x="3292395" y="1816848"/>
                </a:cubicBezTo>
                <a:cubicBezTo>
                  <a:pt x="3274566" y="1834677"/>
                  <a:pt x="3244254" y="1834675"/>
                  <a:pt x="3226426" y="1816847"/>
                </a:cubicBezTo>
                <a:cubicBezTo>
                  <a:pt x="3208595" y="1799017"/>
                  <a:pt x="3208592" y="1768706"/>
                  <a:pt x="3226421" y="1750877"/>
                </a:cubicBezTo>
                <a:close/>
                <a:moveTo>
                  <a:pt x="3090921" y="1886377"/>
                </a:moveTo>
                <a:cubicBezTo>
                  <a:pt x="3108750" y="1868548"/>
                  <a:pt x="3139061" y="1868551"/>
                  <a:pt x="3156891" y="1886382"/>
                </a:cubicBezTo>
                <a:cubicBezTo>
                  <a:pt x="3174719" y="1904210"/>
                  <a:pt x="3174720" y="1934519"/>
                  <a:pt x="3156891" y="1952348"/>
                </a:cubicBezTo>
                <a:cubicBezTo>
                  <a:pt x="3137281" y="1970178"/>
                  <a:pt x="3108753" y="1970176"/>
                  <a:pt x="3090925" y="1952348"/>
                </a:cubicBezTo>
                <a:cubicBezTo>
                  <a:pt x="3073095" y="1934518"/>
                  <a:pt x="3073092" y="1904206"/>
                  <a:pt x="3090921" y="1886377"/>
                </a:cubicBezTo>
                <a:close/>
                <a:moveTo>
                  <a:pt x="2953638" y="2021875"/>
                </a:moveTo>
                <a:cubicBezTo>
                  <a:pt x="2971467" y="2004046"/>
                  <a:pt x="3001779" y="2004051"/>
                  <a:pt x="3019608" y="2021879"/>
                </a:cubicBezTo>
                <a:cubicBezTo>
                  <a:pt x="3037437" y="2039709"/>
                  <a:pt x="3037439" y="2070018"/>
                  <a:pt x="3019610" y="2087847"/>
                </a:cubicBezTo>
                <a:cubicBezTo>
                  <a:pt x="3001781" y="2105676"/>
                  <a:pt x="2971471" y="2105675"/>
                  <a:pt x="2953641" y="2087845"/>
                </a:cubicBezTo>
                <a:cubicBezTo>
                  <a:pt x="2935813" y="2070017"/>
                  <a:pt x="2935809" y="2039704"/>
                  <a:pt x="2953638" y="2021875"/>
                </a:cubicBezTo>
                <a:close/>
                <a:moveTo>
                  <a:pt x="2274362" y="2697589"/>
                </a:moveTo>
                <a:cubicBezTo>
                  <a:pt x="2292191" y="2679760"/>
                  <a:pt x="2322496" y="2679766"/>
                  <a:pt x="2340327" y="2697597"/>
                </a:cubicBezTo>
                <a:cubicBezTo>
                  <a:pt x="2358155" y="2715425"/>
                  <a:pt x="2358161" y="2745730"/>
                  <a:pt x="2340332" y="2763559"/>
                </a:cubicBezTo>
                <a:cubicBezTo>
                  <a:pt x="2320721" y="2783172"/>
                  <a:pt x="2292192" y="2783170"/>
                  <a:pt x="2274365" y="2763559"/>
                </a:cubicBezTo>
                <a:cubicBezTo>
                  <a:pt x="2256534" y="2745728"/>
                  <a:pt x="2256533" y="2715418"/>
                  <a:pt x="2274362" y="2697589"/>
                </a:cubicBezTo>
                <a:close/>
                <a:moveTo>
                  <a:pt x="1597046" y="3370219"/>
                </a:moveTo>
                <a:cubicBezTo>
                  <a:pt x="1614875" y="3352390"/>
                  <a:pt x="1645183" y="3352390"/>
                  <a:pt x="1663013" y="3370220"/>
                </a:cubicBezTo>
                <a:cubicBezTo>
                  <a:pt x="1680841" y="3388048"/>
                  <a:pt x="1680842" y="3418357"/>
                  <a:pt x="1663013" y="3436186"/>
                </a:cubicBezTo>
                <a:cubicBezTo>
                  <a:pt x="1645183" y="3455798"/>
                  <a:pt x="1614875" y="3455798"/>
                  <a:pt x="1597047" y="3436186"/>
                </a:cubicBezTo>
                <a:cubicBezTo>
                  <a:pt x="1579217" y="3418356"/>
                  <a:pt x="1579217" y="3388048"/>
                  <a:pt x="1597046" y="3370219"/>
                </a:cubicBezTo>
                <a:close/>
                <a:moveTo>
                  <a:pt x="3217515" y="1469187"/>
                </a:moveTo>
                <a:cubicBezTo>
                  <a:pt x="3235344" y="1451358"/>
                  <a:pt x="3265653" y="1451356"/>
                  <a:pt x="3283479" y="1469182"/>
                </a:cubicBezTo>
                <a:cubicBezTo>
                  <a:pt x="3301310" y="1487016"/>
                  <a:pt x="3301310" y="1517324"/>
                  <a:pt x="3283483" y="1535153"/>
                </a:cubicBezTo>
                <a:cubicBezTo>
                  <a:pt x="3265653" y="1554765"/>
                  <a:pt x="3235345" y="1554767"/>
                  <a:pt x="3217511" y="1535150"/>
                </a:cubicBezTo>
                <a:cubicBezTo>
                  <a:pt x="3199685" y="1517324"/>
                  <a:pt x="3199686" y="1487016"/>
                  <a:pt x="3217515" y="1469187"/>
                </a:cubicBezTo>
                <a:close/>
                <a:moveTo>
                  <a:pt x="3082011" y="1604688"/>
                </a:moveTo>
                <a:cubicBezTo>
                  <a:pt x="3099840" y="1586859"/>
                  <a:pt x="3130148" y="1586858"/>
                  <a:pt x="3147974" y="1604684"/>
                </a:cubicBezTo>
                <a:cubicBezTo>
                  <a:pt x="3165807" y="1622517"/>
                  <a:pt x="3165805" y="1652824"/>
                  <a:pt x="3147976" y="1670653"/>
                </a:cubicBezTo>
                <a:cubicBezTo>
                  <a:pt x="3130147" y="1690265"/>
                  <a:pt x="3099841" y="1690268"/>
                  <a:pt x="3082008" y="1670651"/>
                </a:cubicBezTo>
                <a:cubicBezTo>
                  <a:pt x="3064182" y="1652824"/>
                  <a:pt x="3064182" y="1622517"/>
                  <a:pt x="3082011" y="1604688"/>
                </a:cubicBezTo>
                <a:close/>
                <a:moveTo>
                  <a:pt x="2809229" y="1875687"/>
                </a:moveTo>
                <a:cubicBezTo>
                  <a:pt x="2827058" y="1857858"/>
                  <a:pt x="2857365" y="1857858"/>
                  <a:pt x="2875193" y="1875685"/>
                </a:cubicBezTo>
                <a:cubicBezTo>
                  <a:pt x="2893023" y="1893516"/>
                  <a:pt x="2893024" y="1923824"/>
                  <a:pt x="2875195" y="1941653"/>
                </a:cubicBezTo>
                <a:cubicBezTo>
                  <a:pt x="2857366" y="1961266"/>
                  <a:pt x="2827057" y="1959482"/>
                  <a:pt x="2809227" y="1941652"/>
                </a:cubicBezTo>
                <a:cubicBezTo>
                  <a:pt x="2791399" y="1923824"/>
                  <a:pt x="2791400" y="1893516"/>
                  <a:pt x="2809229" y="1875687"/>
                </a:cubicBezTo>
                <a:close/>
                <a:moveTo>
                  <a:pt x="2944726" y="1740186"/>
                </a:moveTo>
                <a:cubicBezTo>
                  <a:pt x="2962555" y="1722357"/>
                  <a:pt x="2992863" y="1722356"/>
                  <a:pt x="3010690" y="1740184"/>
                </a:cubicBezTo>
                <a:cubicBezTo>
                  <a:pt x="3028522" y="1758015"/>
                  <a:pt x="3028521" y="1788323"/>
                  <a:pt x="3010692" y="1806152"/>
                </a:cubicBezTo>
                <a:cubicBezTo>
                  <a:pt x="2992864" y="1825765"/>
                  <a:pt x="2964340" y="1825766"/>
                  <a:pt x="2944724" y="1806150"/>
                </a:cubicBezTo>
                <a:cubicBezTo>
                  <a:pt x="2926897" y="1788323"/>
                  <a:pt x="2926897" y="1758015"/>
                  <a:pt x="2944726" y="1740186"/>
                </a:cubicBezTo>
                <a:close/>
                <a:moveTo>
                  <a:pt x="1459410" y="3222644"/>
                </a:moveTo>
                <a:cubicBezTo>
                  <a:pt x="1477239" y="3204815"/>
                  <a:pt x="1507548" y="3204815"/>
                  <a:pt x="1525376" y="3222644"/>
                </a:cubicBezTo>
                <a:cubicBezTo>
                  <a:pt x="1543206" y="3240473"/>
                  <a:pt x="1543206" y="3270781"/>
                  <a:pt x="1525377" y="3288610"/>
                </a:cubicBezTo>
                <a:cubicBezTo>
                  <a:pt x="1507548" y="3306439"/>
                  <a:pt x="1477239" y="3306439"/>
                  <a:pt x="1459410" y="3288610"/>
                </a:cubicBezTo>
                <a:cubicBezTo>
                  <a:pt x="1441581" y="3270782"/>
                  <a:pt x="1441581" y="3240473"/>
                  <a:pt x="1459410" y="3222644"/>
                </a:cubicBezTo>
                <a:close/>
                <a:moveTo>
                  <a:pt x="3073100" y="1324776"/>
                </a:moveTo>
                <a:cubicBezTo>
                  <a:pt x="3090929" y="1306947"/>
                  <a:pt x="3121237" y="1306947"/>
                  <a:pt x="3139066" y="1324776"/>
                </a:cubicBezTo>
                <a:cubicBezTo>
                  <a:pt x="3156895" y="1342605"/>
                  <a:pt x="3156895" y="1372913"/>
                  <a:pt x="3139066" y="1390742"/>
                </a:cubicBezTo>
                <a:cubicBezTo>
                  <a:pt x="3121237" y="1408571"/>
                  <a:pt x="3090928" y="1408571"/>
                  <a:pt x="3073100" y="1390742"/>
                </a:cubicBezTo>
                <a:cubicBezTo>
                  <a:pt x="3055271" y="1372913"/>
                  <a:pt x="3055271" y="1342605"/>
                  <a:pt x="3073100" y="1324776"/>
                </a:cubicBezTo>
                <a:close/>
                <a:moveTo>
                  <a:pt x="2937600" y="1460275"/>
                </a:moveTo>
                <a:cubicBezTo>
                  <a:pt x="2955429" y="1442446"/>
                  <a:pt x="2985737" y="1442445"/>
                  <a:pt x="3003566" y="1460275"/>
                </a:cubicBezTo>
                <a:cubicBezTo>
                  <a:pt x="3021395" y="1478103"/>
                  <a:pt x="3021395" y="1508412"/>
                  <a:pt x="3003566" y="1526241"/>
                </a:cubicBezTo>
                <a:cubicBezTo>
                  <a:pt x="2983955" y="1544069"/>
                  <a:pt x="2955428" y="1544070"/>
                  <a:pt x="2937600" y="1526241"/>
                </a:cubicBezTo>
                <a:cubicBezTo>
                  <a:pt x="2919771" y="1508412"/>
                  <a:pt x="2919771" y="1478104"/>
                  <a:pt x="2937600" y="1460275"/>
                </a:cubicBezTo>
                <a:close/>
                <a:moveTo>
                  <a:pt x="2800318" y="1595775"/>
                </a:moveTo>
                <a:cubicBezTo>
                  <a:pt x="2818147" y="1577946"/>
                  <a:pt x="2848455" y="1577945"/>
                  <a:pt x="2866284" y="1595774"/>
                </a:cubicBezTo>
                <a:cubicBezTo>
                  <a:pt x="2884113" y="1613603"/>
                  <a:pt x="2884112" y="1643911"/>
                  <a:pt x="2866283" y="1661740"/>
                </a:cubicBezTo>
                <a:cubicBezTo>
                  <a:pt x="2848454" y="1679569"/>
                  <a:pt x="2819928" y="1679570"/>
                  <a:pt x="2800317" y="1661741"/>
                </a:cubicBezTo>
                <a:cubicBezTo>
                  <a:pt x="2782489" y="1643912"/>
                  <a:pt x="2782489" y="1613604"/>
                  <a:pt x="2800318" y="1595775"/>
                </a:cubicBezTo>
                <a:close/>
                <a:moveTo>
                  <a:pt x="1314971" y="3078191"/>
                </a:moveTo>
                <a:cubicBezTo>
                  <a:pt x="1332800" y="3058578"/>
                  <a:pt x="1363109" y="3058578"/>
                  <a:pt x="1380938" y="3078191"/>
                </a:cubicBezTo>
                <a:cubicBezTo>
                  <a:pt x="1398767" y="3096020"/>
                  <a:pt x="1398767" y="3126329"/>
                  <a:pt x="1380938" y="3144158"/>
                </a:cubicBezTo>
                <a:cubicBezTo>
                  <a:pt x="1363109" y="3161987"/>
                  <a:pt x="1332800" y="3161986"/>
                  <a:pt x="1314971" y="3144157"/>
                </a:cubicBezTo>
                <a:cubicBezTo>
                  <a:pt x="1297142" y="3126329"/>
                  <a:pt x="1297142" y="3096020"/>
                  <a:pt x="1314971" y="3078191"/>
                </a:cubicBezTo>
                <a:close/>
                <a:moveTo>
                  <a:pt x="1450420" y="2942698"/>
                </a:moveTo>
                <a:cubicBezTo>
                  <a:pt x="1468249" y="2923085"/>
                  <a:pt x="1498557" y="2923085"/>
                  <a:pt x="1516386" y="2942697"/>
                </a:cubicBezTo>
                <a:cubicBezTo>
                  <a:pt x="1534215" y="2960526"/>
                  <a:pt x="1534215" y="2990835"/>
                  <a:pt x="1516386" y="3008664"/>
                </a:cubicBezTo>
                <a:cubicBezTo>
                  <a:pt x="1498557" y="3026493"/>
                  <a:pt x="1468249" y="3026493"/>
                  <a:pt x="1450420" y="3008664"/>
                </a:cubicBezTo>
                <a:cubicBezTo>
                  <a:pt x="1432591" y="2990835"/>
                  <a:pt x="1432591" y="2960526"/>
                  <a:pt x="1450420" y="2942698"/>
                </a:cubicBezTo>
                <a:close/>
                <a:moveTo>
                  <a:pt x="2928691" y="1178578"/>
                </a:moveTo>
                <a:cubicBezTo>
                  <a:pt x="2946520" y="1160749"/>
                  <a:pt x="2976829" y="1160750"/>
                  <a:pt x="2994658" y="1178579"/>
                </a:cubicBezTo>
                <a:cubicBezTo>
                  <a:pt x="3012487" y="1196408"/>
                  <a:pt x="3012487" y="1226716"/>
                  <a:pt x="2994658" y="1244545"/>
                </a:cubicBezTo>
                <a:cubicBezTo>
                  <a:pt x="2976829" y="1264158"/>
                  <a:pt x="2946521" y="1264158"/>
                  <a:pt x="2928691" y="1244545"/>
                </a:cubicBezTo>
                <a:cubicBezTo>
                  <a:pt x="2910862" y="1226716"/>
                  <a:pt x="2910862" y="1196407"/>
                  <a:pt x="2928691" y="1178578"/>
                </a:cubicBezTo>
                <a:close/>
                <a:moveTo>
                  <a:pt x="2793190" y="1314079"/>
                </a:moveTo>
                <a:cubicBezTo>
                  <a:pt x="2811019" y="1296250"/>
                  <a:pt x="2841328" y="1296250"/>
                  <a:pt x="2859157" y="1314079"/>
                </a:cubicBezTo>
                <a:cubicBezTo>
                  <a:pt x="2876986" y="1331908"/>
                  <a:pt x="2876986" y="1362217"/>
                  <a:pt x="2859157" y="1380046"/>
                </a:cubicBezTo>
                <a:cubicBezTo>
                  <a:pt x="2839546" y="1399659"/>
                  <a:pt x="2811020" y="1399658"/>
                  <a:pt x="2793190" y="1380046"/>
                </a:cubicBezTo>
                <a:cubicBezTo>
                  <a:pt x="2775361" y="1362216"/>
                  <a:pt x="2775361" y="1331908"/>
                  <a:pt x="2793190" y="1314079"/>
                </a:cubicBezTo>
                <a:close/>
                <a:moveTo>
                  <a:pt x="2655906" y="1449580"/>
                </a:moveTo>
                <a:cubicBezTo>
                  <a:pt x="2673735" y="1431751"/>
                  <a:pt x="2704044" y="1431751"/>
                  <a:pt x="2721873" y="1449580"/>
                </a:cubicBezTo>
                <a:cubicBezTo>
                  <a:pt x="2739702" y="1467409"/>
                  <a:pt x="2739702" y="1497717"/>
                  <a:pt x="2721873" y="1515546"/>
                </a:cubicBezTo>
                <a:cubicBezTo>
                  <a:pt x="2704044" y="1535159"/>
                  <a:pt x="2673736" y="1535159"/>
                  <a:pt x="2655906" y="1515546"/>
                </a:cubicBezTo>
                <a:cubicBezTo>
                  <a:pt x="2638077" y="1497717"/>
                  <a:pt x="2638077" y="1467409"/>
                  <a:pt x="2655906" y="1449580"/>
                </a:cubicBezTo>
                <a:close/>
                <a:moveTo>
                  <a:pt x="1306028" y="2796488"/>
                </a:moveTo>
                <a:cubicBezTo>
                  <a:pt x="1323857" y="2778659"/>
                  <a:pt x="1354165" y="2778659"/>
                  <a:pt x="1371994" y="2796488"/>
                </a:cubicBezTo>
                <a:cubicBezTo>
                  <a:pt x="1389823" y="2814317"/>
                  <a:pt x="1389823" y="2844626"/>
                  <a:pt x="1371994" y="2862455"/>
                </a:cubicBezTo>
                <a:cubicBezTo>
                  <a:pt x="1354165" y="2880284"/>
                  <a:pt x="1323857" y="2880284"/>
                  <a:pt x="1306028" y="2862455"/>
                </a:cubicBezTo>
                <a:cubicBezTo>
                  <a:pt x="1288199" y="2844625"/>
                  <a:pt x="1288199" y="2814317"/>
                  <a:pt x="1306028" y="2796488"/>
                </a:cubicBezTo>
                <a:close/>
                <a:moveTo>
                  <a:pt x="1170490" y="2931990"/>
                </a:moveTo>
                <a:cubicBezTo>
                  <a:pt x="1188319" y="2914161"/>
                  <a:pt x="1216845" y="2914161"/>
                  <a:pt x="1236456" y="2931990"/>
                </a:cubicBezTo>
                <a:cubicBezTo>
                  <a:pt x="1254285" y="2949819"/>
                  <a:pt x="1254285" y="2980127"/>
                  <a:pt x="1236456" y="2997956"/>
                </a:cubicBezTo>
                <a:cubicBezTo>
                  <a:pt x="1218627" y="3015785"/>
                  <a:pt x="1188319" y="3015785"/>
                  <a:pt x="1170490" y="2997956"/>
                </a:cubicBezTo>
                <a:cubicBezTo>
                  <a:pt x="1152661" y="2980127"/>
                  <a:pt x="1152661" y="2949819"/>
                  <a:pt x="1170490" y="2931990"/>
                </a:cubicBezTo>
                <a:close/>
                <a:moveTo>
                  <a:pt x="2784281" y="1034161"/>
                </a:moveTo>
                <a:cubicBezTo>
                  <a:pt x="2802110" y="1016332"/>
                  <a:pt x="2832419" y="1016332"/>
                  <a:pt x="2850248" y="1034162"/>
                </a:cubicBezTo>
                <a:cubicBezTo>
                  <a:pt x="2868077" y="1051990"/>
                  <a:pt x="2868077" y="1082299"/>
                  <a:pt x="2850248" y="1100128"/>
                </a:cubicBezTo>
                <a:cubicBezTo>
                  <a:pt x="2832419" y="1117957"/>
                  <a:pt x="2802110" y="1117957"/>
                  <a:pt x="2784281" y="1100128"/>
                </a:cubicBezTo>
                <a:cubicBezTo>
                  <a:pt x="2766452" y="1082299"/>
                  <a:pt x="2766452" y="1051990"/>
                  <a:pt x="2784281" y="1034161"/>
                </a:cubicBezTo>
                <a:close/>
                <a:moveTo>
                  <a:pt x="2646999" y="1169662"/>
                </a:moveTo>
                <a:cubicBezTo>
                  <a:pt x="2664828" y="1151833"/>
                  <a:pt x="2695136" y="1151833"/>
                  <a:pt x="2712965" y="1169662"/>
                </a:cubicBezTo>
                <a:cubicBezTo>
                  <a:pt x="2730794" y="1187491"/>
                  <a:pt x="2730794" y="1217800"/>
                  <a:pt x="2712965" y="1235629"/>
                </a:cubicBezTo>
                <a:cubicBezTo>
                  <a:pt x="2695136" y="1253458"/>
                  <a:pt x="2666611" y="1253458"/>
                  <a:pt x="2646999" y="1235628"/>
                </a:cubicBezTo>
                <a:cubicBezTo>
                  <a:pt x="2629169" y="1217799"/>
                  <a:pt x="2629170" y="1187491"/>
                  <a:pt x="2646999" y="1169662"/>
                </a:cubicBezTo>
                <a:close/>
                <a:moveTo>
                  <a:pt x="2511498" y="1305162"/>
                </a:moveTo>
                <a:cubicBezTo>
                  <a:pt x="2529327" y="1287333"/>
                  <a:pt x="2559636" y="1287333"/>
                  <a:pt x="2577465" y="1305162"/>
                </a:cubicBezTo>
                <a:cubicBezTo>
                  <a:pt x="2595294" y="1322991"/>
                  <a:pt x="2595294" y="1353300"/>
                  <a:pt x="2577465" y="1371129"/>
                </a:cubicBezTo>
                <a:cubicBezTo>
                  <a:pt x="2559636" y="1388958"/>
                  <a:pt x="2529328" y="1388958"/>
                  <a:pt x="2511498" y="1371128"/>
                </a:cubicBezTo>
                <a:cubicBezTo>
                  <a:pt x="2493669" y="1353299"/>
                  <a:pt x="2493669" y="1322991"/>
                  <a:pt x="2511498" y="1305162"/>
                </a:cubicBezTo>
                <a:close/>
                <a:moveTo>
                  <a:pt x="2376000" y="1440661"/>
                </a:moveTo>
                <a:cubicBezTo>
                  <a:pt x="2393829" y="1422832"/>
                  <a:pt x="2424137" y="1422831"/>
                  <a:pt x="2441966" y="1440661"/>
                </a:cubicBezTo>
                <a:cubicBezTo>
                  <a:pt x="2459795" y="1458490"/>
                  <a:pt x="2459795" y="1488798"/>
                  <a:pt x="2441966" y="1506627"/>
                </a:cubicBezTo>
                <a:cubicBezTo>
                  <a:pt x="2424137" y="1524456"/>
                  <a:pt x="2393829" y="1524456"/>
                  <a:pt x="2376000" y="1506627"/>
                </a:cubicBezTo>
                <a:cubicBezTo>
                  <a:pt x="2358170" y="1488798"/>
                  <a:pt x="2358171" y="1458490"/>
                  <a:pt x="2376000" y="1440661"/>
                </a:cubicBezTo>
                <a:close/>
                <a:moveTo>
                  <a:pt x="1026087" y="2787573"/>
                </a:moveTo>
                <a:cubicBezTo>
                  <a:pt x="1043916" y="2767960"/>
                  <a:pt x="1072443" y="2767960"/>
                  <a:pt x="1092054" y="2787573"/>
                </a:cubicBezTo>
                <a:cubicBezTo>
                  <a:pt x="1109883" y="2805402"/>
                  <a:pt x="1109883" y="2835710"/>
                  <a:pt x="1092054" y="2853539"/>
                </a:cubicBezTo>
                <a:cubicBezTo>
                  <a:pt x="1074225" y="2871368"/>
                  <a:pt x="1043916" y="2871368"/>
                  <a:pt x="1026087" y="2853539"/>
                </a:cubicBezTo>
                <a:cubicBezTo>
                  <a:pt x="1008258" y="2835710"/>
                  <a:pt x="1008258" y="2805402"/>
                  <a:pt x="1026087" y="2787573"/>
                </a:cubicBezTo>
                <a:close/>
                <a:moveTo>
                  <a:pt x="2639857" y="887963"/>
                </a:moveTo>
                <a:cubicBezTo>
                  <a:pt x="2657686" y="870134"/>
                  <a:pt x="2687995" y="870134"/>
                  <a:pt x="2705824" y="887963"/>
                </a:cubicBezTo>
                <a:cubicBezTo>
                  <a:pt x="2723654" y="905793"/>
                  <a:pt x="2723653" y="936101"/>
                  <a:pt x="2705824" y="953930"/>
                </a:cubicBezTo>
                <a:cubicBezTo>
                  <a:pt x="2686214" y="973543"/>
                  <a:pt x="2657687" y="973543"/>
                  <a:pt x="2639858" y="953930"/>
                </a:cubicBezTo>
                <a:cubicBezTo>
                  <a:pt x="2622028" y="936100"/>
                  <a:pt x="2622028" y="905792"/>
                  <a:pt x="2639857" y="887963"/>
                </a:cubicBezTo>
                <a:close/>
                <a:moveTo>
                  <a:pt x="2502565" y="1023462"/>
                </a:moveTo>
                <a:cubicBezTo>
                  <a:pt x="2520394" y="1005633"/>
                  <a:pt x="2550703" y="1005634"/>
                  <a:pt x="2568532" y="1023463"/>
                </a:cubicBezTo>
                <a:cubicBezTo>
                  <a:pt x="2586362" y="1041293"/>
                  <a:pt x="2586362" y="1071601"/>
                  <a:pt x="2568533" y="1089430"/>
                </a:cubicBezTo>
                <a:cubicBezTo>
                  <a:pt x="2550704" y="1109043"/>
                  <a:pt x="2522179" y="1109043"/>
                  <a:pt x="2502566" y="1089429"/>
                </a:cubicBezTo>
                <a:cubicBezTo>
                  <a:pt x="2484736" y="1071600"/>
                  <a:pt x="2484736" y="1041291"/>
                  <a:pt x="2502565" y="1023462"/>
                </a:cubicBezTo>
                <a:close/>
                <a:moveTo>
                  <a:pt x="2367066" y="1158961"/>
                </a:moveTo>
                <a:cubicBezTo>
                  <a:pt x="2384895" y="1141132"/>
                  <a:pt x="2415204" y="1141132"/>
                  <a:pt x="2433033" y="1158962"/>
                </a:cubicBezTo>
                <a:cubicBezTo>
                  <a:pt x="2450863" y="1176791"/>
                  <a:pt x="2450863" y="1207100"/>
                  <a:pt x="2433034" y="1224929"/>
                </a:cubicBezTo>
                <a:cubicBezTo>
                  <a:pt x="2415205" y="1244541"/>
                  <a:pt x="2384897" y="1244541"/>
                  <a:pt x="2367067" y="1224928"/>
                </a:cubicBezTo>
                <a:cubicBezTo>
                  <a:pt x="2349238" y="1207099"/>
                  <a:pt x="2349237" y="1176790"/>
                  <a:pt x="2367066" y="1158961"/>
                </a:cubicBezTo>
                <a:close/>
                <a:moveTo>
                  <a:pt x="2231565" y="1294462"/>
                </a:moveTo>
                <a:cubicBezTo>
                  <a:pt x="2249394" y="1276633"/>
                  <a:pt x="2279705" y="1276633"/>
                  <a:pt x="2297535" y="1294463"/>
                </a:cubicBezTo>
                <a:cubicBezTo>
                  <a:pt x="2315362" y="1312292"/>
                  <a:pt x="2315363" y="1342601"/>
                  <a:pt x="2297535" y="1360430"/>
                </a:cubicBezTo>
                <a:cubicBezTo>
                  <a:pt x="2279706" y="1380042"/>
                  <a:pt x="2249396" y="1378259"/>
                  <a:pt x="2231566" y="1360429"/>
                </a:cubicBezTo>
                <a:cubicBezTo>
                  <a:pt x="2213737" y="1342600"/>
                  <a:pt x="2213736" y="1312291"/>
                  <a:pt x="2231565" y="1294462"/>
                </a:cubicBezTo>
                <a:close/>
                <a:moveTo>
                  <a:pt x="1421725" y="2104254"/>
                </a:moveTo>
                <a:cubicBezTo>
                  <a:pt x="1439555" y="2086425"/>
                  <a:pt x="1469863" y="2086424"/>
                  <a:pt x="1487693" y="2104254"/>
                </a:cubicBezTo>
                <a:cubicBezTo>
                  <a:pt x="1505522" y="2122083"/>
                  <a:pt x="1505522" y="2152392"/>
                  <a:pt x="1487693" y="2170221"/>
                </a:cubicBezTo>
                <a:cubicBezTo>
                  <a:pt x="1469864" y="2188050"/>
                  <a:pt x="1439555" y="2188050"/>
                  <a:pt x="1421726" y="2170221"/>
                </a:cubicBezTo>
                <a:cubicBezTo>
                  <a:pt x="1403896" y="2152391"/>
                  <a:pt x="1403896" y="2122083"/>
                  <a:pt x="1421725" y="2104254"/>
                </a:cubicBezTo>
                <a:close/>
                <a:moveTo>
                  <a:pt x="2495421" y="743549"/>
                </a:moveTo>
                <a:cubicBezTo>
                  <a:pt x="2513250" y="725720"/>
                  <a:pt x="2543558" y="725720"/>
                  <a:pt x="2561387" y="743549"/>
                </a:cubicBezTo>
                <a:cubicBezTo>
                  <a:pt x="2579216" y="761378"/>
                  <a:pt x="2579216" y="791686"/>
                  <a:pt x="2561387" y="809515"/>
                </a:cubicBezTo>
                <a:cubicBezTo>
                  <a:pt x="2541776" y="827344"/>
                  <a:pt x="2513250" y="827344"/>
                  <a:pt x="2495421" y="809515"/>
                </a:cubicBezTo>
                <a:cubicBezTo>
                  <a:pt x="2477592" y="791686"/>
                  <a:pt x="2477592" y="761378"/>
                  <a:pt x="2495421" y="743549"/>
                </a:cubicBezTo>
                <a:close/>
                <a:moveTo>
                  <a:pt x="1821068" y="1417844"/>
                </a:moveTo>
                <a:cubicBezTo>
                  <a:pt x="1838897" y="1400015"/>
                  <a:pt x="1869206" y="1400015"/>
                  <a:pt x="1887035" y="1417844"/>
                </a:cubicBezTo>
                <a:cubicBezTo>
                  <a:pt x="1904864" y="1435673"/>
                  <a:pt x="1904864" y="1465982"/>
                  <a:pt x="1887035" y="1483811"/>
                </a:cubicBezTo>
                <a:cubicBezTo>
                  <a:pt x="1869206" y="1501640"/>
                  <a:pt x="1838898" y="1501640"/>
                  <a:pt x="1821069" y="1483811"/>
                </a:cubicBezTo>
                <a:cubicBezTo>
                  <a:pt x="1803240" y="1465982"/>
                  <a:pt x="1803239" y="1435673"/>
                  <a:pt x="1821068" y="1417844"/>
                </a:cubicBezTo>
                <a:close/>
                <a:moveTo>
                  <a:pt x="1685569" y="1553343"/>
                </a:moveTo>
                <a:cubicBezTo>
                  <a:pt x="1703398" y="1535514"/>
                  <a:pt x="1731923" y="1535515"/>
                  <a:pt x="1751535" y="1553343"/>
                </a:cubicBezTo>
                <a:cubicBezTo>
                  <a:pt x="1769364" y="1571172"/>
                  <a:pt x="1769364" y="1601480"/>
                  <a:pt x="1751535" y="1619309"/>
                </a:cubicBezTo>
                <a:cubicBezTo>
                  <a:pt x="1733706" y="1637138"/>
                  <a:pt x="1703398" y="1637138"/>
                  <a:pt x="1685569" y="1619309"/>
                </a:cubicBezTo>
                <a:cubicBezTo>
                  <a:pt x="1667739" y="1601479"/>
                  <a:pt x="1667740" y="1571172"/>
                  <a:pt x="1685569" y="1553343"/>
                </a:cubicBezTo>
                <a:close/>
                <a:moveTo>
                  <a:pt x="2358130" y="879048"/>
                </a:moveTo>
                <a:cubicBezTo>
                  <a:pt x="2375958" y="861219"/>
                  <a:pt x="2406267" y="861219"/>
                  <a:pt x="2424096" y="879048"/>
                </a:cubicBezTo>
                <a:cubicBezTo>
                  <a:pt x="2441925" y="896877"/>
                  <a:pt x="2441925" y="927186"/>
                  <a:pt x="2424096" y="945015"/>
                </a:cubicBezTo>
                <a:cubicBezTo>
                  <a:pt x="2406267" y="962844"/>
                  <a:pt x="2375959" y="962844"/>
                  <a:pt x="2358130" y="945014"/>
                </a:cubicBezTo>
                <a:cubicBezTo>
                  <a:pt x="2340301" y="927185"/>
                  <a:pt x="2340301" y="896877"/>
                  <a:pt x="2358130" y="879048"/>
                </a:cubicBezTo>
                <a:close/>
                <a:moveTo>
                  <a:pt x="2222629" y="1014546"/>
                </a:moveTo>
                <a:cubicBezTo>
                  <a:pt x="2240458" y="996717"/>
                  <a:pt x="2270768" y="996717"/>
                  <a:pt x="2288597" y="1014546"/>
                </a:cubicBezTo>
                <a:cubicBezTo>
                  <a:pt x="2306424" y="1032375"/>
                  <a:pt x="2306424" y="1062684"/>
                  <a:pt x="2288597" y="1080512"/>
                </a:cubicBezTo>
                <a:cubicBezTo>
                  <a:pt x="2270768" y="1098341"/>
                  <a:pt x="2240458" y="1098341"/>
                  <a:pt x="2222629" y="1080512"/>
                </a:cubicBezTo>
                <a:cubicBezTo>
                  <a:pt x="2204799" y="1062683"/>
                  <a:pt x="2204800" y="1032375"/>
                  <a:pt x="2222629" y="1014546"/>
                </a:cubicBezTo>
                <a:close/>
                <a:moveTo>
                  <a:pt x="2087129" y="1150045"/>
                </a:moveTo>
                <a:cubicBezTo>
                  <a:pt x="2104958" y="1132216"/>
                  <a:pt x="2135266" y="1132216"/>
                  <a:pt x="2153095" y="1150045"/>
                </a:cubicBezTo>
                <a:cubicBezTo>
                  <a:pt x="2170924" y="1167874"/>
                  <a:pt x="2170924" y="1198182"/>
                  <a:pt x="2153095" y="1216011"/>
                </a:cubicBezTo>
                <a:cubicBezTo>
                  <a:pt x="2133484" y="1233840"/>
                  <a:pt x="2104958" y="1233840"/>
                  <a:pt x="2087129" y="1216011"/>
                </a:cubicBezTo>
                <a:cubicBezTo>
                  <a:pt x="2069300" y="1198182"/>
                  <a:pt x="2069300" y="1167874"/>
                  <a:pt x="2087129" y="1150045"/>
                </a:cubicBezTo>
                <a:close/>
                <a:moveTo>
                  <a:pt x="1277291" y="1959839"/>
                </a:moveTo>
                <a:cubicBezTo>
                  <a:pt x="1295120" y="1940226"/>
                  <a:pt x="1323645" y="1940226"/>
                  <a:pt x="1343258" y="1959839"/>
                </a:cubicBezTo>
                <a:cubicBezTo>
                  <a:pt x="1361087" y="1977668"/>
                  <a:pt x="1361086" y="2007977"/>
                  <a:pt x="1343258" y="2025806"/>
                </a:cubicBezTo>
                <a:cubicBezTo>
                  <a:pt x="1325428" y="2043635"/>
                  <a:pt x="1295120" y="2043635"/>
                  <a:pt x="1277291" y="2025806"/>
                </a:cubicBezTo>
                <a:cubicBezTo>
                  <a:pt x="1259461" y="2007976"/>
                  <a:pt x="1259462" y="1977668"/>
                  <a:pt x="1277291" y="1959839"/>
                </a:cubicBezTo>
                <a:close/>
                <a:moveTo>
                  <a:pt x="1412790" y="1824338"/>
                </a:moveTo>
                <a:cubicBezTo>
                  <a:pt x="1430614" y="1804730"/>
                  <a:pt x="1460922" y="1804730"/>
                  <a:pt x="1478751" y="1824343"/>
                </a:cubicBezTo>
                <a:cubicBezTo>
                  <a:pt x="1496580" y="1842172"/>
                  <a:pt x="1496580" y="1872480"/>
                  <a:pt x="1478756" y="1890304"/>
                </a:cubicBezTo>
                <a:cubicBezTo>
                  <a:pt x="1460927" y="1908133"/>
                  <a:pt x="1430619" y="1908134"/>
                  <a:pt x="1412789" y="1890304"/>
                </a:cubicBezTo>
                <a:cubicBezTo>
                  <a:pt x="1394960" y="1872474"/>
                  <a:pt x="1394961" y="1842167"/>
                  <a:pt x="1412790" y="1824338"/>
                </a:cubicBezTo>
                <a:close/>
                <a:moveTo>
                  <a:pt x="1548282" y="1688844"/>
                </a:moveTo>
                <a:cubicBezTo>
                  <a:pt x="1566111" y="1669231"/>
                  <a:pt x="1596422" y="1671016"/>
                  <a:pt x="1614250" y="1688844"/>
                </a:cubicBezTo>
                <a:cubicBezTo>
                  <a:pt x="1632080" y="1706674"/>
                  <a:pt x="1632080" y="1736982"/>
                  <a:pt x="1614251" y="1754811"/>
                </a:cubicBezTo>
                <a:cubicBezTo>
                  <a:pt x="1596421" y="1772640"/>
                  <a:pt x="1566111" y="1772640"/>
                  <a:pt x="1548282" y="1754811"/>
                </a:cubicBezTo>
                <a:cubicBezTo>
                  <a:pt x="1530455" y="1736982"/>
                  <a:pt x="1530455" y="1706673"/>
                  <a:pt x="1548282" y="1688844"/>
                </a:cubicBezTo>
                <a:close/>
                <a:moveTo>
                  <a:pt x="1949844" y="1285545"/>
                </a:moveTo>
                <a:cubicBezTo>
                  <a:pt x="1967673" y="1267716"/>
                  <a:pt x="1997982" y="1267716"/>
                  <a:pt x="2015811" y="1285545"/>
                </a:cubicBezTo>
                <a:cubicBezTo>
                  <a:pt x="2033640" y="1303374"/>
                  <a:pt x="2033640" y="1333683"/>
                  <a:pt x="2015811" y="1351512"/>
                </a:cubicBezTo>
                <a:cubicBezTo>
                  <a:pt x="1997982" y="1369341"/>
                  <a:pt x="1967674" y="1369341"/>
                  <a:pt x="1949845" y="1351511"/>
                </a:cubicBezTo>
                <a:cubicBezTo>
                  <a:pt x="1932016" y="1333682"/>
                  <a:pt x="1932015" y="1303374"/>
                  <a:pt x="1949844" y="1285545"/>
                </a:cubicBezTo>
                <a:close/>
                <a:moveTo>
                  <a:pt x="1140002" y="2095340"/>
                </a:moveTo>
                <a:cubicBezTo>
                  <a:pt x="1159613" y="2075727"/>
                  <a:pt x="1188138" y="2075726"/>
                  <a:pt x="1205969" y="2095340"/>
                </a:cubicBezTo>
                <a:cubicBezTo>
                  <a:pt x="1223797" y="2113169"/>
                  <a:pt x="1223797" y="2143477"/>
                  <a:pt x="1205968" y="2161306"/>
                </a:cubicBezTo>
                <a:cubicBezTo>
                  <a:pt x="1188139" y="2179136"/>
                  <a:pt x="1157831" y="2179135"/>
                  <a:pt x="1140002" y="2161307"/>
                </a:cubicBezTo>
                <a:cubicBezTo>
                  <a:pt x="1122172" y="2143477"/>
                  <a:pt x="1122172" y="2113169"/>
                  <a:pt x="1140002" y="2095340"/>
                </a:cubicBezTo>
                <a:close/>
                <a:moveTo>
                  <a:pt x="1812152" y="1136146"/>
                </a:moveTo>
                <a:cubicBezTo>
                  <a:pt x="1829981" y="1118317"/>
                  <a:pt x="1860290" y="1118317"/>
                  <a:pt x="1878118" y="1136146"/>
                </a:cubicBezTo>
                <a:cubicBezTo>
                  <a:pt x="1895947" y="1153975"/>
                  <a:pt x="1895947" y="1184283"/>
                  <a:pt x="1878118" y="1202112"/>
                </a:cubicBezTo>
                <a:cubicBezTo>
                  <a:pt x="1860289" y="1219941"/>
                  <a:pt x="1829981" y="1219941"/>
                  <a:pt x="1812152" y="1202112"/>
                </a:cubicBezTo>
                <a:cubicBezTo>
                  <a:pt x="1794323" y="1184283"/>
                  <a:pt x="1794323" y="1153975"/>
                  <a:pt x="1812152" y="1136146"/>
                </a:cubicBezTo>
                <a:close/>
                <a:moveTo>
                  <a:pt x="1676651" y="1271645"/>
                </a:moveTo>
                <a:cubicBezTo>
                  <a:pt x="1694480" y="1253816"/>
                  <a:pt x="1724789" y="1253816"/>
                  <a:pt x="1742618" y="1271645"/>
                </a:cubicBezTo>
                <a:cubicBezTo>
                  <a:pt x="1760447" y="1289474"/>
                  <a:pt x="1760447" y="1319782"/>
                  <a:pt x="1742618" y="1337611"/>
                </a:cubicBezTo>
                <a:cubicBezTo>
                  <a:pt x="1724789" y="1355440"/>
                  <a:pt x="1694480" y="1355440"/>
                  <a:pt x="1676651" y="1337612"/>
                </a:cubicBezTo>
                <a:cubicBezTo>
                  <a:pt x="1658822" y="1319783"/>
                  <a:pt x="1658823" y="1289474"/>
                  <a:pt x="1676651" y="1271645"/>
                </a:cubicBezTo>
                <a:close/>
                <a:moveTo>
                  <a:pt x="1541149" y="1407144"/>
                </a:moveTo>
                <a:cubicBezTo>
                  <a:pt x="1558978" y="1389315"/>
                  <a:pt x="1587504" y="1389315"/>
                  <a:pt x="1607115" y="1407144"/>
                </a:cubicBezTo>
                <a:cubicBezTo>
                  <a:pt x="1624944" y="1424973"/>
                  <a:pt x="1624944" y="1455281"/>
                  <a:pt x="1607115" y="1473110"/>
                </a:cubicBezTo>
                <a:cubicBezTo>
                  <a:pt x="1589286" y="1490939"/>
                  <a:pt x="1558978" y="1490939"/>
                  <a:pt x="1541148" y="1473110"/>
                </a:cubicBezTo>
                <a:cubicBezTo>
                  <a:pt x="1523320" y="1455281"/>
                  <a:pt x="1523320" y="1424973"/>
                  <a:pt x="1541149" y="1407144"/>
                </a:cubicBezTo>
                <a:close/>
                <a:moveTo>
                  <a:pt x="2349216" y="597351"/>
                </a:moveTo>
                <a:cubicBezTo>
                  <a:pt x="2367045" y="579522"/>
                  <a:pt x="2397354" y="579522"/>
                  <a:pt x="2415183" y="597351"/>
                </a:cubicBezTo>
                <a:cubicBezTo>
                  <a:pt x="2433012" y="615180"/>
                  <a:pt x="2433012" y="645489"/>
                  <a:pt x="2415183" y="663318"/>
                </a:cubicBezTo>
                <a:cubicBezTo>
                  <a:pt x="2397354" y="682930"/>
                  <a:pt x="2368827" y="682931"/>
                  <a:pt x="2349216" y="663318"/>
                </a:cubicBezTo>
                <a:cubicBezTo>
                  <a:pt x="2331387" y="645489"/>
                  <a:pt x="2331387" y="615180"/>
                  <a:pt x="2349216" y="597351"/>
                </a:cubicBezTo>
                <a:close/>
                <a:moveTo>
                  <a:pt x="2213701" y="732850"/>
                </a:moveTo>
                <a:cubicBezTo>
                  <a:pt x="2231530" y="715021"/>
                  <a:pt x="2261838" y="715021"/>
                  <a:pt x="2279667" y="732850"/>
                </a:cubicBezTo>
                <a:cubicBezTo>
                  <a:pt x="2297496" y="750679"/>
                  <a:pt x="2297496" y="780987"/>
                  <a:pt x="2279667" y="798816"/>
                </a:cubicBezTo>
                <a:cubicBezTo>
                  <a:pt x="2261838" y="818429"/>
                  <a:pt x="2231530" y="818429"/>
                  <a:pt x="2213701" y="798816"/>
                </a:cubicBezTo>
                <a:cubicBezTo>
                  <a:pt x="2195872" y="780987"/>
                  <a:pt x="2195872" y="750679"/>
                  <a:pt x="2213701" y="732850"/>
                </a:cubicBezTo>
                <a:close/>
                <a:moveTo>
                  <a:pt x="2078198" y="868351"/>
                </a:moveTo>
                <a:cubicBezTo>
                  <a:pt x="2096027" y="850522"/>
                  <a:pt x="2126336" y="850522"/>
                  <a:pt x="2144165" y="868351"/>
                </a:cubicBezTo>
                <a:cubicBezTo>
                  <a:pt x="2161994" y="886180"/>
                  <a:pt x="2161994" y="916488"/>
                  <a:pt x="2144165" y="934317"/>
                </a:cubicBezTo>
                <a:cubicBezTo>
                  <a:pt x="2126336" y="953930"/>
                  <a:pt x="2096028" y="953930"/>
                  <a:pt x="2078198" y="934317"/>
                </a:cubicBezTo>
                <a:cubicBezTo>
                  <a:pt x="2060370" y="916488"/>
                  <a:pt x="2060369" y="886180"/>
                  <a:pt x="2078198" y="868351"/>
                </a:cubicBezTo>
                <a:close/>
                <a:moveTo>
                  <a:pt x="1268373" y="1678140"/>
                </a:moveTo>
                <a:cubicBezTo>
                  <a:pt x="1286196" y="1660316"/>
                  <a:pt x="1316505" y="1660316"/>
                  <a:pt x="1334334" y="1678145"/>
                </a:cubicBezTo>
                <a:cubicBezTo>
                  <a:pt x="1352163" y="1695974"/>
                  <a:pt x="1352163" y="1726282"/>
                  <a:pt x="1334339" y="1744106"/>
                </a:cubicBezTo>
                <a:cubicBezTo>
                  <a:pt x="1316510" y="1761935"/>
                  <a:pt x="1286201" y="1761935"/>
                  <a:pt x="1268372" y="1744106"/>
                </a:cubicBezTo>
                <a:cubicBezTo>
                  <a:pt x="1250543" y="1726277"/>
                  <a:pt x="1250544" y="1695969"/>
                  <a:pt x="1268373" y="1678140"/>
                </a:cubicBezTo>
                <a:close/>
                <a:moveTo>
                  <a:pt x="1132871" y="1813640"/>
                </a:moveTo>
                <a:cubicBezTo>
                  <a:pt x="1150700" y="1795811"/>
                  <a:pt x="1179225" y="1795811"/>
                  <a:pt x="1198838" y="1813640"/>
                </a:cubicBezTo>
                <a:cubicBezTo>
                  <a:pt x="1216667" y="1831469"/>
                  <a:pt x="1216666" y="1861777"/>
                  <a:pt x="1198837" y="1879606"/>
                </a:cubicBezTo>
                <a:cubicBezTo>
                  <a:pt x="1181008" y="1897435"/>
                  <a:pt x="1150700" y="1897435"/>
                  <a:pt x="1132871" y="1879606"/>
                </a:cubicBezTo>
                <a:cubicBezTo>
                  <a:pt x="1115042" y="1861777"/>
                  <a:pt x="1115042" y="1831469"/>
                  <a:pt x="1132871" y="1813640"/>
                </a:cubicBezTo>
                <a:close/>
                <a:moveTo>
                  <a:pt x="1403866" y="1542645"/>
                </a:moveTo>
                <a:cubicBezTo>
                  <a:pt x="1421695" y="1524816"/>
                  <a:pt x="1452003" y="1524816"/>
                  <a:pt x="1469832" y="1542645"/>
                </a:cubicBezTo>
                <a:cubicBezTo>
                  <a:pt x="1487661" y="1560474"/>
                  <a:pt x="1487661" y="1590782"/>
                  <a:pt x="1469832" y="1608611"/>
                </a:cubicBezTo>
                <a:cubicBezTo>
                  <a:pt x="1452003" y="1626440"/>
                  <a:pt x="1421695" y="1626440"/>
                  <a:pt x="1403866" y="1608611"/>
                </a:cubicBezTo>
                <a:cubicBezTo>
                  <a:pt x="1386037" y="1590782"/>
                  <a:pt x="1386037" y="1560474"/>
                  <a:pt x="1403866" y="1542645"/>
                </a:cubicBezTo>
                <a:close/>
                <a:moveTo>
                  <a:pt x="1940916" y="1003849"/>
                </a:moveTo>
                <a:cubicBezTo>
                  <a:pt x="1958745" y="986020"/>
                  <a:pt x="1989053" y="986020"/>
                  <a:pt x="2006882" y="1003849"/>
                </a:cubicBezTo>
                <a:cubicBezTo>
                  <a:pt x="2024711" y="1021678"/>
                  <a:pt x="2024711" y="1051986"/>
                  <a:pt x="2006882" y="1069815"/>
                </a:cubicBezTo>
                <a:cubicBezTo>
                  <a:pt x="1989053" y="1089428"/>
                  <a:pt x="1960529" y="1087644"/>
                  <a:pt x="1940916" y="1069815"/>
                </a:cubicBezTo>
                <a:cubicBezTo>
                  <a:pt x="1923087" y="1051986"/>
                  <a:pt x="1923087" y="1021678"/>
                  <a:pt x="1940916" y="1003849"/>
                </a:cubicBezTo>
                <a:close/>
                <a:moveTo>
                  <a:pt x="995583" y="1949141"/>
                </a:moveTo>
                <a:cubicBezTo>
                  <a:pt x="1013412" y="1931312"/>
                  <a:pt x="1043720" y="1931312"/>
                  <a:pt x="1061549" y="1949141"/>
                </a:cubicBezTo>
                <a:cubicBezTo>
                  <a:pt x="1079378" y="1966970"/>
                  <a:pt x="1079378" y="1997278"/>
                  <a:pt x="1061549" y="2015107"/>
                </a:cubicBezTo>
                <a:cubicBezTo>
                  <a:pt x="1043720" y="2032936"/>
                  <a:pt x="1013411" y="2032937"/>
                  <a:pt x="995582" y="2015108"/>
                </a:cubicBezTo>
                <a:cubicBezTo>
                  <a:pt x="977753" y="1997279"/>
                  <a:pt x="977753" y="1966970"/>
                  <a:pt x="995583" y="1949141"/>
                </a:cubicBezTo>
                <a:close/>
                <a:moveTo>
                  <a:pt x="863836" y="2079763"/>
                </a:moveTo>
                <a:cubicBezTo>
                  <a:pt x="881665" y="2061934"/>
                  <a:pt x="911973" y="2061934"/>
                  <a:pt x="929802" y="2079763"/>
                </a:cubicBezTo>
                <a:cubicBezTo>
                  <a:pt x="947631" y="2097592"/>
                  <a:pt x="947631" y="2127901"/>
                  <a:pt x="929802" y="2145730"/>
                </a:cubicBezTo>
                <a:cubicBezTo>
                  <a:pt x="911973" y="2163558"/>
                  <a:pt x="881665" y="2163558"/>
                  <a:pt x="863836" y="2145729"/>
                </a:cubicBezTo>
                <a:cubicBezTo>
                  <a:pt x="846007" y="2127901"/>
                  <a:pt x="846007" y="2097592"/>
                  <a:pt x="863836" y="2079763"/>
                </a:cubicBezTo>
                <a:close/>
                <a:moveTo>
                  <a:pt x="1532232" y="1127232"/>
                </a:moveTo>
                <a:cubicBezTo>
                  <a:pt x="1550061" y="1109403"/>
                  <a:pt x="1580369" y="1109403"/>
                  <a:pt x="1598198" y="1127231"/>
                </a:cubicBezTo>
                <a:cubicBezTo>
                  <a:pt x="1616027" y="1145060"/>
                  <a:pt x="1616027" y="1175369"/>
                  <a:pt x="1598198" y="1193198"/>
                </a:cubicBezTo>
                <a:cubicBezTo>
                  <a:pt x="1580369" y="1211027"/>
                  <a:pt x="1550061" y="1211027"/>
                  <a:pt x="1532232" y="1193198"/>
                </a:cubicBezTo>
                <a:cubicBezTo>
                  <a:pt x="1514403" y="1175369"/>
                  <a:pt x="1514403" y="1145061"/>
                  <a:pt x="1532232" y="1127232"/>
                </a:cubicBezTo>
                <a:close/>
                <a:moveTo>
                  <a:pt x="1667731" y="991731"/>
                </a:moveTo>
                <a:cubicBezTo>
                  <a:pt x="1685560" y="973902"/>
                  <a:pt x="1715869" y="973902"/>
                  <a:pt x="1733698" y="991731"/>
                </a:cubicBezTo>
                <a:cubicBezTo>
                  <a:pt x="1751527" y="1009558"/>
                  <a:pt x="1751527" y="1039868"/>
                  <a:pt x="1733698" y="1057697"/>
                </a:cubicBezTo>
                <a:cubicBezTo>
                  <a:pt x="1715869" y="1075526"/>
                  <a:pt x="1685560" y="1075526"/>
                  <a:pt x="1667731" y="1057697"/>
                </a:cubicBezTo>
                <a:cubicBezTo>
                  <a:pt x="1649902" y="1039868"/>
                  <a:pt x="1649902" y="1009558"/>
                  <a:pt x="1667731" y="991731"/>
                </a:cubicBezTo>
                <a:close/>
                <a:moveTo>
                  <a:pt x="1803231" y="856231"/>
                </a:moveTo>
                <a:cubicBezTo>
                  <a:pt x="1822842" y="838402"/>
                  <a:pt x="1851369" y="838402"/>
                  <a:pt x="1869198" y="856231"/>
                </a:cubicBezTo>
                <a:cubicBezTo>
                  <a:pt x="1887027" y="874060"/>
                  <a:pt x="1887027" y="904368"/>
                  <a:pt x="1869198" y="922197"/>
                </a:cubicBezTo>
                <a:cubicBezTo>
                  <a:pt x="1851369" y="940026"/>
                  <a:pt x="1821060" y="940026"/>
                  <a:pt x="1803231" y="922197"/>
                </a:cubicBezTo>
                <a:cubicBezTo>
                  <a:pt x="1785402" y="904368"/>
                  <a:pt x="1785402" y="874060"/>
                  <a:pt x="1803231" y="856231"/>
                </a:cubicBezTo>
                <a:close/>
                <a:moveTo>
                  <a:pt x="2069319" y="588434"/>
                </a:moveTo>
                <a:cubicBezTo>
                  <a:pt x="2087148" y="570605"/>
                  <a:pt x="2117456" y="570605"/>
                  <a:pt x="2135285" y="588434"/>
                </a:cubicBezTo>
                <a:cubicBezTo>
                  <a:pt x="2153114" y="606263"/>
                  <a:pt x="2153114" y="636571"/>
                  <a:pt x="2135285" y="654400"/>
                </a:cubicBezTo>
                <a:cubicBezTo>
                  <a:pt x="2117456" y="672229"/>
                  <a:pt x="2087148" y="672229"/>
                  <a:pt x="2069319" y="654400"/>
                </a:cubicBezTo>
                <a:cubicBezTo>
                  <a:pt x="2051490" y="636571"/>
                  <a:pt x="2051490" y="606263"/>
                  <a:pt x="2069319" y="588434"/>
                </a:cubicBezTo>
                <a:close/>
                <a:moveTo>
                  <a:pt x="1933819" y="723928"/>
                </a:moveTo>
                <a:cubicBezTo>
                  <a:pt x="1951648" y="706099"/>
                  <a:pt x="1981956" y="706099"/>
                  <a:pt x="1999785" y="723928"/>
                </a:cubicBezTo>
                <a:cubicBezTo>
                  <a:pt x="2017614" y="741757"/>
                  <a:pt x="2017614" y="772066"/>
                  <a:pt x="1999785" y="789895"/>
                </a:cubicBezTo>
                <a:cubicBezTo>
                  <a:pt x="1981956" y="807724"/>
                  <a:pt x="1951648" y="807724"/>
                  <a:pt x="1933819" y="789895"/>
                </a:cubicBezTo>
                <a:cubicBezTo>
                  <a:pt x="1915990" y="772066"/>
                  <a:pt x="1915990" y="741757"/>
                  <a:pt x="1933819" y="723928"/>
                </a:cubicBezTo>
                <a:close/>
                <a:moveTo>
                  <a:pt x="2204789" y="452936"/>
                </a:moveTo>
                <a:cubicBezTo>
                  <a:pt x="2222618" y="435107"/>
                  <a:pt x="2252927" y="435106"/>
                  <a:pt x="2270755" y="452935"/>
                </a:cubicBezTo>
                <a:cubicBezTo>
                  <a:pt x="2288585" y="470765"/>
                  <a:pt x="2288584" y="501073"/>
                  <a:pt x="2270755" y="518902"/>
                </a:cubicBezTo>
                <a:cubicBezTo>
                  <a:pt x="2252926" y="536731"/>
                  <a:pt x="2224400" y="536731"/>
                  <a:pt x="2204789" y="518902"/>
                </a:cubicBezTo>
                <a:cubicBezTo>
                  <a:pt x="2186960" y="501073"/>
                  <a:pt x="2186960" y="470765"/>
                  <a:pt x="2204789" y="452936"/>
                </a:cubicBezTo>
                <a:close/>
                <a:moveTo>
                  <a:pt x="1259451" y="1398229"/>
                </a:moveTo>
                <a:cubicBezTo>
                  <a:pt x="1277280" y="1378616"/>
                  <a:pt x="1307588" y="1380400"/>
                  <a:pt x="1325417" y="1398229"/>
                </a:cubicBezTo>
                <a:cubicBezTo>
                  <a:pt x="1343246" y="1416058"/>
                  <a:pt x="1343246" y="1446366"/>
                  <a:pt x="1325417" y="1464195"/>
                </a:cubicBezTo>
                <a:cubicBezTo>
                  <a:pt x="1307588" y="1482025"/>
                  <a:pt x="1277280" y="1482025"/>
                  <a:pt x="1259451" y="1464196"/>
                </a:cubicBezTo>
                <a:cubicBezTo>
                  <a:pt x="1241622" y="1446367"/>
                  <a:pt x="1241622" y="1416058"/>
                  <a:pt x="1259451" y="1398229"/>
                </a:cubicBezTo>
                <a:close/>
                <a:moveTo>
                  <a:pt x="1394948" y="1262731"/>
                </a:moveTo>
                <a:cubicBezTo>
                  <a:pt x="1414559" y="1244902"/>
                  <a:pt x="1443085" y="1244902"/>
                  <a:pt x="1460914" y="1262731"/>
                </a:cubicBezTo>
                <a:cubicBezTo>
                  <a:pt x="1478743" y="1280560"/>
                  <a:pt x="1478743" y="1310868"/>
                  <a:pt x="1460914" y="1328697"/>
                </a:cubicBezTo>
                <a:cubicBezTo>
                  <a:pt x="1443085" y="1346526"/>
                  <a:pt x="1412777" y="1346526"/>
                  <a:pt x="1394948" y="1328697"/>
                </a:cubicBezTo>
                <a:cubicBezTo>
                  <a:pt x="1377119" y="1310868"/>
                  <a:pt x="1377119" y="1280560"/>
                  <a:pt x="1394948" y="1262731"/>
                </a:cubicBezTo>
                <a:close/>
                <a:moveTo>
                  <a:pt x="1123954" y="1533725"/>
                </a:moveTo>
                <a:cubicBezTo>
                  <a:pt x="1141778" y="1514118"/>
                  <a:pt x="1172086" y="1514118"/>
                  <a:pt x="1189915" y="1533730"/>
                </a:cubicBezTo>
                <a:cubicBezTo>
                  <a:pt x="1207744" y="1551559"/>
                  <a:pt x="1207744" y="1581868"/>
                  <a:pt x="1189920" y="1599692"/>
                </a:cubicBezTo>
                <a:cubicBezTo>
                  <a:pt x="1172091" y="1617521"/>
                  <a:pt x="1141783" y="1617520"/>
                  <a:pt x="1123954" y="1599692"/>
                </a:cubicBezTo>
                <a:cubicBezTo>
                  <a:pt x="1106125" y="1581862"/>
                  <a:pt x="1106125" y="1551554"/>
                  <a:pt x="1123954" y="1533725"/>
                </a:cubicBezTo>
                <a:close/>
                <a:moveTo>
                  <a:pt x="986671" y="1669224"/>
                </a:moveTo>
                <a:cubicBezTo>
                  <a:pt x="1006282" y="1649611"/>
                  <a:pt x="1034808" y="1649611"/>
                  <a:pt x="1052637" y="1669223"/>
                </a:cubicBezTo>
                <a:cubicBezTo>
                  <a:pt x="1070467" y="1687052"/>
                  <a:pt x="1070466" y="1717361"/>
                  <a:pt x="1052637" y="1735190"/>
                </a:cubicBezTo>
                <a:cubicBezTo>
                  <a:pt x="1034808" y="1753019"/>
                  <a:pt x="1004500" y="1753019"/>
                  <a:pt x="986671" y="1735190"/>
                </a:cubicBezTo>
                <a:cubicBezTo>
                  <a:pt x="968842" y="1717361"/>
                  <a:pt x="968842" y="1687053"/>
                  <a:pt x="986671" y="1669224"/>
                </a:cubicBezTo>
                <a:close/>
                <a:moveTo>
                  <a:pt x="851162" y="1804726"/>
                </a:moveTo>
                <a:cubicBezTo>
                  <a:pt x="868991" y="1785113"/>
                  <a:pt x="899299" y="1785113"/>
                  <a:pt x="917128" y="1804726"/>
                </a:cubicBezTo>
                <a:cubicBezTo>
                  <a:pt x="934957" y="1822555"/>
                  <a:pt x="934957" y="1852863"/>
                  <a:pt x="917128" y="1870692"/>
                </a:cubicBezTo>
                <a:cubicBezTo>
                  <a:pt x="899299" y="1888521"/>
                  <a:pt x="868991" y="1888521"/>
                  <a:pt x="851162" y="1870692"/>
                </a:cubicBezTo>
                <a:cubicBezTo>
                  <a:pt x="833333" y="1852863"/>
                  <a:pt x="833333" y="1822555"/>
                  <a:pt x="851162" y="1804726"/>
                </a:cubicBezTo>
                <a:close/>
                <a:moveTo>
                  <a:pt x="719416" y="1935348"/>
                </a:moveTo>
                <a:cubicBezTo>
                  <a:pt x="737245" y="1915735"/>
                  <a:pt x="767554" y="1915735"/>
                  <a:pt x="785383" y="1935348"/>
                </a:cubicBezTo>
                <a:cubicBezTo>
                  <a:pt x="803212" y="1953177"/>
                  <a:pt x="803212" y="1983485"/>
                  <a:pt x="785383" y="2001314"/>
                </a:cubicBezTo>
                <a:cubicBezTo>
                  <a:pt x="767554" y="2019143"/>
                  <a:pt x="737245" y="2019143"/>
                  <a:pt x="719416" y="2001314"/>
                </a:cubicBezTo>
                <a:cubicBezTo>
                  <a:pt x="701587" y="1983485"/>
                  <a:pt x="701587" y="1953177"/>
                  <a:pt x="719416" y="1935348"/>
                </a:cubicBezTo>
                <a:close/>
                <a:moveTo>
                  <a:pt x="582134" y="2070846"/>
                </a:moveTo>
                <a:cubicBezTo>
                  <a:pt x="601745" y="2051233"/>
                  <a:pt x="630271" y="2051233"/>
                  <a:pt x="648100" y="2070846"/>
                </a:cubicBezTo>
                <a:cubicBezTo>
                  <a:pt x="665929" y="2088675"/>
                  <a:pt x="665929" y="2118983"/>
                  <a:pt x="648100" y="2136812"/>
                </a:cubicBezTo>
                <a:cubicBezTo>
                  <a:pt x="630271" y="2154641"/>
                  <a:pt x="599963" y="2154641"/>
                  <a:pt x="582134" y="2136812"/>
                </a:cubicBezTo>
                <a:cubicBezTo>
                  <a:pt x="564305" y="2118983"/>
                  <a:pt x="564305" y="2088675"/>
                  <a:pt x="582134" y="2070846"/>
                </a:cubicBezTo>
                <a:close/>
                <a:moveTo>
                  <a:pt x="1796093" y="576316"/>
                </a:moveTo>
                <a:cubicBezTo>
                  <a:pt x="1813922" y="556703"/>
                  <a:pt x="1842447" y="556703"/>
                  <a:pt x="1862059" y="576316"/>
                </a:cubicBezTo>
                <a:cubicBezTo>
                  <a:pt x="1879889" y="594145"/>
                  <a:pt x="1879888" y="624453"/>
                  <a:pt x="1862059" y="642282"/>
                </a:cubicBezTo>
                <a:cubicBezTo>
                  <a:pt x="1844230" y="660111"/>
                  <a:pt x="1813922" y="660112"/>
                  <a:pt x="1796093" y="642282"/>
                </a:cubicBezTo>
                <a:cubicBezTo>
                  <a:pt x="1778264" y="624453"/>
                  <a:pt x="1778264" y="594145"/>
                  <a:pt x="1796093" y="576316"/>
                </a:cubicBezTo>
                <a:close/>
                <a:moveTo>
                  <a:pt x="1658811" y="711819"/>
                </a:moveTo>
                <a:cubicBezTo>
                  <a:pt x="1676640" y="692206"/>
                  <a:pt x="1706949" y="692206"/>
                  <a:pt x="1724778" y="711819"/>
                </a:cubicBezTo>
                <a:cubicBezTo>
                  <a:pt x="1742607" y="729648"/>
                  <a:pt x="1742607" y="759956"/>
                  <a:pt x="1724778" y="777785"/>
                </a:cubicBezTo>
                <a:cubicBezTo>
                  <a:pt x="1706949" y="795614"/>
                  <a:pt x="1676640" y="795614"/>
                  <a:pt x="1658811" y="777785"/>
                </a:cubicBezTo>
                <a:cubicBezTo>
                  <a:pt x="1640982" y="759956"/>
                  <a:pt x="1640982" y="729648"/>
                  <a:pt x="1658811" y="711819"/>
                </a:cubicBezTo>
                <a:close/>
                <a:moveTo>
                  <a:pt x="1387811" y="981035"/>
                </a:moveTo>
                <a:cubicBezTo>
                  <a:pt x="1405640" y="963206"/>
                  <a:pt x="1434165" y="963206"/>
                  <a:pt x="1453778" y="981035"/>
                </a:cubicBezTo>
                <a:cubicBezTo>
                  <a:pt x="1471607" y="998863"/>
                  <a:pt x="1471607" y="1029172"/>
                  <a:pt x="1453778" y="1047001"/>
                </a:cubicBezTo>
                <a:cubicBezTo>
                  <a:pt x="1435949" y="1064830"/>
                  <a:pt x="1405640" y="1064830"/>
                  <a:pt x="1387811" y="1047001"/>
                </a:cubicBezTo>
                <a:cubicBezTo>
                  <a:pt x="1369982" y="1029172"/>
                  <a:pt x="1369982" y="998864"/>
                  <a:pt x="1387811" y="981035"/>
                </a:cubicBezTo>
                <a:close/>
                <a:moveTo>
                  <a:pt x="1523309" y="845536"/>
                </a:moveTo>
                <a:cubicBezTo>
                  <a:pt x="1541138" y="827707"/>
                  <a:pt x="1571446" y="827707"/>
                  <a:pt x="1589275" y="845536"/>
                </a:cubicBezTo>
                <a:cubicBezTo>
                  <a:pt x="1607104" y="863365"/>
                  <a:pt x="1607104" y="893673"/>
                  <a:pt x="1589275" y="911502"/>
                </a:cubicBezTo>
                <a:cubicBezTo>
                  <a:pt x="1571446" y="929331"/>
                  <a:pt x="1541137" y="929331"/>
                  <a:pt x="1523308" y="911502"/>
                </a:cubicBezTo>
                <a:cubicBezTo>
                  <a:pt x="1505480" y="893673"/>
                  <a:pt x="1505480" y="863365"/>
                  <a:pt x="1523309" y="845536"/>
                </a:cubicBezTo>
                <a:close/>
                <a:moveTo>
                  <a:pt x="1924925" y="442225"/>
                </a:moveTo>
                <a:cubicBezTo>
                  <a:pt x="1942754" y="424396"/>
                  <a:pt x="1973063" y="424396"/>
                  <a:pt x="1990892" y="442225"/>
                </a:cubicBezTo>
                <a:cubicBezTo>
                  <a:pt x="2008721" y="460054"/>
                  <a:pt x="2008721" y="490362"/>
                  <a:pt x="1990892" y="508191"/>
                </a:cubicBezTo>
                <a:cubicBezTo>
                  <a:pt x="1973063" y="527804"/>
                  <a:pt x="1942754" y="527804"/>
                  <a:pt x="1924925" y="508191"/>
                </a:cubicBezTo>
                <a:cubicBezTo>
                  <a:pt x="1907096" y="490362"/>
                  <a:pt x="1907096" y="460054"/>
                  <a:pt x="1924925" y="442225"/>
                </a:cubicBezTo>
                <a:close/>
                <a:moveTo>
                  <a:pt x="2060373" y="306733"/>
                </a:moveTo>
                <a:cubicBezTo>
                  <a:pt x="2078202" y="288904"/>
                  <a:pt x="2108510" y="288904"/>
                  <a:pt x="2126340" y="306733"/>
                </a:cubicBezTo>
                <a:cubicBezTo>
                  <a:pt x="2144168" y="324562"/>
                  <a:pt x="2144168" y="354871"/>
                  <a:pt x="2126339" y="372700"/>
                </a:cubicBezTo>
                <a:cubicBezTo>
                  <a:pt x="2108511" y="392312"/>
                  <a:pt x="2078202" y="392312"/>
                  <a:pt x="2060373" y="372700"/>
                </a:cubicBezTo>
                <a:cubicBezTo>
                  <a:pt x="2042544" y="354871"/>
                  <a:pt x="2042544" y="324562"/>
                  <a:pt x="2060373" y="306733"/>
                </a:cubicBezTo>
                <a:close/>
                <a:moveTo>
                  <a:pt x="979533" y="1387531"/>
                </a:moveTo>
                <a:cubicBezTo>
                  <a:pt x="997356" y="1369708"/>
                  <a:pt x="1025883" y="1369708"/>
                  <a:pt x="1045494" y="1387537"/>
                </a:cubicBezTo>
                <a:cubicBezTo>
                  <a:pt x="1063323" y="1405366"/>
                  <a:pt x="1063323" y="1435674"/>
                  <a:pt x="1045499" y="1453498"/>
                </a:cubicBezTo>
                <a:cubicBezTo>
                  <a:pt x="1027670" y="1471327"/>
                  <a:pt x="997362" y="1471327"/>
                  <a:pt x="979533" y="1453498"/>
                </a:cubicBezTo>
                <a:cubicBezTo>
                  <a:pt x="961704" y="1435669"/>
                  <a:pt x="961704" y="1405361"/>
                  <a:pt x="979533" y="1387531"/>
                </a:cubicBezTo>
                <a:close/>
                <a:moveTo>
                  <a:pt x="1115027" y="1252036"/>
                </a:moveTo>
                <a:cubicBezTo>
                  <a:pt x="1132856" y="1234207"/>
                  <a:pt x="1163164" y="1234207"/>
                  <a:pt x="1180993" y="1252036"/>
                </a:cubicBezTo>
                <a:cubicBezTo>
                  <a:pt x="1198822" y="1269865"/>
                  <a:pt x="1198822" y="1300173"/>
                  <a:pt x="1180993" y="1318002"/>
                </a:cubicBezTo>
                <a:cubicBezTo>
                  <a:pt x="1163164" y="1335831"/>
                  <a:pt x="1132856" y="1335831"/>
                  <a:pt x="1115027" y="1318002"/>
                </a:cubicBezTo>
                <a:cubicBezTo>
                  <a:pt x="1097198" y="1300174"/>
                  <a:pt x="1097198" y="1269865"/>
                  <a:pt x="1115027" y="1252036"/>
                </a:cubicBezTo>
                <a:close/>
                <a:moveTo>
                  <a:pt x="1250527" y="1116533"/>
                </a:moveTo>
                <a:cubicBezTo>
                  <a:pt x="1268356" y="1098704"/>
                  <a:pt x="1298664" y="1098704"/>
                  <a:pt x="1316493" y="1116533"/>
                </a:cubicBezTo>
                <a:cubicBezTo>
                  <a:pt x="1334322" y="1134362"/>
                  <a:pt x="1334322" y="1164671"/>
                  <a:pt x="1316493" y="1182500"/>
                </a:cubicBezTo>
                <a:cubicBezTo>
                  <a:pt x="1298664" y="1200329"/>
                  <a:pt x="1268356" y="1200329"/>
                  <a:pt x="1250527" y="1182500"/>
                </a:cubicBezTo>
                <a:cubicBezTo>
                  <a:pt x="1232698" y="1164671"/>
                  <a:pt x="1232698" y="1134362"/>
                  <a:pt x="1250527" y="1116533"/>
                </a:cubicBezTo>
                <a:close/>
                <a:moveTo>
                  <a:pt x="842250" y="1523032"/>
                </a:moveTo>
                <a:cubicBezTo>
                  <a:pt x="861861" y="1505204"/>
                  <a:pt x="890388" y="1505203"/>
                  <a:pt x="908217" y="1523032"/>
                </a:cubicBezTo>
                <a:cubicBezTo>
                  <a:pt x="926046" y="1540861"/>
                  <a:pt x="926045" y="1571170"/>
                  <a:pt x="908217" y="1588998"/>
                </a:cubicBezTo>
                <a:cubicBezTo>
                  <a:pt x="890388" y="1606827"/>
                  <a:pt x="860079" y="1606827"/>
                  <a:pt x="842250" y="1588998"/>
                </a:cubicBezTo>
                <a:cubicBezTo>
                  <a:pt x="824421" y="1571169"/>
                  <a:pt x="824421" y="1540861"/>
                  <a:pt x="842250" y="1523032"/>
                </a:cubicBezTo>
                <a:close/>
                <a:moveTo>
                  <a:pt x="706742" y="1658530"/>
                </a:moveTo>
                <a:cubicBezTo>
                  <a:pt x="724571" y="1640701"/>
                  <a:pt x="754879" y="1640701"/>
                  <a:pt x="772708" y="1658530"/>
                </a:cubicBezTo>
                <a:cubicBezTo>
                  <a:pt x="790537" y="1676359"/>
                  <a:pt x="790537" y="1706667"/>
                  <a:pt x="772708" y="1724496"/>
                </a:cubicBezTo>
                <a:cubicBezTo>
                  <a:pt x="754879" y="1742325"/>
                  <a:pt x="724570" y="1742325"/>
                  <a:pt x="706741" y="1724496"/>
                </a:cubicBezTo>
                <a:cubicBezTo>
                  <a:pt x="688913" y="1706667"/>
                  <a:pt x="688913" y="1676359"/>
                  <a:pt x="706742" y="1658530"/>
                </a:cubicBezTo>
                <a:close/>
                <a:moveTo>
                  <a:pt x="574994" y="1789154"/>
                </a:moveTo>
                <a:cubicBezTo>
                  <a:pt x="592823" y="1771325"/>
                  <a:pt x="621350" y="1771325"/>
                  <a:pt x="640960" y="1789154"/>
                </a:cubicBezTo>
                <a:cubicBezTo>
                  <a:pt x="658790" y="1806983"/>
                  <a:pt x="658790" y="1837291"/>
                  <a:pt x="640961" y="1855120"/>
                </a:cubicBezTo>
                <a:cubicBezTo>
                  <a:pt x="623132" y="1872949"/>
                  <a:pt x="592823" y="1872949"/>
                  <a:pt x="574994" y="1855120"/>
                </a:cubicBezTo>
                <a:cubicBezTo>
                  <a:pt x="557165" y="1837291"/>
                  <a:pt x="557165" y="1806983"/>
                  <a:pt x="574994" y="1789154"/>
                </a:cubicBezTo>
                <a:close/>
                <a:moveTo>
                  <a:pt x="437712" y="1924654"/>
                </a:moveTo>
                <a:cubicBezTo>
                  <a:pt x="457323" y="1906825"/>
                  <a:pt x="485850" y="1906825"/>
                  <a:pt x="503679" y="1924654"/>
                </a:cubicBezTo>
                <a:cubicBezTo>
                  <a:pt x="521508" y="1942483"/>
                  <a:pt x="521508" y="1972791"/>
                  <a:pt x="503679" y="1990620"/>
                </a:cubicBezTo>
                <a:cubicBezTo>
                  <a:pt x="485850" y="2008449"/>
                  <a:pt x="455541" y="2008449"/>
                  <a:pt x="437712" y="1990620"/>
                </a:cubicBezTo>
                <a:cubicBezTo>
                  <a:pt x="419883" y="1972791"/>
                  <a:pt x="419883" y="1942483"/>
                  <a:pt x="437712" y="1924654"/>
                </a:cubicBezTo>
                <a:close/>
                <a:moveTo>
                  <a:pt x="302204" y="2060151"/>
                </a:moveTo>
                <a:cubicBezTo>
                  <a:pt x="320033" y="2042322"/>
                  <a:pt x="350341" y="2042322"/>
                  <a:pt x="368170" y="2060151"/>
                </a:cubicBezTo>
                <a:cubicBezTo>
                  <a:pt x="385999" y="2077980"/>
                  <a:pt x="385999" y="2108288"/>
                  <a:pt x="368170" y="2126117"/>
                </a:cubicBezTo>
                <a:cubicBezTo>
                  <a:pt x="350341" y="2143946"/>
                  <a:pt x="320033" y="2143946"/>
                  <a:pt x="302204" y="2126117"/>
                </a:cubicBezTo>
                <a:cubicBezTo>
                  <a:pt x="284375" y="2108288"/>
                  <a:pt x="284375" y="2077980"/>
                  <a:pt x="302204" y="2060151"/>
                </a:cubicBezTo>
                <a:close/>
                <a:moveTo>
                  <a:pt x="1787172" y="294623"/>
                </a:moveTo>
                <a:cubicBezTo>
                  <a:pt x="1805001" y="276794"/>
                  <a:pt x="1835309" y="276794"/>
                  <a:pt x="1853138" y="294623"/>
                </a:cubicBezTo>
                <a:cubicBezTo>
                  <a:pt x="1870967" y="312452"/>
                  <a:pt x="1870967" y="342760"/>
                  <a:pt x="1853138" y="360589"/>
                </a:cubicBezTo>
                <a:cubicBezTo>
                  <a:pt x="1835309" y="378418"/>
                  <a:pt x="1805001" y="378418"/>
                  <a:pt x="1787172" y="360589"/>
                </a:cubicBezTo>
                <a:cubicBezTo>
                  <a:pt x="1769343" y="342760"/>
                  <a:pt x="1769343" y="312452"/>
                  <a:pt x="1787172" y="294623"/>
                </a:cubicBezTo>
                <a:close/>
                <a:moveTo>
                  <a:pt x="1649889" y="430124"/>
                </a:moveTo>
                <a:cubicBezTo>
                  <a:pt x="1669500" y="412295"/>
                  <a:pt x="1698027" y="412295"/>
                  <a:pt x="1715856" y="430123"/>
                </a:cubicBezTo>
                <a:cubicBezTo>
                  <a:pt x="1733684" y="447952"/>
                  <a:pt x="1733684" y="478261"/>
                  <a:pt x="1715855" y="496090"/>
                </a:cubicBezTo>
                <a:cubicBezTo>
                  <a:pt x="1698026" y="513919"/>
                  <a:pt x="1667718" y="513919"/>
                  <a:pt x="1649889" y="496090"/>
                </a:cubicBezTo>
                <a:cubicBezTo>
                  <a:pt x="1632060" y="478261"/>
                  <a:pt x="1632060" y="447953"/>
                  <a:pt x="1649889" y="430124"/>
                </a:cubicBezTo>
                <a:close/>
                <a:moveTo>
                  <a:pt x="1514389" y="565624"/>
                </a:moveTo>
                <a:cubicBezTo>
                  <a:pt x="1532218" y="547795"/>
                  <a:pt x="1562526" y="547795"/>
                  <a:pt x="1580355" y="565624"/>
                </a:cubicBezTo>
                <a:cubicBezTo>
                  <a:pt x="1598184" y="583453"/>
                  <a:pt x="1598184" y="613762"/>
                  <a:pt x="1580355" y="631591"/>
                </a:cubicBezTo>
                <a:cubicBezTo>
                  <a:pt x="1562526" y="649420"/>
                  <a:pt x="1532218" y="649420"/>
                  <a:pt x="1514389" y="631591"/>
                </a:cubicBezTo>
                <a:cubicBezTo>
                  <a:pt x="1496560" y="613762"/>
                  <a:pt x="1496560" y="583453"/>
                  <a:pt x="1514389" y="565624"/>
                </a:cubicBezTo>
                <a:close/>
                <a:moveTo>
                  <a:pt x="1243389" y="836623"/>
                </a:moveTo>
                <a:cubicBezTo>
                  <a:pt x="1261218" y="818794"/>
                  <a:pt x="1289744" y="818794"/>
                  <a:pt x="1309355" y="836623"/>
                </a:cubicBezTo>
                <a:cubicBezTo>
                  <a:pt x="1327184" y="854452"/>
                  <a:pt x="1327184" y="884760"/>
                  <a:pt x="1309355" y="902589"/>
                </a:cubicBezTo>
                <a:cubicBezTo>
                  <a:pt x="1291526" y="920418"/>
                  <a:pt x="1261218" y="920419"/>
                  <a:pt x="1243389" y="902589"/>
                </a:cubicBezTo>
                <a:cubicBezTo>
                  <a:pt x="1225560" y="884761"/>
                  <a:pt x="1225560" y="854452"/>
                  <a:pt x="1243389" y="836623"/>
                </a:cubicBezTo>
                <a:close/>
                <a:moveTo>
                  <a:pt x="1378889" y="701122"/>
                </a:moveTo>
                <a:cubicBezTo>
                  <a:pt x="1396718" y="683293"/>
                  <a:pt x="1427027" y="683293"/>
                  <a:pt x="1444856" y="701122"/>
                </a:cubicBezTo>
                <a:cubicBezTo>
                  <a:pt x="1462684" y="718951"/>
                  <a:pt x="1462685" y="749260"/>
                  <a:pt x="1444856" y="767089"/>
                </a:cubicBezTo>
                <a:cubicBezTo>
                  <a:pt x="1427027" y="784918"/>
                  <a:pt x="1396718" y="784918"/>
                  <a:pt x="1378889" y="767089"/>
                </a:cubicBezTo>
                <a:cubicBezTo>
                  <a:pt x="1361060" y="749260"/>
                  <a:pt x="1361060" y="718951"/>
                  <a:pt x="1378889" y="701122"/>
                </a:cubicBezTo>
                <a:close/>
                <a:moveTo>
                  <a:pt x="1106108" y="972125"/>
                </a:moveTo>
                <a:cubicBezTo>
                  <a:pt x="1123937" y="954296"/>
                  <a:pt x="1154245" y="954296"/>
                  <a:pt x="1172075" y="972125"/>
                </a:cubicBezTo>
                <a:cubicBezTo>
                  <a:pt x="1189903" y="989954"/>
                  <a:pt x="1189903" y="1020262"/>
                  <a:pt x="1172074" y="1038091"/>
                </a:cubicBezTo>
                <a:cubicBezTo>
                  <a:pt x="1154245" y="1055920"/>
                  <a:pt x="1123937" y="1055920"/>
                  <a:pt x="1106108" y="1038091"/>
                </a:cubicBezTo>
                <a:cubicBezTo>
                  <a:pt x="1088279" y="1020262"/>
                  <a:pt x="1088279" y="989954"/>
                  <a:pt x="1106108" y="972125"/>
                </a:cubicBezTo>
                <a:close/>
                <a:moveTo>
                  <a:pt x="835114" y="1243118"/>
                </a:moveTo>
                <a:cubicBezTo>
                  <a:pt x="852937" y="1223511"/>
                  <a:pt x="881462" y="1223511"/>
                  <a:pt x="901075" y="1243124"/>
                </a:cubicBezTo>
                <a:cubicBezTo>
                  <a:pt x="918903" y="1260952"/>
                  <a:pt x="918903" y="1291261"/>
                  <a:pt x="901080" y="1309084"/>
                </a:cubicBezTo>
                <a:cubicBezTo>
                  <a:pt x="883251" y="1326913"/>
                  <a:pt x="852943" y="1326913"/>
                  <a:pt x="835114" y="1309084"/>
                </a:cubicBezTo>
                <a:cubicBezTo>
                  <a:pt x="817285" y="1291255"/>
                  <a:pt x="817285" y="1260947"/>
                  <a:pt x="835114" y="1243118"/>
                </a:cubicBezTo>
                <a:close/>
                <a:moveTo>
                  <a:pt x="970605" y="1107623"/>
                </a:moveTo>
                <a:cubicBezTo>
                  <a:pt x="988434" y="1088010"/>
                  <a:pt x="1018743" y="1089794"/>
                  <a:pt x="1036572" y="1107623"/>
                </a:cubicBezTo>
                <a:cubicBezTo>
                  <a:pt x="1054401" y="1125452"/>
                  <a:pt x="1054401" y="1155760"/>
                  <a:pt x="1036572" y="1173589"/>
                </a:cubicBezTo>
                <a:cubicBezTo>
                  <a:pt x="1018743" y="1191418"/>
                  <a:pt x="988434" y="1191418"/>
                  <a:pt x="970605" y="1173589"/>
                </a:cubicBezTo>
                <a:cubicBezTo>
                  <a:pt x="952776" y="1155761"/>
                  <a:pt x="952776" y="1125452"/>
                  <a:pt x="970605" y="1107623"/>
                </a:cubicBezTo>
                <a:close/>
                <a:moveTo>
                  <a:pt x="1915935" y="162279"/>
                </a:moveTo>
                <a:cubicBezTo>
                  <a:pt x="1933764" y="144450"/>
                  <a:pt x="1964073" y="144450"/>
                  <a:pt x="1981902" y="162279"/>
                </a:cubicBezTo>
                <a:cubicBezTo>
                  <a:pt x="1999731" y="180107"/>
                  <a:pt x="1999731" y="210416"/>
                  <a:pt x="1981902" y="228245"/>
                </a:cubicBezTo>
                <a:cubicBezTo>
                  <a:pt x="1964073" y="246074"/>
                  <a:pt x="1933764" y="246074"/>
                  <a:pt x="1915935" y="228245"/>
                </a:cubicBezTo>
                <a:cubicBezTo>
                  <a:pt x="1898106" y="210416"/>
                  <a:pt x="1898106" y="180108"/>
                  <a:pt x="1915935" y="162279"/>
                </a:cubicBezTo>
                <a:close/>
                <a:moveTo>
                  <a:pt x="697829" y="1378619"/>
                </a:moveTo>
                <a:cubicBezTo>
                  <a:pt x="715658" y="1359007"/>
                  <a:pt x="745967" y="1359006"/>
                  <a:pt x="763796" y="1378619"/>
                </a:cubicBezTo>
                <a:cubicBezTo>
                  <a:pt x="781625" y="1396448"/>
                  <a:pt x="781624" y="1426757"/>
                  <a:pt x="763796" y="1444586"/>
                </a:cubicBezTo>
                <a:cubicBezTo>
                  <a:pt x="745967" y="1462414"/>
                  <a:pt x="715658" y="1462415"/>
                  <a:pt x="697829" y="1444586"/>
                </a:cubicBezTo>
                <a:cubicBezTo>
                  <a:pt x="680000" y="1426757"/>
                  <a:pt x="680000" y="1396448"/>
                  <a:pt x="697829" y="1378619"/>
                </a:cubicBezTo>
                <a:close/>
                <a:moveTo>
                  <a:pt x="562321" y="1514119"/>
                </a:moveTo>
                <a:cubicBezTo>
                  <a:pt x="580150" y="1494506"/>
                  <a:pt x="610461" y="1494506"/>
                  <a:pt x="628290" y="1514118"/>
                </a:cubicBezTo>
                <a:cubicBezTo>
                  <a:pt x="646119" y="1531947"/>
                  <a:pt x="646118" y="1562256"/>
                  <a:pt x="628290" y="1580085"/>
                </a:cubicBezTo>
                <a:cubicBezTo>
                  <a:pt x="610460" y="1597914"/>
                  <a:pt x="580150" y="1597914"/>
                  <a:pt x="562321" y="1580085"/>
                </a:cubicBezTo>
                <a:cubicBezTo>
                  <a:pt x="544494" y="1562256"/>
                  <a:pt x="544494" y="1531948"/>
                  <a:pt x="562321" y="1514119"/>
                </a:cubicBezTo>
                <a:close/>
                <a:moveTo>
                  <a:pt x="430574" y="1644739"/>
                </a:moveTo>
                <a:cubicBezTo>
                  <a:pt x="448403" y="1625127"/>
                  <a:pt x="476928" y="1625127"/>
                  <a:pt x="496541" y="1644740"/>
                </a:cubicBezTo>
                <a:cubicBezTo>
                  <a:pt x="514370" y="1662568"/>
                  <a:pt x="514370" y="1692877"/>
                  <a:pt x="496541" y="1710706"/>
                </a:cubicBezTo>
                <a:cubicBezTo>
                  <a:pt x="478712" y="1728535"/>
                  <a:pt x="448403" y="1728535"/>
                  <a:pt x="430574" y="1710706"/>
                </a:cubicBezTo>
                <a:cubicBezTo>
                  <a:pt x="412745" y="1692877"/>
                  <a:pt x="412745" y="1662569"/>
                  <a:pt x="430574" y="1644739"/>
                </a:cubicBezTo>
                <a:close/>
                <a:moveTo>
                  <a:pt x="293290" y="1780240"/>
                </a:moveTo>
                <a:cubicBezTo>
                  <a:pt x="311119" y="1760627"/>
                  <a:pt x="341428" y="1760627"/>
                  <a:pt x="359257" y="1780240"/>
                </a:cubicBezTo>
                <a:cubicBezTo>
                  <a:pt x="377086" y="1798069"/>
                  <a:pt x="377086" y="1828378"/>
                  <a:pt x="359257" y="1846207"/>
                </a:cubicBezTo>
                <a:cubicBezTo>
                  <a:pt x="341428" y="1864036"/>
                  <a:pt x="311119" y="1864036"/>
                  <a:pt x="293290" y="1846207"/>
                </a:cubicBezTo>
                <a:cubicBezTo>
                  <a:pt x="275461" y="1828378"/>
                  <a:pt x="275461" y="1798069"/>
                  <a:pt x="293290" y="1780240"/>
                </a:cubicBezTo>
                <a:close/>
                <a:moveTo>
                  <a:pt x="157783" y="1915739"/>
                </a:moveTo>
                <a:cubicBezTo>
                  <a:pt x="175612" y="1896126"/>
                  <a:pt x="205922" y="1896126"/>
                  <a:pt x="223751" y="1915739"/>
                </a:cubicBezTo>
                <a:cubicBezTo>
                  <a:pt x="241580" y="1933568"/>
                  <a:pt x="241580" y="1963876"/>
                  <a:pt x="223751" y="1981705"/>
                </a:cubicBezTo>
                <a:cubicBezTo>
                  <a:pt x="205922" y="1999534"/>
                  <a:pt x="175612" y="1999534"/>
                  <a:pt x="157783" y="1981705"/>
                </a:cubicBezTo>
                <a:cubicBezTo>
                  <a:pt x="139956" y="1963876"/>
                  <a:pt x="139956" y="1933568"/>
                  <a:pt x="157783" y="1915739"/>
                </a:cubicBezTo>
                <a:close/>
                <a:moveTo>
                  <a:pt x="1642756" y="150210"/>
                </a:moveTo>
                <a:cubicBezTo>
                  <a:pt x="1660585" y="130597"/>
                  <a:pt x="1689110" y="130597"/>
                  <a:pt x="1708723" y="150210"/>
                </a:cubicBezTo>
                <a:cubicBezTo>
                  <a:pt x="1726552" y="168039"/>
                  <a:pt x="1726552" y="198347"/>
                  <a:pt x="1708723" y="216176"/>
                </a:cubicBezTo>
                <a:cubicBezTo>
                  <a:pt x="1690894" y="234005"/>
                  <a:pt x="1660585" y="234005"/>
                  <a:pt x="1642756" y="216176"/>
                </a:cubicBezTo>
                <a:cubicBezTo>
                  <a:pt x="1624927" y="198347"/>
                  <a:pt x="1624927" y="168039"/>
                  <a:pt x="1642756" y="150210"/>
                </a:cubicBezTo>
                <a:close/>
                <a:moveTo>
                  <a:pt x="1778256" y="14709"/>
                </a:moveTo>
                <a:cubicBezTo>
                  <a:pt x="1796085" y="-4903"/>
                  <a:pt x="1826393" y="-4904"/>
                  <a:pt x="1844222" y="14709"/>
                </a:cubicBezTo>
                <a:cubicBezTo>
                  <a:pt x="1862051" y="32538"/>
                  <a:pt x="1862051" y="62846"/>
                  <a:pt x="1844222" y="80675"/>
                </a:cubicBezTo>
                <a:cubicBezTo>
                  <a:pt x="1826393" y="98504"/>
                  <a:pt x="1796084" y="98504"/>
                  <a:pt x="1778256" y="80676"/>
                </a:cubicBezTo>
                <a:cubicBezTo>
                  <a:pt x="1760427" y="62847"/>
                  <a:pt x="1760427" y="32538"/>
                  <a:pt x="1778256" y="14709"/>
                </a:cubicBezTo>
                <a:close/>
                <a:moveTo>
                  <a:pt x="1369975" y="421210"/>
                </a:moveTo>
                <a:cubicBezTo>
                  <a:pt x="1387804" y="401597"/>
                  <a:pt x="1418112" y="401597"/>
                  <a:pt x="1435941" y="421209"/>
                </a:cubicBezTo>
                <a:cubicBezTo>
                  <a:pt x="1453770" y="439039"/>
                  <a:pt x="1453770" y="469347"/>
                  <a:pt x="1435941" y="487176"/>
                </a:cubicBezTo>
                <a:cubicBezTo>
                  <a:pt x="1418112" y="505005"/>
                  <a:pt x="1387804" y="505005"/>
                  <a:pt x="1369975" y="487176"/>
                </a:cubicBezTo>
                <a:cubicBezTo>
                  <a:pt x="1352146" y="469347"/>
                  <a:pt x="1352146" y="439039"/>
                  <a:pt x="1369975" y="421210"/>
                </a:cubicBezTo>
                <a:close/>
                <a:moveTo>
                  <a:pt x="1505472" y="285710"/>
                </a:moveTo>
                <a:cubicBezTo>
                  <a:pt x="1525083" y="266097"/>
                  <a:pt x="1553609" y="266097"/>
                  <a:pt x="1571438" y="285710"/>
                </a:cubicBezTo>
                <a:cubicBezTo>
                  <a:pt x="1589267" y="303539"/>
                  <a:pt x="1589267" y="333847"/>
                  <a:pt x="1571438" y="351676"/>
                </a:cubicBezTo>
                <a:cubicBezTo>
                  <a:pt x="1553609" y="369505"/>
                  <a:pt x="1523301" y="369505"/>
                  <a:pt x="1505472" y="351676"/>
                </a:cubicBezTo>
                <a:cubicBezTo>
                  <a:pt x="1487643" y="333847"/>
                  <a:pt x="1487643" y="303539"/>
                  <a:pt x="1505472" y="285710"/>
                </a:cubicBezTo>
                <a:close/>
                <a:moveTo>
                  <a:pt x="1234472" y="554928"/>
                </a:moveTo>
                <a:cubicBezTo>
                  <a:pt x="1252301" y="537099"/>
                  <a:pt x="1282610" y="537099"/>
                  <a:pt x="1300439" y="554928"/>
                </a:cubicBezTo>
                <a:cubicBezTo>
                  <a:pt x="1318268" y="572757"/>
                  <a:pt x="1318268" y="603065"/>
                  <a:pt x="1300439" y="620894"/>
                </a:cubicBezTo>
                <a:cubicBezTo>
                  <a:pt x="1282610" y="638723"/>
                  <a:pt x="1252301" y="638723"/>
                  <a:pt x="1234472" y="620894"/>
                </a:cubicBezTo>
                <a:cubicBezTo>
                  <a:pt x="1216643" y="603065"/>
                  <a:pt x="1216643" y="572757"/>
                  <a:pt x="1234472" y="554928"/>
                </a:cubicBezTo>
                <a:close/>
                <a:moveTo>
                  <a:pt x="961691" y="825929"/>
                </a:moveTo>
                <a:cubicBezTo>
                  <a:pt x="979520" y="808100"/>
                  <a:pt x="1009829" y="808100"/>
                  <a:pt x="1027657" y="825929"/>
                </a:cubicBezTo>
                <a:cubicBezTo>
                  <a:pt x="1045486" y="843758"/>
                  <a:pt x="1045486" y="874066"/>
                  <a:pt x="1027657" y="891895"/>
                </a:cubicBezTo>
                <a:cubicBezTo>
                  <a:pt x="1009828" y="909724"/>
                  <a:pt x="979520" y="909724"/>
                  <a:pt x="961691" y="891895"/>
                </a:cubicBezTo>
                <a:cubicBezTo>
                  <a:pt x="943862" y="874066"/>
                  <a:pt x="943862" y="843758"/>
                  <a:pt x="961691" y="825929"/>
                </a:cubicBezTo>
                <a:close/>
                <a:moveTo>
                  <a:pt x="1097192" y="690428"/>
                </a:moveTo>
                <a:cubicBezTo>
                  <a:pt x="1116803" y="672599"/>
                  <a:pt x="1145329" y="672599"/>
                  <a:pt x="1163158" y="690428"/>
                </a:cubicBezTo>
                <a:cubicBezTo>
                  <a:pt x="1180987" y="708257"/>
                  <a:pt x="1180987" y="738565"/>
                  <a:pt x="1163158" y="756394"/>
                </a:cubicBezTo>
                <a:cubicBezTo>
                  <a:pt x="1145329" y="774223"/>
                  <a:pt x="1115021" y="774223"/>
                  <a:pt x="1097192" y="756394"/>
                </a:cubicBezTo>
                <a:cubicBezTo>
                  <a:pt x="1079363" y="738565"/>
                  <a:pt x="1079363" y="708257"/>
                  <a:pt x="1097192" y="690428"/>
                </a:cubicBezTo>
                <a:close/>
                <a:moveTo>
                  <a:pt x="826191" y="961428"/>
                </a:moveTo>
                <a:cubicBezTo>
                  <a:pt x="844020" y="943599"/>
                  <a:pt x="874328" y="943599"/>
                  <a:pt x="892157" y="961428"/>
                </a:cubicBezTo>
                <a:cubicBezTo>
                  <a:pt x="909986" y="979257"/>
                  <a:pt x="909986" y="1009565"/>
                  <a:pt x="892157" y="1027394"/>
                </a:cubicBezTo>
                <a:cubicBezTo>
                  <a:pt x="874328" y="1045223"/>
                  <a:pt x="844019" y="1045223"/>
                  <a:pt x="826190" y="1027394"/>
                </a:cubicBezTo>
                <a:cubicBezTo>
                  <a:pt x="808362" y="1009565"/>
                  <a:pt x="808362" y="979257"/>
                  <a:pt x="826191" y="961428"/>
                </a:cubicBezTo>
                <a:close/>
                <a:moveTo>
                  <a:pt x="688914" y="1096923"/>
                </a:moveTo>
                <a:cubicBezTo>
                  <a:pt x="708519" y="1079100"/>
                  <a:pt x="737045" y="1079100"/>
                  <a:pt x="754874" y="1096929"/>
                </a:cubicBezTo>
                <a:cubicBezTo>
                  <a:pt x="772703" y="1114758"/>
                  <a:pt x="772703" y="1145066"/>
                  <a:pt x="754880" y="1162889"/>
                </a:cubicBezTo>
                <a:cubicBezTo>
                  <a:pt x="737051" y="1180718"/>
                  <a:pt x="706743" y="1180718"/>
                  <a:pt x="688914" y="1162889"/>
                </a:cubicBezTo>
                <a:cubicBezTo>
                  <a:pt x="671085" y="1145060"/>
                  <a:pt x="671085" y="1114752"/>
                  <a:pt x="688914" y="1096923"/>
                </a:cubicBezTo>
                <a:close/>
                <a:moveTo>
                  <a:pt x="553411" y="1232424"/>
                </a:moveTo>
                <a:cubicBezTo>
                  <a:pt x="571240" y="1214595"/>
                  <a:pt x="601551" y="1214594"/>
                  <a:pt x="619380" y="1232423"/>
                </a:cubicBezTo>
                <a:cubicBezTo>
                  <a:pt x="637209" y="1250252"/>
                  <a:pt x="637208" y="1280561"/>
                  <a:pt x="619380" y="1298390"/>
                </a:cubicBezTo>
                <a:cubicBezTo>
                  <a:pt x="601550" y="1316219"/>
                  <a:pt x="571240" y="1316219"/>
                  <a:pt x="553411" y="1298390"/>
                </a:cubicBezTo>
                <a:cubicBezTo>
                  <a:pt x="535584" y="1280561"/>
                  <a:pt x="535584" y="1250253"/>
                  <a:pt x="553411" y="1232424"/>
                </a:cubicBezTo>
                <a:close/>
                <a:moveTo>
                  <a:pt x="417910" y="1367923"/>
                </a:moveTo>
                <a:cubicBezTo>
                  <a:pt x="435739" y="1350094"/>
                  <a:pt x="466048" y="1350094"/>
                  <a:pt x="483877" y="1367923"/>
                </a:cubicBezTo>
                <a:cubicBezTo>
                  <a:pt x="501705" y="1385751"/>
                  <a:pt x="501705" y="1416060"/>
                  <a:pt x="483876" y="1433889"/>
                </a:cubicBezTo>
                <a:cubicBezTo>
                  <a:pt x="466047" y="1451718"/>
                  <a:pt x="435739" y="1451718"/>
                  <a:pt x="417910" y="1433889"/>
                </a:cubicBezTo>
                <a:cubicBezTo>
                  <a:pt x="400081" y="1416060"/>
                  <a:pt x="400081" y="1385752"/>
                  <a:pt x="417910" y="1367923"/>
                </a:cubicBezTo>
                <a:close/>
                <a:moveTo>
                  <a:pt x="284373" y="1498544"/>
                </a:moveTo>
                <a:cubicBezTo>
                  <a:pt x="303984" y="1480715"/>
                  <a:pt x="332511" y="1480715"/>
                  <a:pt x="350340" y="1498544"/>
                </a:cubicBezTo>
                <a:cubicBezTo>
                  <a:pt x="368169" y="1516373"/>
                  <a:pt x="368169" y="1546681"/>
                  <a:pt x="350340" y="1564510"/>
                </a:cubicBezTo>
                <a:cubicBezTo>
                  <a:pt x="332511" y="1582339"/>
                  <a:pt x="302202" y="1582339"/>
                  <a:pt x="284373" y="1564510"/>
                </a:cubicBezTo>
                <a:cubicBezTo>
                  <a:pt x="266544" y="1546681"/>
                  <a:pt x="266544" y="1516373"/>
                  <a:pt x="284373" y="1498544"/>
                </a:cubicBezTo>
                <a:close/>
                <a:moveTo>
                  <a:pt x="148872" y="1634044"/>
                </a:moveTo>
                <a:cubicBezTo>
                  <a:pt x="166701" y="1616215"/>
                  <a:pt x="197011" y="1616215"/>
                  <a:pt x="214840" y="1634044"/>
                </a:cubicBezTo>
                <a:cubicBezTo>
                  <a:pt x="232669" y="1651873"/>
                  <a:pt x="232669" y="1682181"/>
                  <a:pt x="214840" y="1700010"/>
                </a:cubicBezTo>
                <a:cubicBezTo>
                  <a:pt x="197011" y="1717839"/>
                  <a:pt x="166701" y="1717839"/>
                  <a:pt x="148872" y="1700010"/>
                </a:cubicBezTo>
                <a:cubicBezTo>
                  <a:pt x="131044" y="1682181"/>
                  <a:pt x="131044" y="1651873"/>
                  <a:pt x="148872" y="1634044"/>
                </a:cubicBezTo>
                <a:close/>
                <a:moveTo>
                  <a:pt x="13371" y="1769543"/>
                </a:moveTo>
                <a:cubicBezTo>
                  <a:pt x="31200" y="1751714"/>
                  <a:pt x="61508" y="1751714"/>
                  <a:pt x="79337" y="1769543"/>
                </a:cubicBezTo>
                <a:cubicBezTo>
                  <a:pt x="97166" y="1787372"/>
                  <a:pt x="97166" y="1817680"/>
                  <a:pt x="79337" y="1835509"/>
                </a:cubicBezTo>
                <a:cubicBezTo>
                  <a:pt x="61508" y="1853338"/>
                  <a:pt x="31200" y="1853338"/>
                  <a:pt x="13371" y="1835509"/>
                </a:cubicBezTo>
                <a:cubicBezTo>
                  <a:pt x="-4458" y="1817680"/>
                  <a:pt x="-4458" y="1787372"/>
                  <a:pt x="13371" y="176954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0041417-4669-4AEF-8837-5C0693C9C6BB}"/>
              </a:ext>
            </a:extLst>
          </p:cNvPr>
          <p:cNvSpPr/>
          <p:nvPr userDrawn="1"/>
        </p:nvSpPr>
        <p:spPr>
          <a:xfrm rot="8100000">
            <a:off x="64833" y="-1855145"/>
            <a:ext cx="6319000" cy="6322301"/>
          </a:xfrm>
          <a:custGeom>
            <a:avLst/>
            <a:gdLst>
              <a:gd name="connsiteX0" fmla="*/ 2931975 w 6319000"/>
              <a:gd name="connsiteY0" fmla="*/ 1228069 h 6322301"/>
              <a:gd name="connsiteX1" fmla="*/ 2931975 w 6319000"/>
              <a:gd name="connsiteY1" fmla="*/ 1162103 h 6322301"/>
              <a:gd name="connsiteX2" fmla="*/ 2997942 w 6319000"/>
              <a:gd name="connsiteY2" fmla="*/ 1162103 h 6322301"/>
              <a:gd name="connsiteX3" fmla="*/ 2997942 w 6319000"/>
              <a:gd name="connsiteY3" fmla="*/ 1228070 h 6322301"/>
              <a:gd name="connsiteX4" fmla="*/ 2931975 w 6319000"/>
              <a:gd name="connsiteY4" fmla="*/ 1228069 h 6322301"/>
              <a:gd name="connsiteX5" fmla="*/ 4655986 w 6319000"/>
              <a:gd name="connsiteY5" fmla="*/ 2952081 h 6322301"/>
              <a:gd name="connsiteX6" fmla="*/ 4655986 w 6319000"/>
              <a:gd name="connsiteY6" fmla="*/ 2886114 h 6322301"/>
              <a:gd name="connsiteX7" fmla="*/ 4721953 w 6319000"/>
              <a:gd name="connsiteY7" fmla="*/ 2886114 h 6322301"/>
              <a:gd name="connsiteX8" fmla="*/ 4721952 w 6319000"/>
              <a:gd name="connsiteY8" fmla="*/ 2952080 h 6322301"/>
              <a:gd name="connsiteX9" fmla="*/ 4655986 w 6319000"/>
              <a:gd name="connsiteY9" fmla="*/ 2952081 h 6322301"/>
              <a:gd name="connsiteX10" fmla="*/ 3069611 w 6319000"/>
              <a:gd name="connsiteY10" fmla="*/ 1375645 h 6322301"/>
              <a:gd name="connsiteX11" fmla="*/ 3069611 w 6319000"/>
              <a:gd name="connsiteY11" fmla="*/ 1309678 h 6322301"/>
              <a:gd name="connsiteX12" fmla="*/ 3135578 w 6319000"/>
              <a:gd name="connsiteY12" fmla="*/ 1309678 h 6322301"/>
              <a:gd name="connsiteX13" fmla="*/ 3135578 w 6319000"/>
              <a:gd name="connsiteY13" fmla="*/ 1375644 h 6322301"/>
              <a:gd name="connsiteX14" fmla="*/ 3069611 w 6319000"/>
              <a:gd name="connsiteY14" fmla="*/ 1375645 h 6322301"/>
              <a:gd name="connsiteX15" fmla="*/ 4793623 w 6319000"/>
              <a:gd name="connsiteY15" fmla="*/ 3099656 h 6322301"/>
              <a:gd name="connsiteX16" fmla="*/ 4793622 w 6319000"/>
              <a:gd name="connsiteY16" fmla="*/ 3033689 h 6322301"/>
              <a:gd name="connsiteX17" fmla="*/ 4859589 w 6319000"/>
              <a:gd name="connsiteY17" fmla="*/ 3033689 h 6322301"/>
              <a:gd name="connsiteX18" fmla="*/ 4859589 w 6319000"/>
              <a:gd name="connsiteY18" fmla="*/ 3099655 h 6322301"/>
              <a:gd name="connsiteX19" fmla="*/ 4793623 w 6319000"/>
              <a:gd name="connsiteY19" fmla="*/ 3099656 h 6322301"/>
              <a:gd name="connsiteX20" fmla="*/ 3214051 w 6319000"/>
              <a:gd name="connsiteY20" fmla="*/ 1520098 h 6322301"/>
              <a:gd name="connsiteX21" fmla="*/ 3214051 w 6319000"/>
              <a:gd name="connsiteY21" fmla="*/ 1454132 h 6322301"/>
              <a:gd name="connsiteX22" fmla="*/ 3280017 w 6319000"/>
              <a:gd name="connsiteY22" fmla="*/ 1454132 h 6322301"/>
              <a:gd name="connsiteX23" fmla="*/ 3280017 w 6319000"/>
              <a:gd name="connsiteY23" fmla="*/ 1520098 h 6322301"/>
              <a:gd name="connsiteX24" fmla="*/ 3214051 w 6319000"/>
              <a:gd name="connsiteY24" fmla="*/ 1520098 h 6322301"/>
              <a:gd name="connsiteX25" fmla="*/ 4938061 w 6319000"/>
              <a:gd name="connsiteY25" fmla="*/ 3244109 h 6322301"/>
              <a:gd name="connsiteX26" fmla="*/ 4938061 w 6319000"/>
              <a:gd name="connsiteY26" fmla="*/ 3178142 h 6322301"/>
              <a:gd name="connsiteX27" fmla="*/ 5004028 w 6319000"/>
              <a:gd name="connsiteY27" fmla="*/ 3178142 h 6322301"/>
              <a:gd name="connsiteX28" fmla="*/ 5004028 w 6319000"/>
              <a:gd name="connsiteY28" fmla="*/ 3244109 h 6322301"/>
              <a:gd name="connsiteX29" fmla="*/ 4938061 w 6319000"/>
              <a:gd name="connsiteY29" fmla="*/ 3244109 h 6322301"/>
              <a:gd name="connsiteX30" fmla="*/ 3358532 w 6319000"/>
              <a:gd name="connsiteY30" fmla="*/ 1666299 h 6322301"/>
              <a:gd name="connsiteX31" fmla="*/ 3358532 w 6319000"/>
              <a:gd name="connsiteY31" fmla="*/ 1600333 h 6322301"/>
              <a:gd name="connsiteX32" fmla="*/ 3424499 w 6319000"/>
              <a:gd name="connsiteY32" fmla="*/ 1600333 h 6322301"/>
              <a:gd name="connsiteX33" fmla="*/ 3424499 w 6319000"/>
              <a:gd name="connsiteY33" fmla="*/ 1666299 h 6322301"/>
              <a:gd name="connsiteX34" fmla="*/ 3358532 w 6319000"/>
              <a:gd name="connsiteY34" fmla="*/ 1666299 h 6322301"/>
              <a:gd name="connsiteX35" fmla="*/ 5082543 w 6319000"/>
              <a:gd name="connsiteY35" fmla="*/ 3390310 h 6322301"/>
              <a:gd name="connsiteX36" fmla="*/ 5082543 w 6319000"/>
              <a:gd name="connsiteY36" fmla="*/ 3324343 h 6322301"/>
              <a:gd name="connsiteX37" fmla="*/ 5148509 w 6319000"/>
              <a:gd name="connsiteY37" fmla="*/ 3324344 h 6322301"/>
              <a:gd name="connsiteX38" fmla="*/ 5148509 w 6319000"/>
              <a:gd name="connsiteY38" fmla="*/ 3390310 h 6322301"/>
              <a:gd name="connsiteX39" fmla="*/ 5082543 w 6319000"/>
              <a:gd name="connsiteY39" fmla="*/ 3390310 h 6322301"/>
              <a:gd name="connsiteX40" fmla="*/ 2062179 w 6319000"/>
              <a:gd name="connsiteY40" fmla="*/ 369950 h 6322301"/>
              <a:gd name="connsiteX41" fmla="*/ 2062179 w 6319000"/>
              <a:gd name="connsiteY41" fmla="*/ 303983 h 6322301"/>
              <a:gd name="connsiteX42" fmla="*/ 2128145 w 6319000"/>
              <a:gd name="connsiteY42" fmla="*/ 303984 h 6322301"/>
              <a:gd name="connsiteX43" fmla="*/ 2128145 w 6319000"/>
              <a:gd name="connsiteY43" fmla="*/ 369950 h 6322301"/>
              <a:gd name="connsiteX44" fmla="*/ 2062179 w 6319000"/>
              <a:gd name="connsiteY44" fmla="*/ 369950 h 6322301"/>
              <a:gd name="connsiteX45" fmla="*/ 3793557 w 6319000"/>
              <a:gd name="connsiteY45" fmla="*/ 2101329 h 6322301"/>
              <a:gd name="connsiteX46" fmla="*/ 3793557 w 6319000"/>
              <a:gd name="connsiteY46" fmla="*/ 2035362 h 6322301"/>
              <a:gd name="connsiteX47" fmla="*/ 3859524 w 6319000"/>
              <a:gd name="connsiteY47" fmla="*/ 2035362 h 6322301"/>
              <a:gd name="connsiteX48" fmla="*/ 3859524 w 6319000"/>
              <a:gd name="connsiteY48" fmla="*/ 2101329 h 6322301"/>
              <a:gd name="connsiteX49" fmla="*/ 3793557 w 6319000"/>
              <a:gd name="connsiteY49" fmla="*/ 2101329 h 6322301"/>
              <a:gd name="connsiteX50" fmla="*/ 5517567 w 6319000"/>
              <a:gd name="connsiteY50" fmla="*/ 3825338 h 6322301"/>
              <a:gd name="connsiteX51" fmla="*/ 5517567 w 6319000"/>
              <a:gd name="connsiteY51" fmla="*/ 3759372 h 6322301"/>
              <a:gd name="connsiteX52" fmla="*/ 5583533 w 6319000"/>
              <a:gd name="connsiteY52" fmla="*/ 3759372 h 6322301"/>
              <a:gd name="connsiteX53" fmla="*/ 5583534 w 6319000"/>
              <a:gd name="connsiteY53" fmla="*/ 3825339 h 6322301"/>
              <a:gd name="connsiteX54" fmla="*/ 5517567 w 6319000"/>
              <a:gd name="connsiteY54" fmla="*/ 3825338 h 6322301"/>
              <a:gd name="connsiteX55" fmla="*/ 1771556 w 6319000"/>
              <a:gd name="connsiteY55" fmla="*/ 79338 h 6322301"/>
              <a:gd name="connsiteX56" fmla="*/ 1771556 w 6319000"/>
              <a:gd name="connsiteY56" fmla="*/ 13371 h 6322301"/>
              <a:gd name="connsiteX57" fmla="*/ 1837523 w 6319000"/>
              <a:gd name="connsiteY57" fmla="*/ 13371 h 6322301"/>
              <a:gd name="connsiteX58" fmla="*/ 1837523 w 6319000"/>
              <a:gd name="connsiteY58" fmla="*/ 79337 h 6322301"/>
              <a:gd name="connsiteX59" fmla="*/ 1771556 w 6319000"/>
              <a:gd name="connsiteY59" fmla="*/ 79338 h 6322301"/>
              <a:gd name="connsiteX60" fmla="*/ 3502935 w 6319000"/>
              <a:gd name="connsiteY60" fmla="*/ 1810716 h 6322301"/>
              <a:gd name="connsiteX61" fmla="*/ 3502935 w 6319000"/>
              <a:gd name="connsiteY61" fmla="*/ 1744750 h 6322301"/>
              <a:gd name="connsiteX62" fmla="*/ 3568901 w 6319000"/>
              <a:gd name="connsiteY62" fmla="*/ 1744750 h 6322301"/>
              <a:gd name="connsiteX63" fmla="*/ 3568901 w 6319000"/>
              <a:gd name="connsiteY63" fmla="*/ 1810716 h 6322301"/>
              <a:gd name="connsiteX64" fmla="*/ 3502935 w 6319000"/>
              <a:gd name="connsiteY64" fmla="*/ 1810716 h 6322301"/>
              <a:gd name="connsiteX65" fmla="*/ 5226945 w 6319000"/>
              <a:gd name="connsiteY65" fmla="*/ 3534726 h 6322301"/>
              <a:gd name="connsiteX66" fmla="*/ 5226945 w 6319000"/>
              <a:gd name="connsiteY66" fmla="*/ 3468760 h 6322301"/>
              <a:gd name="connsiteX67" fmla="*/ 5292911 w 6319000"/>
              <a:gd name="connsiteY67" fmla="*/ 3468760 h 6322301"/>
              <a:gd name="connsiteX68" fmla="*/ 5292911 w 6319000"/>
              <a:gd name="connsiteY68" fmla="*/ 3534726 h 6322301"/>
              <a:gd name="connsiteX69" fmla="*/ 5226945 w 6319000"/>
              <a:gd name="connsiteY69" fmla="*/ 3534726 h 6322301"/>
              <a:gd name="connsiteX70" fmla="*/ 1917747 w 6319000"/>
              <a:gd name="connsiteY70" fmla="*/ 225535 h 6322301"/>
              <a:gd name="connsiteX71" fmla="*/ 1917747 w 6319000"/>
              <a:gd name="connsiteY71" fmla="*/ 159569 h 6322301"/>
              <a:gd name="connsiteX72" fmla="*/ 1983714 w 6319000"/>
              <a:gd name="connsiteY72" fmla="*/ 159569 h 6322301"/>
              <a:gd name="connsiteX73" fmla="*/ 1983713 w 6319000"/>
              <a:gd name="connsiteY73" fmla="*/ 225535 h 6322301"/>
              <a:gd name="connsiteX74" fmla="*/ 1917747 w 6319000"/>
              <a:gd name="connsiteY74" fmla="*/ 225535 h 6322301"/>
              <a:gd name="connsiteX75" fmla="*/ 3649126 w 6319000"/>
              <a:gd name="connsiteY75" fmla="*/ 1956914 h 6322301"/>
              <a:gd name="connsiteX76" fmla="*/ 3649126 w 6319000"/>
              <a:gd name="connsiteY76" fmla="*/ 1890948 h 6322301"/>
              <a:gd name="connsiteX77" fmla="*/ 3715092 w 6319000"/>
              <a:gd name="connsiteY77" fmla="*/ 1890948 h 6322301"/>
              <a:gd name="connsiteX78" fmla="*/ 3715092 w 6319000"/>
              <a:gd name="connsiteY78" fmla="*/ 1956914 h 6322301"/>
              <a:gd name="connsiteX79" fmla="*/ 3649126 w 6319000"/>
              <a:gd name="connsiteY79" fmla="*/ 1956914 h 6322301"/>
              <a:gd name="connsiteX80" fmla="*/ 5373136 w 6319000"/>
              <a:gd name="connsiteY80" fmla="*/ 3680924 h 6322301"/>
              <a:gd name="connsiteX81" fmla="*/ 5373136 w 6319000"/>
              <a:gd name="connsiteY81" fmla="*/ 3614957 h 6322301"/>
              <a:gd name="connsiteX82" fmla="*/ 5439102 w 6319000"/>
              <a:gd name="connsiteY82" fmla="*/ 3614957 h 6322301"/>
              <a:gd name="connsiteX83" fmla="*/ 5439102 w 6319000"/>
              <a:gd name="connsiteY83" fmla="*/ 3680924 h 6322301"/>
              <a:gd name="connsiteX84" fmla="*/ 5373136 w 6319000"/>
              <a:gd name="connsiteY84" fmla="*/ 3680924 h 6322301"/>
              <a:gd name="connsiteX85" fmla="*/ 2351018 w 6319000"/>
              <a:gd name="connsiteY85" fmla="*/ 660563 h 6322301"/>
              <a:gd name="connsiteX86" fmla="*/ 2351018 w 6319000"/>
              <a:gd name="connsiteY86" fmla="*/ 594597 h 6322301"/>
              <a:gd name="connsiteX87" fmla="*/ 2416985 w 6319000"/>
              <a:gd name="connsiteY87" fmla="*/ 594597 h 6322301"/>
              <a:gd name="connsiteX88" fmla="*/ 2416985 w 6319000"/>
              <a:gd name="connsiteY88" fmla="*/ 660563 h 6322301"/>
              <a:gd name="connsiteX89" fmla="*/ 2351018 w 6319000"/>
              <a:gd name="connsiteY89" fmla="*/ 660563 h 6322301"/>
              <a:gd name="connsiteX90" fmla="*/ 4082395 w 6319000"/>
              <a:gd name="connsiteY90" fmla="*/ 2391940 h 6322301"/>
              <a:gd name="connsiteX91" fmla="*/ 4082396 w 6319000"/>
              <a:gd name="connsiteY91" fmla="*/ 2325975 h 6322301"/>
              <a:gd name="connsiteX92" fmla="*/ 4148362 w 6319000"/>
              <a:gd name="connsiteY92" fmla="*/ 2325974 h 6322301"/>
              <a:gd name="connsiteX93" fmla="*/ 4148361 w 6319000"/>
              <a:gd name="connsiteY93" fmla="*/ 2391939 h 6322301"/>
              <a:gd name="connsiteX94" fmla="*/ 4082395 w 6319000"/>
              <a:gd name="connsiteY94" fmla="*/ 2391940 h 6322301"/>
              <a:gd name="connsiteX95" fmla="*/ 2206597 w 6319000"/>
              <a:gd name="connsiteY95" fmla="*/ 516147 h 6322301"/>
              <a:gd name="connsiteX96" fmla="*/ 2206597 w 6319000"/>
              <a:gd name="connsiteY96" fmla="*/ 450181 h 6322301"/>
              <a:gd name="connsiteX97" fmla="*/ 2272563 w 6319000"/>
              <a:gd name="connsiteY97" fmla="*/ 450181 h 6322301"/>
              <a:gd name="connsiteX98" fmla="*/ 2272563 w 6319000"/>
              <a:gd name="connsiteY98" fmla="*/ 516147 h 6322301"/>
              <a:gd name="connsiteX99" fmla="*/ 2206597 w 6319000"/>
              <a:gd name="connsiteY99" fmla="*/ 516147 h 6322301"/>
              <a:gd name="connsiteX100" fmla="*/ 3937975 w 6319000"/>
              <a:gd name="connsiteY100" fmla="*/ 2247526 h 6322301"/>
              <a:gd name="connsiteX101" fmla="*/ 3937975 w 6319000"/>
              <a:gd name="connsiteY101" fmla="*/ 2181559 h 6322301"/>
              <a:gd name="connsiteX102" fmla="*/ 4003942 w 6319000"/>
              <a:gd name="connsiteY102" fmla="*/ 2181559 h 6322301"/>
              <a:gd name="connsiteX103" fmla="*/ 4003942 w 6319000"/>
              <a:gd name="connsiteY103" fmla="*/ 2247526 h 6322301"/>
              <a:gd name="connsiteX104" fmla="*/ 3937975 w 6319000"/>
              <a:gd name="connsiteY104" fmla="*/ 2247526 h 6322301"/>
              <a:gd name="connsiteX105" fmla="*/ 2639860 w 6319000"/>
              <a:gd name="connsiteY105" fmla="*/ 951172 h 6322301"/>
              <a:gd name="connsiteX106" fmla="*/ 2639859 w 6319000"/>
              <a:gd name="connsiteY106" fmla="*/ 885205 h 6322301"/>
              <a:gd name="connsiteX107" fmla="*/ 2705827 w 6319000"/>
              <a:gd name="connsiteY107" fmla="*/ 885205 h 6322301"/>
              <a:gd name="connsiteX108" fmla="*/ 2705828 w 6319000"/>
              <a:gd name="connsiteY108" fmla="*/ 951172 h 6322301"/>
              <a:gd name="connsiteX109" fmla="*/ 2639860 w 6319000"/>
              <a:gd name="connsiteY109" fmla="*/ 951172 h 6322301"/>
              <a:gd name="connsiteX110" fmla="*/ 4371230 w 6319000"/>
              <a:gd name="connsiteY110" fmla="*/ 2682542 h 6322301"/>
              <a:gd name="connsiteX111" fmla="*/ 4371231 w 6319000"/>
              <a:gd name="connsiteY111" fmla="*/ 2616577 h 6322301"/>
              <a:gd name="connsiteX112" fmla="*/ 4437198 w 6319000"/>
              <a:gd name="connsiteY112" fmla="*/ 2616576 h 6322301"/>
              <a:gd name="connsiteX113" fmla="*/ 4437197 w 6319000"/>
              <a:gd name="connsiteY113" fmla="*/ 2682541 h 6322301"/>
              <a:gd name="connsiteX114" fmla="*/ 4371230 w 6319000"/>
              <a:gd name="connsiteY114" fmla="*/ 2682542 h 6322301"/>
              <a:gd name="connsiteX115" fmla="*/ 2495440 w 6319000"/>
              <a:gd name="connsiteY115" fmla="*/ 806760 h 6322301"/>
              <a:gd name="connsiteX116" fmla="*/ 2495440 w 6319000"/>
              <a:gd name="connsiteY116" fmla="*/ 740793 h 6322301"/>
              <a:gd name="connsiteX117" fmla="*/ 2561406 w 6319000"/>
              <a:gd name="connsiteY117" fmla="*/ 740793 h 6322301"/>
              <a:gd name="connsiteX118" fmla="*/ 2561406 w 6319000"/>
              <a:gd name="connsiteY118" fmla="*/ 806759 h 6322301"/>
              <a:gd name="connsiteX119" fmla="*/ 2495440 w 6319000"/>
              <a:gd name="connsiteY119" fmla="*/ 806760 h 6322301"/>
              <a:gd name="connsiteX120" fmla="*/ 4226814 w 6319000"/>
              <a:gd name="connsiteY120" fmla="*/ 2538133 h 6322301"/>
              <a:gd name="connsiteX121" fmla="*/ 4226814 w 6319000"/>
              <a:gd name="connsiteY121" fmla="*/ 2472167 h 6322301"/>
              <a:gd name="connsiteX122" fmla="*/ 4292780 w 6319000"/>
              <a:gd name="connsiteY122" fmla="*/ 2472167 h 6322301"/>
              <a:gd name="connsiteX123" fmla="*/ 4292779 w 6319000"/>
              <a:gd name="connsiteY123" fmla="*/ 2538132 h 6322301"/>
              <a:gd name="connsiteX124" fmla="*/ 4226814 w 6319000"/>
              <a:gd name="connsiteY124" fmla="*/ 2538133 h 6322301"/>
              <a:gd name="connsiteX125" fmla="*/ 2784274 w 6319000"/>
              <a:gd name="connsiteY125" fmla="*/ 1097368 h 6322301"/>
              <a:gd name="connsiteX126" fmla="*/ 2784274 w 6319000"/>
              <a:gd name="connsiteY126" fmla="*/ 1031402 h 6322301"/>
              <a:gd name="connsiteX127" fmla="*/ 2850240 w 6319000"/>
              <a:gd name="connsiteY127" fmla="*/ 1031402 h 6322301"/>
              <a:gd name="connsiteX128" fmla="*/ 2850240 w 6319000"/>
              <a:gd name="connsiteY128" fmla="*/ 1097368 h 6322301"/>
              <a:gd name="connsiteX129" fmla="*/ 2784274 w 6319000"/>
              <a:gd name="connsiteY129" fmla="*/ 1097368 h 6322301"/>
              <a:gd name="connsiteX130" fmla="*/ 4515641 w 6319000"/>
              <a:gd name="connsiteY130" fmla="*/ 2828736 h 6322301"/>
              <a:gd name="connsiteX131" fmla="*/ 4515646 w 6319000"/>
              <a:gd name="connsiteY131" fmla="*/ 2762774 h 6322301"/>
              <a:gd name="connsiteX132" fmla="*/ 4581608 w 6319000"/>
              <a:gd name="connsiteY132" fmla="*/ 2762769 h 6322301"/>
              <a:gd name="connsiteX133" fmla="*/ 4581608 w 6319000"/>
              <a:gd name="connsiteY133" fmla="*/ 2828736 h 6322301"/>
              <a:gd name="connsiteX134" fmla="*/ 4515641 w 6319000"/>
              <a:gd name="connsiteY134" fmla="*/ 2828736 h 6322301"/>
              <a:gd name="connsiteX135" fmla="*/ 6239662 w 6319000"/>
              <a:gd name="connsiteY135" fmla="*/ 4552757 h 6322301"/>
              <a:gd name="connsiteX136" fmla="*/ 6239662 w 6319000"/>
              <a:gd name="connsiteY136" fmla="*/ 4486791 h 6322301"/>
              <a:gd name="connsiteX137" fmla="*/ 6305629 w 6319000"/>
              <a:gd name="connsiteY137" fmla="*/ 4486790 h 6322301"/>
              <a:gd name="connsiteX138" fmla="*/ 6305629 w 6319000"/>
              <a:gd name="connsiteY138" fmla="*/ 4552757 h 6322301"/>
              <a:gd name="connsiteX139" fmla="*/ 6239662 w 6319000"/>
              <a:gd name="connsiteY139" fmla="*/ 4552757 h 6322301"/>
              <a:gd name="connsiteX140" fmla="*/ 2940892 w 6319000"/>
              <a:gd name="connsiteY140" fmla="*/ 1507985 h 6322301"/>
              <a:gd name="connsiteX141" fmla="*/ 2940892 w 6319000"/>
              <a:gd name="connsiteY141" fmla="*/ 1442018 h 6322301"/>
              <a:gd name="connsiteX142" fmla="*/ 3006858 w 6319000"/>
              <a:gd name="connsiteY142" fmla="*/ 1442018 h 6322301"/>
              <a:gd name="connsiteX143" fmla="*/ 3006858 w 6319000"/>
              <a:gd name="connsiteY143" fmla="*/ 1507985 h 6322301"/>
              <a:gd name="connsiteX144" fmla="*/ 2940892 w 6319000"/>
              <a:gd name="connsiteY144" fmla="*/ 1507985 h 6322301"/>
              <a:gd name="connsiteX145" fmla="*/ 4664903 w 6319000"/>
              <a:gd name="connsiteY145" fmla="*/ 3231996 h 6322301"/>
              <a:gd name="connsiteX146" fmla="*/ 4664903 w 6319000"/>
              <a:gd name="connsiteY146" fmla="*/ 3166029 h 6322301"/>
              <a:gd name="connsiteX147" fmla="*/ 4730869 w 6319000"/>
              <a:gd name="connsiteY147" fmla="*/ 3166029 h 6322301"/>
              <a:gd name="connsiteX148" fmla="*/ 4730869 w 6319000"/>
              <a:gd name="connsiteY148" fmla="*/ 3231996 h 6322301"/>
              <a:gd name="connsiteX149" fmla="*/ 4664903 w 6319000"/>
              <a:gd name="connsiteY149" fmla="*/ 3231996 h 6322301"/>
              <a:gd name="connsiteX150" fmla="*/ 2796474 w 6319000"/>
              <a:gd name="connsiteY150" fmla="*/ 1363570 h 6322301"/>
              <a:gd name="connsiteX151" fmla="*/ 2796475 w 6319000"/>
              <a:gd name="connsiteY151" fmla="*/ 1297604 h 6322301"/>
              <a:gd name="connsiteX152" fmla="*/ 2862441 w 6319000"/>
              <a:gd name="connsiteY152" fmla="*/ 1297604 h 6322301"/>
              <a:gd name="connsiteX153" fmla="*/ 2862441 w 6319000"/>
              <a:gd name="connsiteY153" fmla="*/ 1363570 h 6322301"/>
              <a:gd name="connsiteX154" fmla="*/ 2796474 w 6319000"/>
              <a:gd name="connsiteY154" fmla="*/ 1363570 h 6322301"/>
              <a:gd name="connsiteX155" fmla="*/ 4520486 w 6319000"/>
              <a:gd name="connsiteY155" fmla="*/ 3087581 h 6322301"/>
              <a:gd name="connsiteX156" fmla="*/ 4520486 w 6319000"/>
              <a:gd name="connsiteY156" fmla="*/ 3021615 h 6322301"/>
              <a:gd name="connsiteX157" fmla="*/ 4586452 w 6319000"/>
              <a:gd name="connsiteY157" fmla="*/ 3021615 h 6322301"/>
              <a:gd name="connsiteX158" fmla="*/ 4586452 w 6319000"/>
              <a:gd name="connsiteY158" fmla="*/ 3087581 h 6322301"/>
              <a:gd name="connsiteX159" fmla="*/ 4520486 w 6319000"/>
              <a:gd name="connsiteY159" fmla="*/ 3087581 h 6322301"/>
              <a:gd name="connsiteX160" fmla="*/ 3078602 w 6319000"/>
              <a:gd name="connsiteY160" fmla="*/ 1655592 h 6322301"/>
              <a:gd name="connsiteX161" fmla="*/ 3078602 w 6319000"/>
              <a:gd name="connsiteY161" fmla="*/ 1589625 h 6322301"/>
              <a:gd name="connsiteX162" fmla="*/ 3144569 w 6319000"/>
              <a:gd name="connsiteY162" fmla="*/ 1589625 h 6322301"/>
              <a:gd name="connsiteX163" fmla="*/ 3144568 w 6319000"/>
              <a:gd name="connsiteY163" fmla="*/ 1655592 h 6322301"/>
              <a:gd name="connsiteX164" fmla="*/ 3078602 w 6319000"/>
              <a:gd name="connsiteY164" fmla="*/ 1655592 h 6322301"/>
              <a:gd name="connsiteX165" fmla="*/ 4802613 w 6319000"/>
              <a:gd name="connsiteY165" fmla="*/ 3379602 h 6322301"/>
              <a:gd name="connsiteX166" fmla="*/ 4802613 w 6319000"/>
              <a:gd name="connsiteY166" fmla="*/ 3313636 h 6322301"/>
              <a:gd name="connsiteX167" fmla="*/ 4868579 w 6319000"/>
              <a:gd name="connsiteY167" fmla="*/ 3313636 h 6322301"/>
              <a:gd name="connsiteX168" fmla="*/ 4868579 w 6319000"/>
              <a:gd name="connsiteY168" fmla="*/ 3379602 h 6322301"/>
              <a:gd name="connsiteX169" fmla="*/ 4802613 w 6319000"/>
              <a:gd name="connsiteY169" fmla="*/ 3379602 h 6322301"/>
              <a:gd name="connsiteX170" fmla="*/ 1636071 w 6319000"/>
              <a:gd name="connsiteY170" fmla="*/ 214836 h 6322301"/>
              <a:gd name="connsiteX171" fmla="*/ 1636070 w 6319000"/>
              <a:gd name="connsiteY171" fmla="*/ 148870 h 6322301"/>
              <a:gd name="connsiteX172" fmla="*/ 1702037 w 6319000"/>
              <a:gd name="connsiteY172" fmla="*/ 148870 h 6322301"/>
              <a:gd name="connsiteX173" fmla="*/ 1702037 w 6319000"/>
              <a:gd name="connsiteY173" fmla="*/ 214836 h 6322301"/>
              <a:gd name="connsiteX174" fmla="*/ 1636071 w 6319000"/>
              <a:gd name="connsiteY174" fmla="*/ 214836 h 6322301"/>
              <a:gd name="connsiteX175" fmla="*/ 3367449 w 6319000"/>
              <a:gd name="connsiteY175" fmla="*/ 1946215 h 6322301"/>
              <a:gd name="connsiteX176" fmla="*/ 3367449 w 6319000"/>
              <a:gd name="connsiteY176" fmla="*/ 1880248 h 6322301"/>
              <a:gd name="connsiteX177" fmla="*/ 3433415 w 6319000"/>
              <a:gd name="connsiteY177" fmla="*/ 1880248 h 6322301"/>
              <a:gd name="connsiteX178" fmla="*/ 3433415 w 6319000"/>
              <a:gd name="connsiteY178" fmla="*/ 1946215 h 6322301"/>
              <a:gd name="connsiteX179" fmla="*/ 3367449 w 6319000"/>
              <a:gd name="connsiteY179" fmla="*/ 1946215 h 6322301"/>
              <a:gd name="connsiteX180" fmla="*/ 5091459 w 6319000"/>
              <a:gd name="connsiteY180" fmla="*/ 3670225 h 6322301"/>
              <a:gd name="connsiteX181" fmla="*/ 5091459 w 6319000"/>
              <a:gd name="connsiteY181" fmla="*/ 3604259 h 6322301"/>
              <a:gd name="connsiteX182" fmla="*/ 5157426 w 6319000"/>
              <a:gd name="connsiteY182" fmla="*/ 3604259 h 6322301"/>
              <a:gd name="connsiteX183" fmla="*/ 5157426 w 6319000"/>
              <a:gd name="connsiteY183" fmla="*/ 3670225 h 6322301"/>
              <a:gd name="connsiteX184" fmla="*/ 5091459 w 6319000"/>
              <a:gd name="connsiteY184" fmla="*/ 3670225 h 6322301"/>
              <a:gd name="connsiteX185" fmla="*/ 3222994 w 6319000"/>
              <a:gd name="connsiteY185" fmla="*/ 1801801 h 6322301"/>
              <a:gd name="connsiteX186" fmla="*/ 3222994 w 6319000"/>
              <a:gd name="connsiteY186" fmla="*/ 1735835 h 6322301"/>
              <a:gd name="connsiteX187" fmla="*/ 3288961 w 6319000"/>
              <a:gd name="connsiteY187" fmla="*/ 1735835 h 6322301"/>
              <a:gd name="connsiteX188" fmla="*/ 3288961 w 6319000"/>
              <a:gd name="connsiteY188" fmla="*/ 1801801 h 6322301"/>
              <a:gd name="connsiteX189" fmla="*/ 3222994 w 6319000"/>
              <a:gd name="connsiteY189" fmla="*/ 1801801 h 6322301"/>
              <a:gd name="connsiteX190" fmla="*/ 4947005 w 6319000"/>
              <a:gd name="connsiteY190" fmla="*/ 3525811 h 6322301"/>
              <a:gd name="connsiteX191" fmla="*/ 4947005 w 6319000"/>
              <a:gd name="connsiteY191" fmla="*/ 3459845 h 6322301"/>
              <a:gd name="connsiteX192" fmla="*/ 5012971 w 6319000"/>
              <a:gd name="connsiteY192" fmla="*/ 3459845 h 6322301"/>
              <a:gd name="connsiteX193" fmla="*/ 5012971 w 6319000"/>
              <a:gd name="connsiteY193" fmla="*/ 3525811 h 6322301"/>
              <a:gd name="connsiteX194" fmla="*/ 4947005 w 6319000"/>
              <a:gd name="connsiteY194" fmla="*/ 3525811 h 6322301"/>
              <a:gd name="connsiteX195" fmla="*/ 2215510 w 6319000"/>
              <a:gd name="connsiteY195" fmla="*/ 796065 h 6322301"/>
              <a:gd name="connsiteX196" fmla="*/ 2215510 w 6319000"/>
              <a:gd name="connsiteY196" fmla="*/ 730098 h 6322301"/>
              <a:gd name="connsiteX197" fmla="*/ 2281476 w 6319000"/>
              <a:gd name="connsiteY197" fmla="*/ 730098 h 6322301"/>
              <a:gd name="connsiteX198" fmla="*/ 2281476 w 6319000"/>
              <a:gd name="connsiteY198" fmla="*/ 796064 h 6322301"/>
              <a:gd name="connsiteX199" fmla="*/ 2215510 w 6319000"/>
              <a:gd name="connsiteY199" fmla="*/ 796065 h 6322301"/>
              <a:gd name="connsiteX200" fmla="*/ 3946887 w 6319000"/>
              <a:gd name="connsiteY200" fmla="*/ 2527442 h 6322301"/>
              <a:gd name="connsiteX201" fmla="*/ 3946888 w 6319000"/>
              <a:gd name="connsiteY201" fmla="*/ 2461476 h 6322301"/>
              <a:gd name="connsiteX202" fmla="*/ 4012853 w 6319000"/>
              <a:gd name="connsiteY202" fmla="*/ 2461475 h 6322301"/>
              <a:gd name="connsiteX203" fmla="*/ 4012853 w 6319000"/>
              <a:gd name="connsiteY203" fmla="*/ 2527442 h 6322301"/>
              <a:gd name="connsiteX204" fmla="*/ 3946887 w 6319000"/>
              <a:gd name="connsiteY204" fmla="*/ 2527442 h 6322301"/>
              <a:gd name="connsiteX205" fmla="*/ 1924890 w 6319000"/>
              <a:gd name="connsiteY205" fmla="*/ 505450 h 6322301"/>
              <a:gd name="connsiteX206" fmla="*/ 1924890 w 6319000"/>
              <a:gd name="connsiteY206" fmla="*/ 439484 h 6322301"/>
              <a:gd name="connsiteX207" fmla="*/ 1990856 w 6319000"/>
              <a:gd name="connsiteY207" fmla="*/ 439484 h 6322301"/>
              <a:gd name="connsiteX208" fmla="*/ 1990856 w 6319000"/>
              <a:gd name="connsiteY208" fmla="*/ 505450 h 6322301"/>
              <a:gd name="connsiteX209" fmla="*/ 1924890 w 6319000"/>
              <a:gd name="connsiteY209" fmla="*/ 505450 h 6322301"/>
              <a:gd name="connsiteX210" fmla="*/ 3656268 w 6319000"/>
              <a:gd name="connsiteY210" fmla="*/ 2236829 h 6322301"/>
              <a:gd name="connsiteX211" fmla="*/ 3656268 w 6319000"/>
              <a:gd name="connsiteY211" fmla="*/ 2170862 h 6322301"/>
              <a:gd name="connsiteX212" fmla="*/ 3722235 w 6319000"/>
              <a:gd name="connsiteY212" fmla="*/ 2170862 h 6322301"/>
              <a:gd name="connsiteX213" fmla="*/ 3722235 w 6319000"/>
              <a:gd name="connsiteY213" fmla="*/ 2236829 h 6322301"/>
              <a:gd name="connsiteX214" fmla="*/ 3656268 w 6319000"/>
              <a:gd name="connsiteY214" fmla="*/ 2236829 h 6322301"/>
              <a:gd name="connsiteX215" fmla="*/ 5380278 w 6319000"/>
              <a:gd name="connsiteY215" fmla="*/ 3960838 h 6322301"/>
              <a:gd name="connsiteX216" fmla="*/ 5380278 w 6319000"/>
              <a:gd name="connsiteY216" fmla="*/ 3894872 h 6322301"/>
              <a:gd name="connsiteX217" fmla="*/ 5446244 w 6319000"/>
              <a:gd name="connsiteY217" fmla="*/ 3894872 h 6322301"/>
              <a:gd name="connsiteX218" fmla="*/ 5446245 w 6319000"/>
              <a:gd name="connsiteY218" fmla="*/ 3960839 h 6322301"/>
              <a:gd name="connsiteX219" fmla="*/ 5380278 w 6319000"/>
              <a:gd name="connsiteY219" fmla="*/ 3960838 h 6322301"/>
              <a:gd name="connsiteX220" fmla="*/ 1780454 w 6319000"/>
              <a:gd name="connsiteY220" fmla="*/ 361034 h 6322301"/>
              <a:gd name="connsiteX221" fmla="*/ 1780454 w 6319000"/>
              <a:gd name="connsiteY221" fmla="*/ 295068 h 6322301"/>
              <a:gd name="connsiteX222" fmla="*/ 1846420 w 6319000"/>
              <a:gd name="connsiteY222" fmla="*/ 295068 h 6322301"/>
              <a:gd name="connsiteX223" fmla="*/ 1846420 w 6319000"/>
              <a:gd name="connsiteY223" fmla="*/ 361034 h 6322301"/>
              <a:gd name="connsiteX224" fmla="*/ 1780454 w 6319000"/>
              <a:gd name="connsiteY224" fmla="*/ 361034 h 6322301"/>
              <a:gd name="connsiteX225" fmla="*/ 3511832 w 6319000"/>
              <a:gd name="connsiteY225" fmla="*/ 2092413 h 6322301"/>
              <a:gd name="connsiteX226" fmla="*/ 3511832 w 6319000"/>
              <a:gd name="connsiteY226" fmla="*/ 2026446 h 6322301"/>
              <a:gd name="connsiteX227" fmla="*/ 3577799 w 6319000"/>
              <a:gd name="connsiteY227" fmla="*/ 2026446 h 6322301"/>
              <a:gd name="connsiteX228" fmla="*/ 3577799 w 6319000"/>
              <a:gd name="connsiteY228" fmla="*/ 2092413 h 6322301"/>
              <a:gd name="connsiteX229" fmla="*/ 3511832 w 6319000"/>
              <a:gd name="connsiteY229" fmla="*/ 2092413 h 6322301"/>
              <a:gd name="connsiteX230" fmla="*/ 5235842 w 6319000"/>
              <a:gd name="connsiteY230" fmla="*/ 3816422 h 6322301"/>
              <a:gd name="connsiteX231" fmla="*/ 5235842 w 6319000"/>
              <a:gd name="connsiteY231" fmla="*/ 3750456 h 6322301"/>
              <a:gd name="connsiteX232" fmla="*/ 5301809 w 6319000"/>
              <a:gd name="connsiteY232" fmla="*/ 3750456 h 6322301"/>
              <a:gd name="connsiteX233" fmla="*/ 5301809 w 6319000"/>
              <a:gd name="connsiteY233" fmla="*/ 3816422 h 6322301"/>
              <a:gd name="connsiteX234" fmla="*/ 5235842 w 6319000"/>
              <a:gd name="connsiteY234" fmla="*/ 3816422 h 6322301"/>
              <a:gd name="connsiteX235" fmla="*/ 2504354 w 6319000"/>
              <a:gd name="connsiteY235" fmla="*/ 1086671 h 6322301"/>
              <a:gd name="connsiteX236" fmla="*/ 2504354 w 6319000"/>
              <a:gd name="connsiteY236" fmla="*/ 1020704 h 6322301"/>
              <a:gd name="connsiteX237" fmla="*/ 2570320 w 6319000"/>
              <a:gd name="connsiteY237" fmla="*/ 1020704 h 6322301"/>
              <a:gd name="connsiteX238" fmla="*/ 2570320 w 6319000"/>
              <a:gd name="connsiteY238" fmla="*/ 1086670 h 6322301"/>
              <a:gd name="connsiteX239" fmla="*/ 2504354 w 6319000"/>
              <a:gd name="connsiteY239" fmla="*/ 1086671 h 6322301"/>
              <a:gd name="connsiteX240" fmla="*/ 4235724 w 6319000"/>
              <a:gd name="connsiteY240" fmla="*/ 2818040 h 6322301"/>
              <a:gd name="connsiteX241" fmla="*/ 4235725 w 6319000"/>
              <a:gd name="connsiteY241" fmla="*/ 2752075 h 6322301"/>
              <a:gd name="connsiteX242" fmla="*/ 4301690 w 6319000"/>
              <a:gd name="connsiteY242" fmla="*/ 2752074 h 6322301"/>
              <a:gd name="connsiteX243" fmla="*/ 4301690 w 6319000"/>
              <a:gd name="connsiteY243" fmla="*/ 2818040 h 6322301"/>
              <a:gd name="connsiteX244" fmla="*/ 4235724 w 6319000"/>
              <a:gd name="connsiteY244" fmla="*/ 2818040 h 6322301"/>
              <a:gd name="connsiteX245" fmla="*/ 2359931 w 6319000"/>
              <a:gd name="connsiteY245" fmla="*/ 942257 h 6322301"/>
              <a:gd name="connsiteX246" fmla="*/ 2359931 w 6319000"/>
              <a:gd name="connsiteY246" fmla="*/ 876290 h 6322301"/>
              <a:gd name="connsiteX247" fmla="*/ 2425898 w 6319000"/>
              <a:gd name="connsiteY247" fmla="*/ 876290 h 6322301"/>
              <a:gd name="connsiteX248" fmla="*/ 2425898 w 6319000"/>
              <a:gd name="connsiteY248" fmla="*/ 942257 h 6322301"/>
              <a:gd name="connsiteX249" fmla="*/ 2359931 w 6319000"/>
              <a:gd name="connsiteY249" fmla="*/ 942257 h 6322301"/>
              <a:gd name="connsiteX250" fmla="*/ 4091305 w 6319000"/>
              <a:gd name="connsiteY250" fmla="*/ 2673631 h 6322301"/>
              <a:gd name="connsiteX251" fmla="*/ 4091306 w 6319000"/>
              <a:gd name="connsiteY251" fmla="*/ 2607665 h 6322301"/>
              <a:gd name="connsiteX252" fmla="*/ 4157272 w 6319000"/>
              <a:gd name="connsiteY252" fmla="*/ 2607664 h 6322301"/>
              <a:gd name="connsiteX253" fmla="*/ 4157271 w 6319000"/>
              <a:gd name="connsiteY253" fmla="*/ 2673630 h 6322301"/>
              <a:gd name="connsiteX254" fmla="*/ 4091305 w 6319000"/>
              <a:gd name="connsiteY254" fmla="*/ 2673631 h 6322301"/>
              <a:gd name="connsiteX255" fmla="*/ 2069308 w 6319000"/>
              <a:gd name="connsiteY255" fmla="*/ 651648 h 6322301"/>
              <a:gd name="connsiteX256" fmla="*/ 2069308 w 6319000"/>
              <a:gd name="connsiteY256" fmla="*/ 585681 h 6322301"/>
              <a:gd name="connsiteX257" fmla="*/ 2135275 w 6319000"/>
              <a:gd name="connsiteY257" fmla="*/ 585682 h 6322301"/>
              <a:gd name="connsiteX258" fmla="*/ 2135275 w 6319000"/>
              <a:gd name="connsiteY258" fmla="*/ 651648 h 6322301"/>
              <a:gd name="connsiteX259" fmla="*/ 2069308 w 6319000"/>
              <a:gd name="connsiteY259" fmla="*/ 651648 h 6322301"/>
              <a:gd name="connsiteX260" fmla="*/ 3800687 w 6319000"/>
              <a:gd name="connsiteY260" fmla="*/ 2383026 h 6322301"/>
              <a:gd name="connsiteX261" fmla="*/ 3800687 w 6319000"/>
              <a:gd name="connsiteY261" fmla="*/ 2317060 h 6322301"/>
              <a:gd name="connsiteX262" fmla="*/ 3866653 w 6319000"/>
              <a:gd name="connsiteY262" fmla="*/ 2317060 h 6322301"/>
              <a:gd name="connsiteX263" fmla="*/ 3866653 w 6319000"/>
              <a:gd name="connsiteY263" fmla="*/ 2383026 h 6322301"/>
              <a:gd name="connsiteX264" fmla="*/ 3800687 w 6319000"/>
              <a:gd name="connsiteY264" fmla="*/ 2383026 h 6322301"/>
              <a:gd name="connsiteX265" fmla="*/ 2648771 w 6319000"/>
              <a:gd name="connsiteY265" fmla="*/ 1232867 h 6322301"/>
              <a:gd name="connsiteX266" fmla="*/ 2648771 w 6319000"/>
              <a:gd name="connsiteY266" fmla="*/ 1166901 h 6322301"/>
              <a:gd name="connsiteX267" fmla="*/ 2714739 w 6319000"/>
              <a:gd name="connsiteY267" fmla="*/ 1166901 h 6322301"/>
              <a:gd name="connsiteX268" fmla="*/ 2714739 w 6319000"/>
              <a:gd name="connsiteY268" fmla="*/ 1232867 h 6322301"/>
              <a:gd name="connsiteX269" fmla="*/ 2648771 w 6319000"/>
              <a:gd name="connsiteY269" fmla="*/ 1232867 h 6322301"/>
              <a:gd name="connsiteX270" fmla="*/ 4380138 w 6319000"/>
              <a:gd name="connsiteY270" fmla="*/ 2964234 h 6322301"/>
              <a:gd name="connsiteX271" fmla="*/ 4380142 w 6319000"/>
              <a:gd name="connsiteY271" fmla="*/ 2898272 h 6322301"/>
              <a:gd name="connsiteX272" fmla="*/ 4446108 w 6319000"/>
              <a:gd name="connsiteY272" fmla="*/ 2898269 h 6322301"/>
              <a:gd name="connsiteX273" fmla="*/ 4446107 w 6319000"/>
              <a:gd name="connsiteY273" fmla="*/ 2964235 h 6322301"/>
              <a:gd name="connsiteX274" fmla="*/ 4380138 w 6319000"/>
              <a:gd name="connsiteY274" fmla="*/ 2964234 h 6322301"/>
              <a:gd name="connsiteX275" fmla="*/ 2803610 w 6319000"/>
              <a:gd name="connsiteY275" fmla="*/ 1643485 h 6322301"/>
              <a:gd name="connsiteX276" fmla="*/ 2803610 w 6319000"/>
              <a:gd name="connsiteY276" fmla="*/ 1577518 h 6322301"/>
              <a:gd name="connsiteX277" fmla="*/ 2869576 w 6319000"/>
              <a:gd name="connsiteY277" fmla="*/ 1577518 h 6322301"/>
              <a:gd name="connsiteX278" fmla="*/ 2869576 w 6319000"/>
              <a:gd name="connsiteY278" fmla="*/ 1643485 h 6322301"/>
              <a:gd name="connsiteX279" fmla="*/ 2803610 w 6319000"/>
              <a:gd name="connsiteY279" fmla="*/ 1643485 h 6322301"/>
              <a:gd name="connsiteX280" fmla="*/ 2949804 w 6319000"/>
              <a:gd name="connsiteY280" fmla="*/ 1789679 h 6322301"/>
              <a:gd name="connsiteX281" fmla="*/ 2949804 w 6319000"/>
              <a:gd name="connsiteY281" fmla="*/ 1723713 h 6322301"/>
              <a:gd name="connsiteX282" fmla="*/ 3015771 w 6319000"/>
              <a:gd name="connsiteY282" fmla="*/ 1723713 h 6322301"/>
              <a:gd name="connsiteX283" fmla="*/ 3015771 w 6319000"/>
              <a:gd name="connsiteY283" fmla="*/ 1789679 h 6322301"/>
              <a:gd name="connsiteX284" fmla="*/ 2949804 w 6319000"/>
              <a:gd name="connsiteY284" fmla="*/ 1789679 h 6322301"/>
              <a:gd name="connsiteX285" fmla="*/ 4527621 w 6319000"/>
              <a:gd name="connsiteY285" fmla="*/ 3367496 h 6322301"/>
              <a:gd name="connsiteX286" fmla="*/ 4527621 w 6319000"/>
              <a:gd name="connsiteY286" fmla="*/ 3301530 h 6322301"/>
              <a:gd name="connsiteX287" fmla="*/ 4593587 w 6319000"/>
              <a:gd name="connsiteY287" fmla="*/ 3301530 h 6322301"/>
              <a:gd name="connsiteX288" fmla="*/ 4593587 w 6319000"/>
              <a:gd name="connsiteY288" fmla="*/ 3367496 h 6322301"/>
              <a:gd name="connsiteX289" fmla="*/ 4527621 w 6319000"/>
              <a:gd name="connsiteY289" fmla="*/ 3367496 h 6322301"/>
              <a:gd name="connsiteX290" fmla="*/ 4673806 w 6319000"/>
              <a:gd name="connsiteY290" fmla="*/ 3513681 h 6322301"/>
              <a:gd name="connsiteX291" fmla="*/ 4673806 w 6319000"/>
              <a:gd name="connsiteY291" fmla="*/ 3447714 h 6322301"/>
              <a:gd name="connsiteX292" fmla="*/ 4739772 w 6319000"/>
              <a:gd name="connsiteY292" fmla="*/ 3447715 h 6322301"/>
              <a:gd name="connsiteX293" fmla="*/ 4739772 w 6319000"/>
              <a:gd name="connsiteY293" fmla="*/ 3513680 h 6322301"/>
              <a:gd name="connsiteX294" fmla="*/ 4673806 w 6319000"/>
              <a:gd name="connsiteY294" fmla="*/ 3513681 h 6322301"/>
              <a:gd name="connsiteX295" fmla="*/ 2659190 w 6319000"/>
              <a:gd name="connsiteY295" fmla="*/ 1499071 h 6322301"/>
              <a:gd name="connsiteX296" fmla="*/ 2659191 w 6319000"/>
              <a:gd name="connsiteY296" fmla="*/ 1433105 h 6322301"/>
              <a:gd name="connsiteX297" fmla="*/ 2725157 w 6319000"/>
              <a:gd name="connsiteY297" fmla="*/ 1433104 h 6322301"/>
              <a:gd name="connsiteX298" fmla="*/ 2725157 w 6319000"/>
              <a:gd name="connsiteY298" fmla="*/ 1499071 h 6322301"/>
              <a:gd name="connsiteX299" fmla="*/ 2659190 w 6319000"/>
              <a:gd name="connsiteY299" fmla="*/ 1499071 h 6322301"/>
              <a:gd name="connsiteX300" fmla="*/ 1500570 w 6319000"/>
              <a:gd name="connsiteY300" fmla="*/ 350336 h 6322301"/>
              <a:gd name="connsiteX301" fmla="*/ 1500570 w 6319000"/>
              <a:gd name="connsiteY301" fmla="*/ 284370 h 6322301"/>
              <a:gd name="connsiteX302" fmla="*/ 1566537 w 6319000"/>
              <a:gd name="connsiteY302" fmla="*/ 284370 h 6322301"/>
              <a:gd name="connsiteX303" fmla="*/ 1566537 w 6319000"/>
              <a:gd name="connsiteY303" fmla="*/ 350336 h 6322301"/>
              <a:gd name="connsiteX304" fmla="*/ 1500570 w 6319000"/>
              <a:gd name="connsiteY304" fmla="*/ 350336 h 6322301"/>
              <a:gd name="connsiteX305" fmla="*/ 3231949 w 6319000"/>
              <a:gd name="connsiteY305" fmla="*/ 2081715 h 6322301"/>
              <a:gd name="connsiteX306" fmla="*/ 3231949 w 6319000"/>
              <a:gd name="connsiteY306" fmla="*/ 2015748 h 6322301"/>
              <a:gd name="connsiteX307" fmla="*/ 3297915 w 6319000"/>
              <a:gd name="connsiteY307" fmla="*/ 2015748 h 6322301"/>
              <a:gd name="connsiteX308" fmla="*/ 3297915 w 6319000"/>
              <a:gd name="connsiteY308" fmla="*/ 2081715 h 6322301"/>
              <a:gd name="connsiteX309" fmla="*/ 3231949 w 6319000"/>
              <a:gd name="connsiteY309" fmla="*/ 2081715 h 6322301"/>
              <a:gd name="connsiteX310" fmla="*/ 4955959 w 6319000"/>
              <a:gd name="connsiteY310" fmla="*/ 3805725 h 6322301"/>
              <a:gd name="connsiteX311" fmla="*/ 4955959 w 6319000"/>
              <a:gd name="connsiteY311" fmla="*/ 3739759 h 6322301"/>
              <a:gd name="connsiteX312" fmla="*/ 5021926 w 6319000"/>
              <a:gd name="connsiteY312" fmla="*/ 3739759 h 6322301"/>
              <a:gd name="connsiteX313" fmla="*/ 5021926 w 6319000"/>
              <a:gd name="connsiteY313" fmla="*/ 3805725 h 6322301"/>
              <a:gd name="connsiteX314" fmla="*/ 4955959 w 6319000"/>
              <a:gd name="connsiteY314" fmla="*/ 3805725 h 6322301"/>
              <a:gd name="connsiteX315" fmla="*/ 3087493 w 6319000"/>
              <a:gd name="connsiteY315" fmla="*/ 1937296 h 6322301"/>
              <a:gd name="connsiteX316" fmla="*/ 3087493 w 6319000"/>
              <a:gd name="connsiteY316" fmla="*/ 1871330 h 6322301"/>
              <a:gd name="connsiteX317" fmla="*/ 3153460 w 6319000"/>
              <a:gd name="connsiteY317" fmla="*/ 1871330 h 6322301"/>
              <a:gd name="connsiteX318" fmla="*/ 3153460 w 6319000"/>
              <a:gd name="connsiteY318" fmla="*/ 1937296 h 6322301"/>
              <a:gd name="connsiteX319" fmla="*/ 3087493 w 6319000"/>
              <a:gd name="connsiteY319" fmla="*/ 1937296 h 6322301"/>
              <a:gd name="connsiteX320" fmla="*/ 4811504 w 6319000"/>
              <a:gd name="connsiteY320" fmla="*/ 3661306 h 6322301"/>
              <a:gd name="connsiteX321" fmla="*/ 4811504 w 6319000"/>
              <a:gd name="connsiteY321" fmla="*/ 3595340 h 6322301"/>
              <a:gd name="connsiteX322" fmla="*/ 4877470 w 6319000"/>
              <a:gd name="connsiteY322" fmla="*/ 3595340 h 6322301"/>
              <a:gd name="connsiteX323" fmla="*/ 4877470 w 6319000"/>
              <a:gd name="connsiteY323" fmla="*/ 3661307 h 6322301"/>
              <a:gd name="connsiteX324" fmla="*/ 4811504 w 6319000"/>
              <a:gd name="connsiteY324" fmla="*/ 3661306 h 6322301"/>
              <a:gd name="connsiteX325" fmla="*/ 1789392 w 6319000"/>
              <a:gd name="connsiteY325" fmla="*/ 640951 h 6322301"/>
              <a:gd name="connsiteX326" fmla="*/ 1789392 w 6319000"/>
              <a:gd name="connsiteY326" fmla="*/ 574984 h 6322301"/>
              <a:gd name="connsiteX327" fmla="*/ 1855358 w 6319000"/>
              <a:gd name="connsiteY327" fmla="*/ 574984 h 6322301"/>
              <a:gd name="connsiteX328" fmla="*/ 1855358 w 6319000"/>
              <a:gd name="connsiteY328" fmla="*/ 640951 h 6322301"/>
              <a:gd name="connsiteX329" fmla="*/ 1789392 w 6319000"/>
              <a:gd name="connsiteY329" fmla="*/ 640951 h 6322301"/>
              <a:gd name="connsiteX330" fmla="*/ 3520770 w 6319000"/>
              <a:gd name="connsiteY330" fmla="*/ 2372329 h 6322301"/>
              <a:gd name="connsiteX331" fmla="*/ 3520770 w 6319000"/>
              <a:gd name="connsiteY331" fmla="*/ 2306363 h 6322301"/>
              <a:gd name="connsiteX332" fmla="*/ 3586737 w 6319000"/>
              <a:gd name="connsiteY332" fmla="*/ 2306363 h 6322301"/>
              <a:gd name="connsiteX333" fmla="*/ 3586737 w 6319000"/>
              <a:gd name="connsiteY333" fmla="*/ 2372329 h 6322301"/>
              <a:gd name="connsiteX334" fmla="*/ 3520770 w 6319000"/>
              <a:gd name="connsiteY334" fmla="*/ 2372329 h 6322301"/>
              <a:gd name="connsiteX335" fmla="*/ 1644955 w 6319000"/>
              <a:gd name="connsiteY335" fmla="*/ 496533 h 6322301"/>
              <a:gd name="connsiteX336" fmla="*/ 1644954 w 6319000"/>
              <a:gd name="connsiteY336" fmla="*/ 430567 h 6322301"/>
              <a:gd name="connsiteX337" fmla="*/ 1710923 w 6319000"/>
              <a:gd name="connsiteY337" fmla="*/ 430567 h 6322301"/>
              <a:gd name="connsiteX338" fmla="*/ 1710923 w 6319000"/>
              <a:gd name="connsiteY338" fmla="*/ 496533 h 6322301"/>
              <a:gd name="connsiteX339" fmla="*/ 1644955 w 6319000"/>
              <a:gd name="connsiteY339" fmla="*/ 496533 h 6322301"/>
              <a:gd name="connsiteX340" fmla="*/ 3376333 w 6319000"/>
              <a:gd name="connsiteY340" fmla="*/ 2227912 h 6322301"/>
              <a:gd name="connsiteX341" fmla="*/ 3376333 w 6319000"/>
              <a:gd name="connsiteY341" fmla="*/ 2161946 h 6322301"/>
              <a:gd name="connsiteX342" fmla="*/ 3442301 w 6319000"/>
              <a:gd name="connsiteY342" fmla="*/ 2161946 h 6322301"/>
              <a:gd name="connsiteX343" fmla="*/ 3442301 w 6319000"/>
              <a:gd name="connsiteY343" fmla="*/ 2227912 h 6322301"/>
              <a:gd name="connsiteX344" fmla="*/ 3376333 w 6319000"/>
              <a:gd name="connsiteY344" fmla="*/ 2227912 h 6322301"/>
              <a:gd name="connsiteX345" fmla="*/ 5100343 w 6319000"/>
              <a:gd name="connsiteY345" fmla="*/ 3951922 h 6322301"/>
              <a:gd name="connsiteX346" fmla="*/ 5100343 w 6319000"/>
              <a:gd name="connsiteY346" fmla="*/ 3885956 h 6322301"/>
              <a:gd name="connsiteX347" fmla="*/ 5166311 w 6319000"/>
              <a:gd name="connsiteY347" fmla="*/ 3885956 h 6322301"/>
              <a:gd name="connsiteX348" fmla="*/ 5166311 w 6319000"/>
              <a:gd name="connsiteY348" fmla="*/ 3951922 h 6322301"/>
              <a:gd name="connsiteX349" fmla="*/ 5100343 w 6319000"/>
              <a:gd name="connsiteY349" fmla="*/ 3951922 h 6322301"/>
              <a:gd name="connsiteX350" fmla="*/ 2078227 w 6319000"/>
              <a:gd name="connsiteY350" fmla="*/ 931562 h 6322301"/>
              <a:gd name="connsiteX351" fmla="*/ 2078227 w 6319000"/>
              <a:gd name="connsiteY351" fmla="*/ 865596 h 6322301"/>
              <a:gd name="connsiteX352" fmla="*/ 2144194 w 6319000"/>
              <a:gd name="connsiteY352" fmla="*/ 865596 h 6322301"/>
              <a:gd name="connsiteX353" fmla="*/ 2144193 w 6319000"/>
              <a:gd name="connsiteY353" fmla="*/ 931562 h 6322301"/>
              <a:gd name="connsiteX354" fmla="*/ 2078227 w 6319000"/>
              <a:gd name="connsiteY354" fmla="*/ 931562 h 6322301"/>
              <a:gd name="connsiteX355" fmla="*/ 1933808 w 6319000"/>
              <a:gd name="connsiteY355" fmla="*/ 787147 h 6322301"/>
              <a:gd name="connsiteX356" fmla="*/ 1933808 w 6319000"/>
              <a:gd name="connsiteY356" fmla="*/ 721181 h 6322301"/>
              <a:gd name="connsiteX357" fmla="*/ 1999774 w 6319000"/>
              <a:gd name="connsiteY357" fmla="*/ 721181 h 6322301"/>
              <a:gd name="connsiteX358" fmla="*/ 1999774 w 6319000"/>
              <a:gd name="connsiteY358" fmla="*/ 787147 h 6322301"/>
              <a:gd name="connsiteX359" fmla="*/ 1933808 w 6319000"/>
              <a:gd name="connsiteY359" fmla="*/ 787147 h 6322301"/>
              <a:gd name="connsiteX360" fmla="*/ 2513271 w 6319000"/>
              <a:gd name="connsiteY360" fmla="*/ 1368367 h 6322301"/>
              <a:gd name="connsiteX361" fmla="*/ 2513271 w 6319000"/>
              <a:gd name="connsiteY361" fmla="*/ 1302401 h 6322301"/>
              <a:gd name="connsiteX362" fmla="*/ 2579237 w 6319000"/>
              <a:gd name="connsiteY362" fmla="*/ 1302401 h 6322301"/>
              <a:gd name="connsiteX363" fmla="*/ 2579237 w 6319000"/>
              <a:gd name="connsiteY363" fmla="*/ 1368367 h 6322301"/>
              <a:gd name="connsiteX364" fmla="*/ 2513271 w 6319000"/>
              <a:gd name="connsiteY364" fmla="*/ 1368367 h 6322301"/>
              <a:gd name="connsiteX365" fmla="*/ 2367070 w 6319000"/>
              <a:gd name="connsiteY365" fmla="*/ 1222171 h 6322301"/>
              <a:gd name="connsiteX366" fmla="*/ 2367070 w 6319000"/>
              <a:gd name="connsiteY366" fmla="*/ 1156205 h 6322301"/>
              <a:gd name="connsiteX367" fmla="*/ 2433036 w 6319000"/>
              <a:gd name="connsiteY367" fmla="*/ 1156205 h 6322301"/>
              <a:gd name="connsiteX368" fmla="*/ 2433036 w 6319000"/>
              <a:gd name="connsiteY368" fmla="*/ 1222171 h 6322301"/>
              <a:gd name="connsiteX369" fmla="*/ 2367070 w 6319000"/>
              <a:gd name="connsiteY369" fmla="*/ 1222171 h 6322301"/>
              <a:gd name="connsiteX370" fmla="*/ 2222650 w 6319000"/>
              <a:gd name="connsiteY370" fmla="*/ 1077757 h 6322301"/>
              <a:gd name="connsiteX371" fmla="*/ 2222649 w 6319000"/>
              <a:gd name="connsiteY371" fmla="*/ 1011790 h 6322301"/>
              <a:gd name="connsiteX372" fmla="*/ 2288616 w 6319000"/>
              <a:gd name="connsiteY372" fmla="*/ 1011790 h 6322301"/>
              <a:gd name="connsiteX373" fmla="*/ 2288616 w 6319000"/>
              <a:gd name="connsiteY373" fmla="*/ 1077757 h 6322301"/>
              <a:gd name="connsiteX374" fmla="*/ 2222650 w 6319000"/>
              <a:gd name="connsiteY374" fmla="*/ 1077757 h 6322301"/>
              <a:gd name="connsiteX375" fmla="*/ 2527450 w 6319000"/>
              <a:gd name="connsiteY375" fmla="*/ 1629695 h 6322301"/>
              <a:gd name="connsiteX376" fmla="*/ 2527450 w 6319000"/>
              <a:gd name="connsiteY376" fmla="*/ 1563729 h 6322301"/>
              <a:gd name="connsiteX377" fmla="*/ 2593416 w 6319000"/>
              <a:gd name="connsiteY377" fmla="*/ 1563729 h 6322301"/>
              <a:gd name="connsiteX378" fmla="*/ 2593417 w 6319000"/>
              <a:gd name="connsiteY378" fmla="*/ 1629696 h 6322301"/>
              <a:gd name="connsiteX379" fmla="*/ 2527450 w 6319000"/>
              <a:gd name="connsiteY379" fmla="*/ 1629695 h 6322301"/>
              <a:gd name="connsiteX380" fmla="*/ 2665086 w 6319000"/>
              <a:gd name="connsiteY380" fmla="*/ 1777271 h 6322301"/>
              <a:gd name="connsiteX381" fmla="*/ 2665086 w 6319000"/>
              <a:gd name="connsiteY381" fmla="*/ 1711304 h 6322301"/>
              <a:gd name="connsiteX382" fmla="*/ 2731053 w 6319000"/>
              <a:gd name="connsiteY382" fmla="*/ 1711304 h 6322301"/>
              <a:gd name="connsiteX383" fmla="*/ 2731052 w 6319000"/>
              <a:gd name="connsiteY383" fmla="*/ 1777271 h 6322301"/>
              <a:gd name="connsiteX384" fmla="*/ 2665086 w 6319000"/>
              <a:gd name="connsiteY384" fmla="*/ 1777271 h 6322301"/>
              <a:gd name="connsiteX385" fmla="*/ 2809526 w 6319000"/>
              <a:gd name="connsiteY385" fmla="*/ 1921724 h 6322301"/>
              <a:gd name="connsiteX386" fmla="*/ 2809525 w 6319000"/>
              <a:gd name="connsiteY386" fmla="*/ 1855758 h 6322301"/>
              <a:gd name="connsiteX387" fmla="*/ 2875492 w 6319000"/>
              <a:gd name="connsiteY387" fmla="*/ 1855758 h 6322301"/>
              <a:gd name="connsiteX388" fmla="*/ 2875492 w 6319000"/>
              <a:gd name="connsiteY388" fmla="*/ 1921724 h 6322301"/>
              <a:gd name="connsiteX389" fmla="*/ 2809526 w 6319000"/>
              <a:gd name="connsiteY389" fmla="*/ 1921724 h 6322301"/>
              <a:gd name="connsiteX390" fmla="*/ 2954007 w 6319000"/>
              <a:gd name="connsiteY390" fmla="*/ 2067926 h 6322301"/>
              <a:gd name="connsiteX391" fmla="*/ 2954007 w 6319000"/>
              <a:gd name="connsiteY391" fmla="*/ 2001959 h 6322301"/>
              <a:gd name="connsiteX392" fmla="*/ 3019974 w 6319000"/>
              <a:gd name="connsiteY392" fmla="*/ 2001959 h 6322301"/>
              <a:gd name="connsiteX393" fmla="*/ 3019974 w 6319000"/>
              <a:gd name="connsiteY393" fmla="*/ 2067926 h 6322301"/>
              <a:gd name="connsiteX394" fmla="*/ 2954007 w 6319000"/>
              <a:gd name="connsiteY394" fmla="*/ 2067926 h 6322301"/>
              <a:gd name="connsiteX395" fmla="*/ 4678013 w 6319000"/>
              <a:gd name="connsiteY395" fmla="*/ 3791931 h 6322301"/>
              <a:gd name="connsiteX396" fmla="*/ 4678013 w 6319000"/>
              <a:gd name="connsiteY396" fmla="*/ 3725965 h 6322301"/>
              <a:gd name="connsiteX397" fmla="*/ 4743979 w 6319000"/>
              <a:gd name="connsiteY397" fmla="*/ 3725965 h 6322301"/>
              <a:gd name="connsiteX398" fmla="*/ 4743979 w 6319000"/>
              <a:gd name="connsiteY398" fmla="*/ 3791931 h 6322301"/>
              <a:gd name="connsiteX399" fmla="*/ 4678013 w 6319000"/>
              <a:gd name="connsiteY399" fmla="*/ 3791931 h 6322301"/>
              <a:gd name="connsiteX400" fmla="*/ 1657654 w 6319000"/>
              <a:gd name="connsiteY400" fmla="*/ 771576 h 6322301"/>
              <a:gd name="connsiteX401" fmla="*/ 1657653 w 6319000"/>
              <a:gd name="connsiteY401" fmla="*/ 705610 h 6322301"/>
              <a:gd name="connsiteX402" fmla="*/ 1723620 w 6319000"/>
              <a:gd name="connsiteY402" fmla="*/ 705610 h 6322301"/>
              <a:gd name="connsiteX403" fmla="*/ 1723620 w 6319000"/>
              <a:gd name="connsiteY403" fmla="*/ 771576 h 6322301"/>
              <a:gd name="connsiteX404" fmla="*/ 1657654 w 6319000"/>
              <a:gd name="connsiteY404" fmla="*/ 771576 h 6322301"/>
              <a:gd name="connsiteX405" fmla="*/ 3389032 w 6319000"/>
              <a:gd name="connsiteY405" fmla="*/ 2502955 h 6322301"/>
              <a:gd name="connsiteX406" fmla="*/ 3389032 w 6319000"/>
              <a:gd name="connsiteY406" fmla="*/ 2436988 h 6322301"/>
              <a:gd name="connsiteX407" fmla="*/ 3454998 w 6319000"/>
              <a:gd name="connsiteY407" fmla="*/ 2436988 h 6322301"/>
              <a:gd name="connsiteX408" fmla="*/ 3454998 w 6319000"/>
              <a:gd name="connsiteY408" fmla="*/ 2502955 h 6322301"/>
              <a:gd name="connsiteX409" fmla="*/ 3389032 w 6319000"/>
              <a:gd name="connsiteY409" fmla="*/ 2502955 h 6322301"/>
              <a:gd name="connsiteX410" fmla="*/ 1367031 w 6319000"/>
              <a:gd name="connsiteY410" fmla="*/ 480964 h 6322301"/>
              <a:gd name="connsiteX411" fmla="*/ 1367031 w 6319000"/>
              <a:gd name="connsiteY411" fmla="*/ 414997 h 6322301"/>
              <a:gd name="connsiteX412" fmla="*/ 1432998 w 6319000"/>
              <a:gd name="connsiteY412" fmla="*/ 414997 h 6322301"/>
              <a:gd name="connsiteX413" fmla="*/ 1432997 w 6319000"/>
              <a:gd name="connsiteY413" fmla="*/ 480963 h 6322301"/>
              <a:gd name="connsiteX414" fmla="*/ 1367031 w 6319000"/>
              <a:gd name="connsiteY414" fmla="*/ 480964 h 6322301"/>
              <a:gd name="connsiteX415" fmla="*/ 3098410 w 6319000"/>
              <a:gd name="connsiteY415" fmla="*/ 2212342 h 6322301"/>
              <a:gd name="connsiteX416" fmla="*/ 3098410 w 6319000"/>
              <a:gd name="connsiteY416" fmla="*/ 2146376 h 6322301"/>
              <a:gd name="connsiteX417" fmla="*/ 3164376 w 6319000"/>
              <a:gd name="connsiteY417" fmla="*/ 2146376 h 6322301"/>
              <a:gd name="connsiteX418" fmla="*/ 3164376 w 6319000"/>
              <a:gd name="connsiteY418" fmla="*/ 2212342 h 6322301"/>
              <a:gd name="connsiteX419" fmla="*/ 3098410 w 6319000"/>
              <a:gd name="connsiteY419" fmla="*/ 2212342 h 6322301"/>
              <a:gd name="connsiteX420" fmla="*/ 4822414 w 6319000"/>
              <a:gd name="connsiteY420" fmla="*/ 3936347 h 6322301"/>
              <a:gd name="connsiteX421" fmla="*/ 4822415 w 6319000"/>
              <a:gd name="connsiteY421" fmla="*/ 3870381 h 6322301"/>
              <a:gd name="connsiteX422" fmla="*/ 4888381 w 6319000"/>
              <a:gd name="connsiteY422" fmla="*/ 3870380 h 6322301"/>
              <a:gd name="connsiteX423" fmla="*/ 4888380 w 6319000"/>
              <a:gd name="connsiteY423" fmla="*/ 3936347 h 6322301"/>
              <a:gd name="connsiteX424" fmla="*/ 4822414 w 6319000"/>
              <a:gd name="connsiteY424" fmla="*/ 3936347 h 6322301"/>
              <a:gd name="connsiteX425" fmla="*/ 1513222 w 6319000"/>
              <a:gd name="connsiteY425" fmla="*/ 627162 h 6322301"/>
              <a:gd name="connsiteX426" fmla="*/ 1513222 w 6319000"/>
              <a:gd name="connsiteY426" fmla="*/ 561195 h 6322301"/>
              <a:gd name="connsiteX427" fmla="*/ 1579188 w 6319000"/>
              <a:gd name="connsiteY427" fmla="*/ 561195 h 6322301"/>
              <a:gd name="connsiteX428" fmla="*/ 1579188 w 6319000"/>
              <a:gd name="connsiteY428" fmla="*/ 627161 h 6322301"/>
              <a:gd name="connsiteX429" fmla="*/ 1513222 w 6319000"/>
              <a:gd name="connsiteY429" fmla="*/ 627162 h 6322301"/>
              <a:gd name="connsiteX430" fmla="*/ 3244601 w 6319000"/>
              <a:gd name="connsiteY430" fmla="*/ 2358540 h 6322301"/>
              <a:gd name="connsiteX431" fmla="*/ 3244601 w 6319000"/>
              <a:gd name="connsiteY431" fmla="*/ 2292574 h 6322301"/>
              <a:gd name="connsiteX432" fmla="*/ 3310567 w 6319000"/>
              <a:gd name="connsiteY432" fmla="*/ 2292574 h 6322301"/>
              <a:gd name="connsiteX433" fmla="*/ 3310567 w 6319000"/>
              <a:gd name="connsiteY433" fmla="*/ 2358540 h 6322301"/>
              <a:gd name="connsiteX434" fmla="*/ 3244601 w 6319000"/>
              <a:gd name="connsiteY434" fmla="*/ 2358540 h 6322301"/>
              <a:gd name="connsiteX435" fmla="*/ 4968604 w 6319000"/>
              <a:gd name="connsiteY435" fmla="*/ 4082544 h 6322301"/>
              <a:gd name="connsiteX436" fmla="*/ 4968604 w 6319000"/>
              <a:gd name="connsiteY436" fmla="*/ 4016577 h 6322301"/>
              <a:gd name="connsiteX437" fmla="*/ 5034570 w 6319000"/>
              <a:gd name="connsiteY437" fmla="*/ 4016577 h 6322301"/>
              <a:gd name="connsiteX438" fmla="*/ 5034570 w 6319000"/>
              <a:gd name="connsiteY438" fmla="*/ 4082544 h 6322301"/>
              <a:gd name="connsiteX439" fmla="*/ 4968604 w 6319000"/>
              <a:gd name="connsiteY439" fmla="*/ 4082544 h 6322301"/>
              <a:gd name="connsiteX440" fmla="*/ 1946493 w 6319000"/>
              <a:gd name="connsiteY440" fmla="*/ 1062189 h 6322301"/>
              <a:gd name="connsiteX441" fmla="*/ 1946493 w 6319000"/>
              <a:gd name="connsiteY441" fmla="*/ 996223 h 6322301"/>
              <a:gd name="connsiteX442" fmla="*/ 2012460 w 6319000"/>
              <a:gd name="connsiteY442" fmla="*/ 996223 h 6322301"/>
              <a:gd name="connsiteX443" fmla="*/ 2012459 w 6319000"/>
              <a:gd name="connsiteY443" fmla="*/ 1062189 h 6322301"/>
              <a:gd name="connsiteX444" fmla="*/ 1946493 w 6319000"/>
              <a:gd name="connsiteY444" fmla="*/ 1062189 h 6322301"/>
              <a:gd name="connsiteX445" fmla="*/ 1802072 w 6319000"/>
              <a:gd name="connsiteY445" fmla="*/ 917773 h 6322301"/>
              <a:gd name="connsiteX446" fmla="*/ 1802071 w 6319000"/>
              <a:gd name="connsiteY446" fmla="*/ 851807 h 6322301"/>
              <a:gd name="connsiteX447" fmla="*/ 1868038 w 6319000"/>
              <a:gd name="connsiteY447" fmla="*/ 851807 h 6322301"/>
              <a:gd name="connsiteX448" fmla="*/ 1868038 w 6319000"/>
              <a:gd name="connsiteY448" fmla="*/ 917773 h 6322301"/>
              <a:gd name="connsiteX449" fmla="*/ 1802072 w 6319000"/>
              <a:gd name="connsiteY449" fmla="*/ 917773 h 6322301"/>
              <a:gd name="connsiteX450" fmla="*/ 2235334 w 6319000"/>
              <a:gd name="connsiteY450" fmla="*/ 1352798 h 6322301"/>
              <a:gd name="connsiteX451" fmla="*/ 2235334 w 6319000"/>
              <a:gd name="connsiteY451" fmla="*/ 1286831 h 6322301"/>
              <a:gd name="connsiteX452" fmla="*/ 2301302 w 6319000"/>
              <a:gd name="connsiteY452" fmla="*/ 1286831 h 6322301"/>
              <a:gd name="connsiteX453" fmla="*/ 2301303 w 6319000"/>
              <a:gd name="connsiteY453" fmla="*/ 1352798 h 6322301"/>
              <a:gd name="connsiteX454" fmla="*/ 2235334 w 6319000"/>
              <a:gd name="connsiteY454" fmla="*/ 1352798 h 6322301"/>
              <a:gd name="connsiteX455" fmla="*/ 2090915 w 6319000"/>
              <a:gd name="connsiteY455" fmla="*/ 1208386 h 6322301"/>
              <a:gd name="connsiteX456" fmla="*/ 2090915 w 6319000"/>
              <a:gd name="connsiteY456" fmla="*/ 1142419 h 6322301"/>
              <a:gd name="connsiteX457" fmla="*/ 2156881 w 6319000"/>
              <a:gd name="connsiteY457" fmla="*/ 1142419 h 6322301"/>
              <a:gd name="connsiteX458" fmla="*/ 2156881 w 6319000"/>
              <a:gd name="connsiteY458" fmla="*/ 1208385 h 6322301"/>
              <a:gd name="connsiteX459" fmla="*/ 2090915 w 6319000"/>
              <a:gd name="connsiteY459" fmla="*/ 1208386 h 6322301"/>
              <a:gd name="connsiteX460" fmla="*/ 2379749 w 6319000"/>
              <a:gd name="connsiteY460" fmla="*/ 1498994 h 6322301"/>
              <a:gd name="connsiteX461" fmla="*/ 2379749 w 6319000"/>
              <a:gd name="connsiteY461" fmla="*/ 1433028 h 6322301"/>
              <a:gd name="connsiteX462" fmla="*/ 2445715 w 6319000"/>
              <a:gd name="connsiteY462" fmla="*/ 1433028 h 6322301"/>
              <a:gd name="connsiteX463" fmla="*/ 2445715 w 6319000"/>
              <a:gd name="connsiteY463" fmla="*/ 1498994 h 6322301"/>
              <a:gd name="connsiteX464" fmla="*/ 2379749 w 6319000"/>
              <a:gd name="connsiteY464" fmla="*/ 1498994 h 6322301"/>
              <a:gd name="connsiteX465" fmla="*/ 2536367 w 6319000"/>
              <a:gd name="connsiteY465" fmla="*/ 1909611 h 6322301"/>
              <a:gd name="connsiteX466" fmla="*/ 2536367 w 6319000"/>
              <a:gd name="connsiteY466" fmla="*/ 1843644 h 6322301"/>
              <a:gd name="connsiteX467" fmla="*/ 2602333 w 6319000"/>
              <a:gd name="connsiteY467" fmla="*/ 1843644 h 6322301"/>
              <a:gd name="connsiteX468" fmla="*/ 2602333 w 6319000"/>
              <a:gd name="connsiteY468" fmla="*/ 1909611 h 6322301"/>
              <a:gd name="connsiteX469" fmla="*/ 2536367 w 6319000"/>
              <a:gd name="connsiteY469" fmla="*/ 1909611 h 6322301"/>
              <a:gd name="connsiteX470" fmla="*/ 2391949 w 6319000"/>
              <a:gd name="connsiteY470" fmla="*/ 1765196 h 6322301"/>
              <a:gd name="connsiteX471" fmla="*/ 2391949 w 6319000"/>
              <a:gd name="connsiteY471" fmla="*/ 1699230 h 6322301"/>
              <a:gd name="connsiteX472" fmla="*/ 2457916 w 6319000"/>
              <a:gd name="connsiteY472" fmla="*/ 1699230 h 6322301"/>
              <a:gd name="connsiteX473" fmla="*/ 2457916 w 6319000"/>
              <a:gd name="connsiteY473" fmla="*/ 1765196 h 6322301"/>
              <a:gd name="connsiteX474" fmla="*/ 2391949 w 6319000"/>
              <a:gd name="connsiteY474" fmla="*/ 1765196 h 6322301"/>
              <a:gd name="connsiteX475" fmla="*/ 2674077 w 6319000"/>
              <a:gd name="connsiteY475" fmla="*/ 2057218 h 6322301"/>
              <a:gd name="connsiteX476" fmla="*/ 2674077 w 6319000"/>
              <a:gd name="connsiteY476" fmla="*/ 1991251 h 6322301"/>
              <a:gd name="connsiteX477" fmla="*/ 2740043 w 6319000"/>
              <a:gd name="connsiteY477" fmla="*/ 1991251 h 6322301"/>
              <a:gd name="connsiteX478" fmla="*/ 2740043 w 6319000"/>
              <a:gd name="connsiteY478" fmla="*/ 2057218 h 6322301"/>
              <a:gd name="connsiteX479" fmla="*/ 2674077 w 6319000"/>
              <a:gd name="connsiteY479" fmla="*/ 2057218 h 6322301"/>
              <a:gd name="connsiteX480" fmla="*/ 1231545 w 6319000"/>
              <a:gd name="connsiteY480" fmla="*/ 616462 h 6322301"/>
              <a:gd name="connsiteX481" fmla="*/ 1231545 w 6319000"/>
              <a:gd name="connsiteY481" fmla="*/ 550496 h 6322301"/>
              <a:gd name="connsiteX482" fmla="*/ 1297512 w 6319000"/>
              <a:gd name="connsiteY482" fmla="*/ 550496 h 6322301"/>
              <a:gd name="connsiteX483" fmla="*/ 1297512 w 6319000"/>
              <a:gd name="connsiteY483" fmla="*/ 616462 h 6322301"/>
              <a:gd name="connsiteX484" fmla="*/ 1231545 w 6319000"/>
              <a:gd name="connsiteY484" fmla="*/ 616462 h 6322301"/>
              <a:gd name="connsiteX485" fmla="*/ 2962924 w 6319000"/>
              <a:gd name="connsiteY485" fmla="*/ 2347841 h 6322301"/>
              <a:gd name="connsiteX486" fmla="*/ 2962924 w 6319000"/>
              <a:gd name="connsiteY486" fmla="*/ 2281874 h 6322301"/>
              <a:gd name="connsiteX487" fmla="*/ 3028890 w 6319000"/>
              <a:gd name="connsiteY487" fmla="*/ 2281874 h 6322301"/>
              <a:gd name="connsiteX488" fmla="*/ 3028890 w 6319000"/>
              <a:gd name="connsiteY488" fmla="*/ 2347841 h 6322301"/>
              <a:gd name="connsiteX489" fmla="*/ 2962924 w 6319000"/>
              <a:gd name="connsiteY489" fmla="*/ 2347841 h 6322301"/>
              <a:gd name="connsiteX490" fmla="*/ 4686929 w 6319000"/>
              <a:gd name="connsiteY490" fmla="*/ 4071845 h 6322301"/>
              <a:gd name="connsiteX491" fmla="*/ 4686929 w 6319000"/>
              <a:gd name="connsiteY491" fmla="*/ 4005879 h 6322301"/>
              <a:gd name="connsiteX492" fmla="*/ 4752895 w 6319000"/>
              <a:gd name="connsiteY492" fmla="*/ 4005879 h 6322301"/>
              <a:gd name="connsiteX493" fmla="*/ 4752895 w 6319000"/>
              <a:gd name="connsiteY493" fmla="*/ 4071845 h 6322301"/>
              <a:gd name="connsiteX494" fmla="*/ 4686929 w 6319000"/>
              <a:gd name="connsiteY494" fmla="*/ 4071845 h 6322301"/>
              <a:gd name="connsiteX495" fmla="*/ 2818469 w 6319000"/>
              <a:gd name="connsiteY495" fmla="*/ 2203427 h 6322301"/>
              <a:gd name="connsiteX496" fmla="*/ 2818469 w 6319000"/>
              <a:gd name="connsiteY496" fmla="*/ 2137461 h 6322301"/>
              <a:gd name="connsiteX497" fmla="*/ 2884435 w 6319000"/>
              <a:gd name="connsiteY497" fmla="*/ 2137461 h 6322301"/>
              <a:gd name="connsiteX498" fmla="*/ 2884435 w 6319000"/>
              <a:gd name="connsiteY498" fmla="*/ 2203427 h 6322301"/>
              <a:gd name="connsiteX499" fmla="*/ 2818469 w 6319000"/>
              <a:gd name="connsiteY499" fmla="*/ 2203427 h 6322301"/>
              <a:gd name="connsiteX500" fmla="*/ 1810985 w 6319000"/>
              <a:gd name="connsiteY500" fmla="*/ 1197691 h 6322301"/>
              <a:gd name="connsiteX501" fmla="*/ 1810985 w 6319000"/>
              <a:gd name="connsiteY501" fmla="*/ 1131724 h 6322301"/>
              <a:gd name="connsiteX502" fmla="*/ 1876951 w 6319000"/>
              <a:gd name="connsiteY502" fmla="*/ 1131724 h 6322301"/>
              <a:gd name="connsiteX503" fmla="*/ 1876951 w 6319000"/>
              <a:gd name="connsiteY503" fmla="*/ 1197690 h 6322301"/>
              <a:gd name="connsiteX504" fmla="*/ 1810985 w 6319000"/>
              <a:gd name="connsiteY504" fmla="*/ 1197691 h 6322301"/>
              <a:gd name="connsiteX505" fmla="*/ 1520365 w 6319000"/>
              <a:gd name="connsiteY505" fmla="*/ 907076 h 6322301"/>
              <a:gd name="connsiteX506" fmla="*/ 1520364 w 6319000"/>
              <a:gd name="connsiteY506" fmla="*/ 841110 h 6322301"/>
              <a:gd name="connsiteX507" fmla="*/ 1586331 w 6319000"/>
              <a:gd name="connsiteY507" fmla="*/ 841110 h 6322301"/>
              <a:gd name="connsiteX508" fmla="*/ 1586331 w 6319000"/>
              <a:gd name="connsiteY508" fmla="*/ 907076 h 6322301"/>
              <a:gd name="connsiteX509" fmla="*/ 1520365 w 6319000"/>
              <a:gd name="connsiteY509" fmla="*/ 907076 h 6322301"/>
              <a:gd name="connsiteX510" fmla="*/ 1375929 w 6319000"/>
              <a:gd name="connsiteY510" fmla="*/ 762660 h 6322301"/>
              <a:gd name="connsiteX511" fmla="*/ 1375929 w 6319000"/>
              <a:gd name="connsiteY511" fmla="*/ 696694 h 6322301"/>
              <a:gd name="connsiteX512" fmla="*/ 1441895 w 6319000"/>
              <a:gd name="connsiteY512" fmla="*/ 696694 h 6322301"/>
              <a:gd name="connsiteX513" fmla="*/ 1441895 w 6319000"/>
              <a:gd name="connsiteY513" fmla="*/ 762660 h 6322301"/>
              <a:gd name="connsiteX514" fmla="*/ 1375929 w 6319000"/>
              <a:gd name="connsiteY514" fmla="*/ 762660 h 6322301"/>
              <a:gd name="connsiteX515" fmla="*/ 3107307 w 6319000"/>
              <a:gd name="connsiteY515" fmla="*/ 2494039 h 6322301"/>
              <a:gd name="connsiteX516" fmla="*/ 3107307 w 6319000"/>
              <a:gd name="connsiteY516" fmla="*/ 2428072 h 6322301"/>
              <a:gd name="connsiteX517" fmla="*/ 3173274 w 6319000"/>
              <a:gd name="connsiteY517" fmla="*/ 2428072 h 6322301"/>
              <a:gd name="connsiteX518" fmla="*/ 3173274 w 6319000"/>
              <a:gd name="connsiteY518" fmla="*/ 2494039 h 6322301"/>
              <a:gd name="connsiteX519" fmla="*/ 3107307 w 6319000"/>
              <a:gd name="connsiteY519" fmla="*/ 2494039 h 6322301"/>
              <a:gd name="connsiteX520" fmla="*/ 4831311 w 6319000"/>
              <a:gd name="connsiteY520" fmla="*/ 4218042 h 6322301"/>
              <a:gd name="connsiteX521" fmla="*/ 4831311 w 6319000"/>
              <a:gd name="connsiteY521" fmla="*/ 4152076 h 6322301"/>
              <a:gd name="connsiteX522" fmla="*/ 4897277 w 6319000"/>
              <a:gd name="connsiteY522" fmla="*/ 4152076 h 6322301"/>
              <a:gd name="connsiteX523" fmla="*/ 4897277 w 6319000"/>
              <a:gd name="connsiteY523" fmla="*/ 4218042 h 6322301"/>
              <a:gd name="connsiteX524" fmla="*/ 4831311 w 6319000"/>
              <a:gd name="connsiteY524" fmla="*/ 4218042 h 6322301"/>
              <a:gd name="connsiteX525" fmla="*/ 2099829 w 6319000"/>
              <a:gd name="connsiteY525" fmla="*/ 1488297 h 6322301"/>
              <a:gd name="connsiteX526" fmla="*/ 2099828 w 6319000"/>
              <a:gd name="connsiteY526" fmla="*/ 1422330 h 6322301"/>
              <a:gd name="connsiteX527" fmla="*/ 2165795 w 6319000"/>
              <a:gd name="connsiteY527" fmla="*/ 1422330 h 6322301"/>
              <a:gd name="connsiteX528" fmla="*/ 2165795 w 6319000"/>
              <a:gd name="connsiteY528" fmla="*/ 1488296 h 6322301"/>
              <a:gd name="connsiteX529" fmla="*/ 2099829 w 6319000"/>
              <a:gd name="connsiteY529" fmla="*/ 1488297 h 6322301"/>
              <a:gd name="connsiteX530" fmla="*/ 1955406 w 6319000"/>
              <a:gd name="connsiteY530" fmla="*/ 1343883 h 6322301"/>
              <a:gd name="connsiteX531" fmla="*/ 1955406 w 6319000"/>
              <a:gd name="connsiteY531" fmla="*/ 1277916 h 6322301"/>
              <a:gd name="connsiteX532" fmla="*/ 2021373 w 6319000"/>
              <a:gd name="connsiteY532" fmla="*/ 1277916 h 6322301"/>
              <a:gd name="connsiteX533" fmla="*/ 2021372 w 6319000"/>
              <a:gd name="connsiteY533" fmla="*/ 1343883 h 6322301"/>
              <a:gd name="connsiteX534" fmla="*/ 1955406 w 6319000"/>
              <a:gd name="connsiteY534" fmla="*/ 1343883 h 6322301"/>
              <a:gd name="connsiteX535" fmla="*/ 1664783 w 6319000"/>
              <a:gd name="connsiteY535" fmla="*/ 1053274 h 6322301"/>
              <a:gd name="connsiteX536" fmla="*/ 1664783 w 6319000"/>
              <a:gd name="connsiteY536" fmla="*/ 987307 h 6322301"/>
              <a:gd name="connsiteX537" fmla="*/ 1730750 w 6319000"/>
              <a:gd name="connsiteY537" fmla="*/ 987308 h 6322301"/>
              <a:gd name="connsiteX538" fmla="*/ 1730749 w 6319000"/>
              <a:gd name="connsiteY538" fmla="*/ 1053274 h 6322301"/>
              <a:gd name="connsiteX539" fmla="*/ 1664783 w 6319000"/>
              <a:gd name="connsiteY539" fmla="*/ 1053274 h 6322301"/>
              <a:gd name="connsiteX540" fmla="*/ 2244246 w 6319000"/>
              <a:gd name="connsiteY540" fmla="*/ 1634493 h 6322301"/>
              <a:gd name="connsiteX541" fmla="*/ 2244246 w 6319000"/>
              <a:gd name="connsiteY541" fmla="*/ 1568527 h 6322301"/>
              <a:gd name="connsiteX542" fmla="*/ 2310214 w 6319000"/>
              <a:gd name="connsiteY542" fmla="*/ 1568527 h 6322301"/>
              <a:gd name="connsiteX543" fmla="*/ 2310214 w 6319000"/>
              <a:gd name="connsiteY543" fmla="*/ 1634493 h 6322301"/>
              <a:gd name="connsiteX544" fmla="*/ 2244246 w 6319000"/>
              <a:gd name="connsiteY544" fmla="*/ 1634493 h 6322301"/>
              <a:gd name="connsiteX545" fmla="*/ 5699628 w 6319000"/>
              <a:gd name="connsiteY545" fmla="*/ 5089875 h 6322301"/>
              <a:gd name="connsiteX546" fmla="*/ 5699628 w 6319000"/>
              <a:gd name="connsiteY546" fmla="*/ 5023909 h 6322301"/>
              <a:gd name="connsiteX547" fmla="*/ 5765596 w 6319000"/>
              <a:gd name="connsiteY547" fmla="*/ 5023909 h 6322301"/>
              <a:gd name="connsiteX548" fmla="*/ 5765596 w 6319000"/>
              <a:gd name="connsiteY548" fmla="*/ 5089875 h 6322301"/>
              <a:gd name="connsiteX549" fmla="*/ 5699628 w 6319000"/>
              <a:gd name="connsiteY549" fmla="*/ 5089875 h 6322301"/>
              <a:gd name="connsiteX550" fmla="*/ 2399085 w 6319000"/>
              <a:gd name="connsiteY550" fmla="*/ 2045111 h 6322301"/>
              <a:gd name="connsiteX551" fmla="*/ 2399085 w 6319000"/>
              <a:gd name="connsiteY551" fmla="*/ 1979145 h 6322301"/>
              <a:gd name="connsiteX552" fmla="*/ 2465051 w 6319000"/>
              <a:gd name="connsiteY552" fmla="*/ 1979144 h 6322301"/>
              <a:gd name="connsiteX553" fmla="*/ 2465051 w 6319000"/>
              <a:gd name="connsiteY553" fmla="*/ 2045111 h 6322301"/>
              <a:gd name="connsiteX554" fmla="*/ 2399085 w 6319000"/>
              <a:gd name="connsiteY554" fmla="*/ 2045111 h 6322301"/>
              <a:gd name="connsiteX555" fmla="*/ 2545279 w 6319000"/>
              <a:gd name="connsiteY555" fmla="*/ 2191305 h 6322301"/>
              <a:gd name="connsiteX556" fmla="*/ 2545279 w 6319000"/>
              <a:gd name="connsiteY556" fmla="*/ 2125339 h 6322301"/>
              <a:gd name="connsiteX557" fmla="*/ 2611245 w 6319000"/>
              <a:gd name="connsiteY557" fmla="*/ 2125339 h 6322301"/>
              <a:gd name="connsiteX558" fmla="*/ 2611246 w 6319000"/>
              <a:gd name="connsiteY558" fmla="*/ 2191305 h 6322301"/>
              <a:gd name="connsiteX559" fmla="*/ 2545279 w 6319000"/>
              <a:gd name="connsiteY559" fmla="*/ 2191305 h 6322301"/>
              <a:gd name="connsiteX560" fmla="*/ 2254665 w 6319000"/>
              <a:gd name="connsiteY560" fmla="*/ 1900697 h 6322301"/>
              <a:gd name="connsiteX561" fmla="*/ 2254665 w 6319000"/>
              <a:gd name="connsiteY561" fmla="*/ 1834731 h 6322301"/>
              <a:gd name="connsiteX562" fmla="*/ 2320632 w 6319000"/>
              <a:gd name="connsiteY562" fmla="*/ 1834731 h 6322301"/>
              <a:gd name="connsiteX563" fmla="*/ 2320632 w 6319000"/>
              <a:gd name="connsiteY563" fmla="*/ 1900697 h 6322301"/>
              <a:gd name="connsiteX564" fmla="*/ 2254665 w 6319000"/>
              <a:gd name="connsiteY564" fmla="*/ 1900697 h 6322301"/>
              <a:gd name="connsiteX565" fmla="*/ 1096045 w 6319000"/>
              <a:gd name="connsiteY565" fmla="*/ 751962 h 6322301"/>
              <a:gd name="connsiteX566" fmla="*/ 1096045 w 6319000"/>
              <a:gd name="connsiteY566" fmla="*/ 685996 h 6322301"/>
              <a:gd name="connsiteX567" fmla="*/ 1162012 w 6319000"/>
              <a:gd name="connsiteY567" fmla="*/ 685996 h 6322301"/>
              <a:gd name="connsiteX568" fmla="*/ 1162011 w 6319000"/>
              <a:gd name="connsiteY568" fmla="*/ 751962 h 6322301"/>
              <a:gd name="connsiteX569" fmla="*/ 1096045 w 6319000"/>
              <a:gd name="connsiteY569" fmla="*/ 751962 h 6322301"/>
              <a:gd name="connsiteX570" fmla="*/ 2827424 w 6319000"/>
              <a:gd name="connsiteY570" fmla="*/ 2483341 h 6322301"/>
              <a:gd name="connsiteX571" fmla="*/ 2827424 w 6319000"/>
              <a:gd name="connsiteY571" fmla="*/ 2417374 h 6322301"/>
              <a:gd name="connsiteX572" fmla="*/ 2893390 w 6319000"/>
              <a:gd name="connsiteY572" fmla="*/ 2417374 h 6322301"/>
              <a:gd name="connsiteX573" fmla="*/ 2893390 w 6319000"/>
              <a:gd name="connsiteY573" fmla="*/ 2483341 h 6322301"/>
              <a:gd name="connsiteX574" fmla="*/ 2827424 w 6319000"/>
              <a:gd name="connsiteY574" fmla="*/ 2483341 h 6322301"/>
              <a:gd name="connsiteX575" fmla="*/ 2682968 w 6319000"/>
              <a:gd name="connsiteY575" fmla="*/ 2338922 h 6322301"/>
              <a:gd name="connsiteX576" fmla="*/ 2682968 w 6319000"/>
              <a:gd name="connsiteY576" fmla="*/ 2272956 h 6322301"/>
              <a:gd name="connsiteX577" fmla="*/ 2748935 w 6319000"/>
              <a:gd name="connsiteY577" fmla="*/ 2272956 h 6322301"/>
              <a:gd name="connsiteX578" fmla="*/ 2748935 w 6319000"/>
              <a:gd name="connsiteY578" fmla="*/ 2338922 h 6322301"/>
              <a:gd name="connsiteX579" fmla="*/ 2682968 w 6319000"/>
              <a:gd name="connsiteY579" fmla="*/ 2338922 h 6322301"/>
              <a:gd name="connsiteX580" fmla="*/ 1384867 w 6319000"/>
              <a:gd name="connsiteY580" fmla="*/ 1042577 h 6322301"/>
              <a:gd name="connsiteX581" fmla="*/ 1384866 w 6319000"/>
              <a:gd name="connsiteY581" fmla="*/ 976610 h 6322301"/>
              <a:gd name="connsiteX582" fmla="*/ 1450833 w 6319000"/>
              <a:gd name="connsiteY582" fmla="*/ 976610 h 6322301"/>
              <a:gd name="connsiteX583" fmla="*/ 1450833 w 6319000"/>
              <a:gd name="connsiteY583" fmla="*/ 1042577 h 6322301"/>
              <a:gd name="connsiteX584" fmla="*/ 1384867 w 6319000"/>
              <a:gd name="connsiteY584" fmla="*/ 1042577 h 6322301"/>
              <a:gd name="connsiteX585" fmla="*/ 1240429 w 6319000"/>
              <a:gd name="connsiteY585" fmla="*/ 898159 h 6322301"/>
              <a:gd name="connsiteX586" fmla="*/ 1240429 w 6319000"/>
              <a:gd name="connsiteY586" fmla="*/ 832193 h 6322301"/>
              <a:gd name="connsiteX587" fmla="*/ 1306398 w 6319000"/>
              <a:gd name="connsiteY587" fmla="*/ 832193 h 6322301"/>
              <a:gd name="connsiteX588" fmla="*/ 1306398 w 6319000"/>
              <a:gd name="connsiteY588" fmla="*/ 898159 h 6322301"/>
              <a:gd name="connsiteX589" fmla="*/ 1240429 w 6319000"/>
              <a:gd name="connsiteY589" fmla="*/ 898159 h 6322301"/>
              <a:gd name="connsiteX590" fmla="*/ 2971808 w 6319000"/>
              <a:gd name="connsiteY590" fmla="*/ 2629538 h 6322301"/>
              <a:gd name="connsiteX591" fmla="*/ 2971808 w 6319000"/>
              <a:gd name="connsiteY591" fmla="*/ 2563572 h 6322301"/>
              <a:gd name="connsiteX592" fmla="*/ 3037776 w 6319000"/>
              <a:gd name="connsiteY592" fmla="*/ 2563572 h 6322301"/>
              <a:gd name="connsiteX593" fmla="*/ 3037776 w 6319000"/>
              <a:gd name="connsiteY593" fmla="*/ 2629538 h 6322301"/>
              <a:gd name="connsiteX594" fmla="*/ 2971808 w 6319000"/>
              <a:gd name="connsiteY594" fmla="*/ 2629538 h 6322301"/>
              <a:gd name="connsiteX595" fmla="*/ 1673702 w 6319000"/>
              <a:gd name="connsiteY595" fmla="*/ 1333189 h 6322301"/>
              <a:gd name="connsiteX596" fmla="*/ 1673702 w 6319000"/>
              <a:gd name="connsiteY596" fmla="*/ 1267222 h 6322301"/>
              <a:gd name="connsiteX597" fmla="*/ 1739668 w 6319000"/>
              <a:gd name="connsiteY597" fmla="*/ 1267222 h 6322301"/>
              <a:gd name="connsiteX598" fmla="*/ 1739668 w 6319000"/>
              <a:gd name="connsiteY598" fmla="*/ 1333188 h 6322301"/>
              <a:gd name="connsiteX599" fmla="*/ 1673702 w 6319000"/>
              <a:gd name="connsiteY599" fmla="*/ 1333189 h 6322301"/>
              <a:gd name="connsiteX600" fmla="*/ 1529283 w 6319000"/>
              <a:gd name="connsiteY600" fmla="*/ 1188773 h 6322301"/>
              <a:gd name="connsiteX601" fmla="*/ 1529282 w 6319000"/>
              <a:gd name="connsiteY601" fmla="*/ 1122807 h 6322301"/>
              <a:gd name="connsiteX602" fmla="*/ 1595249 w 6319000"/>
              <a:gd name="connsiteY602" fmla="*/ 1122807 h 6322301"/>
              <a:gd name="connsiteX603" fmla="*/ 1595249 w 6319000"/>
              <a:gd name="connsiteY603" fmla="*/ 1188773 h 6322301"/>
              <a:gd name="connsiteX604" fmla="*/ 1529283 w 6319000"/>
              <a:gd name="connsiteY604" fmla="*/ 1188773 h 6322301"/>
              <a:gd name="connsiteX605" fmla="*/ 2108746 w 6319000"/>
              <a:gd name="connsiteY605" fmla="*/ 1769993 h 6322301"/>
              <a:gd name="connsiteX606" fmla="*/ 2108746 w 6319000"/>
              <a:gd name="connsiteY606" fmla="*/ 1704027 h 6322301"/>
              <a:gd name="connsiteX607" fmla="*/ 2174712 w 6319000"/>
              <a:gd name="connsiteY607" fmla="*/ 1704027 h 6322301"/>
              <a:gd name="connsiteX608" fmla="*/ 2174712 w 6319000"/>
              <a:gd name="connsiteY608" fmla="*/ 1769993 h 6322301"/>
              <a:gd name="connsiteX609" fmla="*/ 2108746 w 6319000"/>
              <a:gd name="connsiteY609" fmla="*/ 1769993 h 6322301"/>
              <a:gd name="connsiteX610" fmla="*/ 5564128 w 6319000"/>
              <a:gd name="connsiteY610" fmla="*/ 5225375 h 6322301"/>
              <a:gd name="connsiteX611" fmla="*/ 5564128 w 6319000"/>
              <a:gd name="connsiteY611" fmla="*/ 5159409 h 6322301"/>
              <a:gd name="connsiteX612" fmla="*/ 5630095 w 6319000"/>
              <a:gd name="connsiteY612" fmla="*/ 5159409 h 6322301"/>
              <a:gd name="connsiteX613" fmla="*/ 5630095 w 6319000"/>
              <a:gd name="connsiteY613" fmla="*/ 5225375 h 6322301"/>
              <a:gd name="connsiteX614" fmla="*/ 5564128 w 6319000"/>
              <a:gd name="connsiteY614" fmla="*/ 5225375 h 6322301"/>
              <a:gd name="connsiteX615" fmla="*/ 1962545 w 6319000"/>
              <a:gd name="connsiteY615" fmla="*/ 1623797 h 6322301"/>
              <a:gd name="connsiteX616" fmla="*/ 1962544 w 6319000"/>
              <a:gd name="connsiteY616" fmla="*/ 1557831 h 6322301"/>
              <a:gd name="connsiteX617" fmla="*/ 2028511 w 6319000"/>
              <a:gd name="connsiteY617" fmla="*/ 1557831 h 6322301"/>
              <a:gd name="connsiteX618" fmla="*/ 2028511 w 6319000"/>
              <a:gd name="connsiteY618" fmla="*/ 1623797 h 6322301"/>
              <a:gd name="connsiteX619" fmla="*/ 1962545 w 6319000"/>
              <a:gd name="connsiteY619" fmla="*/ 1623797 h 6322301"/>
              <a:gd name="connsiteX620" fmla="*/ 1818124 w 6319000"/>
              <a:gd name="connsiteY620" fmla="*/ 1479383 h 6322301"/>
              <a:gd name="connsiteX621" fmla="*/ 1818124 w 6319000"/>
              <a:gd name="connsiteY621" fmla="*/ 1413416 h 6322301"/>
              <a:gd name="connsiteX622" fmla="*/ 1884091 w 6319000"/>
              <a:gd name="connsiteY622" fmla="*/ 1413417 h 6322301"/>
              <a:gd name="connsiteX623" fmla="*/ 1884091 w 6319000"/>
              <a:gd name="connsiteY623" fmla="*/ 1479383 h 6322301"/>
              <a:gd name="connsiteX624" fmla="*/ 1818124 w 6319000"/>
              <a:gd name="connsiteY624" fmla="*/ 1479383 h 6322301"/>
              <a:gd name="connsiteX625" fmla="*/ 2263584 w 6319000"/>
              <a:gd name="connsiteY625" fmla="*/ 2180611 h 6322301"/>
              <a:gd name="connsiteX626" fmla="*/ 2263584 w 6319000"/>
              <a:gd name="connsiteY626" fmla="*/ 2114645 h 6322301"/>
              <a:gd name="connsiteX627" fmla="*/ 2329550 w 6319000"/>
              <a:gd name="connsiteY627" fmla="*/ 2114645 h 6322301"/>
              <a:gd name="connsiteX628" fmla="*/ 2329550 w 6319000"/>
              <a:gd name="connsiteY628" fmla="*/ 2180612 h 6322301"/>
              <a:gd name="connsiteX629" fmla="*/ 2263584 w 6319000"/>
              <a:gd name="connsiteY629" fmla="*/ 2180611 h 6322301"/>
              <a:gd name="connsiteX630" fmla="*/ 2119167 w 6319000"/>
              <a:gd name="connsiteY630" fmla="*/ 2036196 h 6322301"/>
              <a:gd name="connsiteX631" fmla="*/ 2119167 w 6319000"/>
              <a:gd name="connsiteY631" fmla="*/ 1970229 h 6322301"/>
              <a:gd name="connsiteX632" fmla="*/ 2185133 w 6319000"/>
              <a:gd name="connsiteY632" fmla="*/ 1970229 h 6322301"/>
              <a:gd name="connsiteX633" fmla="*/ 2185133 w 6319000"/>
              <a:gd name="connsiteY633" fmla="*/ 2036196 h 6322301"/>
              <a:gd name="connsiteX634" fmla="*/ 2119167 w 6319000"/>
              <a:gd name="connsiteY634" fmla="*/ 2036196 h 6322301"/>
              <a:gd name="connsiteX635" fmla="*/ 2407996 w 6319000"/>
              <a:gd name="connsiteY635" fmla="*/ 2326806 h 6322301"/>
              <a:gd name="connsiteX636" fmla="*/ 2407997 w 6319000"/>
              <a:gd name="connsiteY636" fmla="*/ 2260840 h 6322301"/>
              <a:gd name="connsiteX637" fmla="*/ 2473963 w 6319000"/>
              <a:gd name="connsiteY637" fmla="*/ 2260839 h 6322301"/>
              <a:gd name="connsiteX638" fmla="*/ 2473963 w 6319000"/>
              <a:gd name="connsiteY638" fmla="*/ 2326806 h 6322301"/>
              <a:gd name="connsiteX639" fmla="*/ 2407996 w 6319000"/>
              <a:gd name="connsiteY639" fmla="*/ 2326806 h 6322301"/>
              <a:gd name="connsiteX640" fmla="*/ 2552402 w 6319000"/>
              <a:gd name="connsiteY640" fmla="*/ 2471220 h 6322301"/>
              <a:gd name="connsiteX641" fmla="*/ 2552402 w 6319000"/>
              <a:gd name="connsiteY641" fmla="*/ 2405254 h 6322301"/>
              <a:gd name="connsiteX642" fmla="*/ 2618369 w 6319000"/>
              <a:gd name="connsiteY642" fmla="*/ 2405254 h 6322301"/>
              <a:gd name="connsiteX643" fmla="*/ 2618369 w 6319000"/>
              <a:gd name="connsiteY643" fmla="*/ 2471220 h 6322301"/>
              <a:gd name="connsiteX644" fmla="*/ 2552402 w 6319000"/>
              <a:gd name="connsiteY644" fmla="*/ 2471220 h 6322301"/>
              <a:gd name="connsiteX645" fmla="*/ 958762 w 6319000"/>
              <a:gd name="connsiteY645" fmla="*/ 887463 h 6322301"/>
              <a:gd name="connsiteX646" fmla="*/ 958763 w 6319000"/>
              <a:gd name="connsiteY646" fmla="*/ 821497 h 6322301"/>
              <a:gd name="connsiteX647" fmla="*/ 1024729 w 6319000"/>
              <a:gd name="connsiteY647" fmla="*/ 821497 h 6322301"/>
              <a:gd name="connsiteX648" fmla="*/ 1024729 w 6319000"/>
              <a:gd name="connsiteY648" fmla="*/ 887463 h 6322301"/>
              <a:gd name="connsiteX649" fmla="*/ 958762 w 6319000"/>
              <a:gd name="connsiteY649" fmla="*/ 887463 h 6322301"/>
              <a:gd name="connsiteX650" fmla="*/ 2690141 w 6319000"/>
              <a:gd name="connsiteY650" fmla="*/ 2618842 h 6322301"/>
              <a:gd name="connsiteX651" fmla="*/ 2690141 w 6319000"/>
              <a:gd name="connsiteY651" fmla="*/ 2552875 h 6322301"/>
              <a:gd name="connsiteX652" fmla="*/ 2756108 w 6319000"/>
              <a:gd name="connsiteY652" fmla="*/ 2552876 h 6322301"/>
              <a:gd name="connsiteX653" fmla="*/ 2756108 w 6319000"/>
              <a:gd name="connsiteY653" fmla="*/ 2618842 h 6322301"/>
              <a:gd name="connsiteX654" fmla="*/ 2690141 w 6319000"/>
              <a:gd name="connsiteY654" fmla="*/ 2618842 h 6322301"/>
              <a:gd name="connsiteX655" fmla="*/ 1249367 w 6319000"/>
              <a:gd name="connsiteY655" fmla="*/ 1178075 h 6322301"/>
              <a:gd name="connsiteX656" fmla="*/ 1249367 w 6319000"/>
              <a:gd name="connsiteY656" fmla="*/ 1112109 h 6322301"/>
              <a:gd name="connsiteX657" fmla="*/ 1315335 w 6319000"/>
              <a:gd name="connsiteY657" fmla="*/ 1112109 h 6322301"/>
              <a:gd name="connsiteX658" fmla="*/ 1315335 w 6319000"/>
              <a:gd name="connsiteY658" fmla="*/ 1178075 h 6322301"/>
              <a:gd name="connsiteX659" fmla="*/ 1249367 w 6319000"/>
              <a:gd name="connsiteY659" fmla="*/ 1178075 h 6322301"/>
              <a:gd name="connsiteX660" fmla="*/ 1104929 w 6319000"/>
              <a:gd name="connsiteY660" fmla="*/ 1033660 h 6322301"/>
              <a:gd name="connsiteX661" fmla="*/ 1104929 w 6319000"/>
              <a:gd name="connsiteY661" fmla="*/ 967693 h 6322301"/>
              <a:gd name="connsiteX662" fmla="*/ 1170896 w 6319000"/>
              <a:gd name="connsiteY662" fmla="*/ 967693 h 6322301"/>
              <a:gd name="connsiteX663" fmla="*/ 1170896 w 6319000"/>
              <a:gd name="connsiteY663" fmla="*/ 1033659 h 6322301"/>
              <a:gd name="connsiteX664" fmla="*/ 1104929 w 6319000"/>
              <a:gd name="connsiteY664" fmla="*/ 1033660 h 6322301"/>
              <a:gd name="connsiteX665" fmla="*/ 2836308 w 6319000"/>
              <a:gd name="connsiteY665" fmla="*/ 2765038 h 6322301"/>
              <a:gd name="connsiteX666" fmla="*/ 2836308 w 6319000"/>
              <a:gd name="connsiteY666" fmla="*/ 2699072 h 6322301"/>
              <a:gd name="connsiteX667" fmla="*/ 2902274 w 6319000"/>
              <a:gd name="connsiteY667" fmla="*/ 2699072 h 6322301"/>
              <a:gd name="connsiteX668" fmla="*/ 2902274 w 6319000"/>
              <a:gd name="connsiteY668" fmla="*/ 2765038 h 6322301"/>
              <a:gd name="connsiteX669" fmla="*/ 2836308 w 6319000"/>
              <a:gd name="connsiteY669" fmla="*/ 2765038 h 6322301"/>
              <a:gd name="connsiteX670" fmla="*/ 1393784 w 6319000"/>
              <a:gd name="connsiteY670" fmla="*/ 1324273 h 6322301"/>
              <a:gd name="connsiteX671" fmla="*/ 1393784 w 6319000"/>
              <a:gd name="connsiteY671" fmla="*/ 1258307 h 6322301"/>
              <a:gd name="connsiteX672" fmla="*/ 1459750 w 6319000"/>
              <a:gd name="connsiteY672" fmla="*/ 1258307 h 6322301"/>
              <a:gd name="connsiteX673" fmla="*/ 1459750 w 6319000"/>
              <a:gd name="connsiteY673" fmla="*/ 1324273 h 6322301"/>
              <a:gd name="connsiteX674" fmla="*/ 1393784 w 6319000"/>
              <a:gd name="connsiteY674" fmla="*/ 1324273 h 6322301"/>
              <a:gd name="connsiteX675" fmla="*/ 1538200 w 6319000"/>
              <a:gd name="connsiteY675" fmla="*/ 1468689 h 6322301"/>
              <a:gd name="connsiteX676" fmla="*/ 1538200 w 6319000"/>
              <a:gd name="connsiteY676" fmla="*/ 1402723 h 6322301"/>
              <a:gd name="connsiteX677" fmla="*/ 1604166 w 6319000"/>
              <a:gd name="connsiteY677" fmla="*/ 1402723 h 6322301"/>
              <a:gd name="connsiteX678" fmla="*/ 1604166 w 6319000"/>
              <a:gd name="connsiteY678" fmla="*/ 1468690 h 6322301"/>
              <a:gd name="connsiteX679" fmla="*/ 1538200 w 6319000"/>
              <a:gd name="connsiteY679" fmla="*/ 1468689 h 6322301"/>
              <a:gd name="connsiteX680" fmla="*/ 1827047 w 6319000"/>
              <a:gd name="connsiteY680" fmla="*/ 1759298 h 6322301"/>
              <a:gd name="connsiteX681" fmla="*/ 1827047 w 6319000"/>
              <a:gd name="connsiteY681" fmla="*/ 1693331 h 6322301"/>
              <a:gd name="connsiteX682" fmla="*/ 1893014 w 6319000"/>
              <a:gd name="connsiteY682" fmla="*/ 1693331 h 6322301"/>
              <a:gd name="connsiteX683" fmla="*/ 1893014 w 6319000"/>
              <a:gd name="connsiteY683" fmla="*/ 1759298 h 6322301"/>
              <a:gd name="connsiteX684" fmla="*/ 1827047 w 6319000"/>
              <a:gd name="connsiteY684" fmla="*/ 1759298 h 6322301"/>
              <a:gd name="connsiteX685" fmla="*/ 3558412 w 6319000"/>
              <a:gd name="connsiteY685" fmla="*/ 3490663 h 6322301"/>
              <a:gd name="connsiteX686" fmla="*/ 3558414 w 6319000"/>
              <a:gd name="connsiteY686" fmla="*/ 3424698 h 6322301"/>
              <a:gd name="connsiteX687" fmla="*/ 3624379 w 6319000"/>
              <a:gd name="connsiteY687" fmla="*/ 3424696 h 6322301"/>
              <a:gd name="connsiteX688" fmla="*/ 3624378 w 6319000"/>
              <a:gd name="connsiteY688" fmla="*/ 3490662 h 6322301"/>
              <a:gd name="connsiteX689" fmla="*/ 3558412 w 6319000"/>
              <a:gd name="connsiteY689" fmla="*/ 3490663 h 6322301"/>
              <a:gd name="connsiteX690" fmla="*/ 5282430 w 6319000"/>
              <a:gd name="connsiteY690" fmla="*/ 5214681 h 6322301"/>
              <a:gd name="connsiteX691" fmla="*/ 5282430 w 6319000"/>
              <a:gd name="connsiteY691" fmla="*/ 5148715 h 6322301"/>
              <a:gd name="connsiteX692" fmla="*/ 5348397 w 6319000"/>
              <a:gd name="connsiteY692" fmla="*/ 5148714 h 6322301"/>
              <a:gd name="connsiteX693" fmla="*/ 5348397 w 6319000"/>
              <a:gd name="connsiteY693" fmla="*/ 5214681 h 6322301"/>
              <a:gd name="connsiteX694" fmla="*/ 5282430 w 6319000"/>
              <a:gd name="connsiteY694" fmla="*/ 5214681 h 6322301"/>
              <a:gd name="connsiteX695" fmla="*/ 1682625 w 6319000"/>
              <a:gd name="connsiteY695" fmla="*/ 1614884 h 6322301"/>
              <a:gd name="connsiteX696" fmla="*/ 1682625 w 6319000"/>
              <a:gd name="connsiteY696" fmla="*/ 1548917 h 6322301"/>
              <a:gd name="connsiteX697" fmla="*/ 1748591 w 6319000"/>
              <a:gd name="connsiteY697" fmla="*/ 1548917 h 6322301"/>
              <a:gd name="connsiteX698" fmla="*/ 1748591 w 6319000"/>
              <a:gd name="connsiteY698" fmla="*/ 1614883 h 6322301"/>
              <a:gd name="connsiteX699" fmla="*/ 1682625 w 6319000"/>
              <a:gd name="connsiteY699" fmla="*/ 1614884 h 6322301"/>
              <a:gd name="connsiteX700" fmla="*/ 5138009 w 6319000"/>
              <a:gd name="connsiteY700" fmla="*/ 5070267 h 6322301"/>
              <a:gd name="connsiteX701" fmla="*/ 5138009 w 6319000"/>
              <a:gd name="connsiteY701" fmla="*/ 5004301 h 6322301"/>
              <a:gd name="connsiteX702" fmla="*/ 5203975 w 6319000"/>
              <a:gd name="connsiteY702" fmla="*/ 5004301 h 6322301"/>
              <a:gd name="connsiteX703" fmla="*/ 5203975 w 6319000"/>
              <a:gd name="connsiteY703" fmla="*/ 5070267 h 6322301"/>
              <a:gd name="connsiteX704" fmla="*/ 5138009 w 6319000"/>
              <a:gd name="connsiteY704" fmla="*/ 5070267 h 6322301"/>
              <a:gd name="connsiteX705" fmla="*/ 1971463 w 6319000"/>
              <a:gd name="connsiteY705" fmla="*/ 1905494 h 6322301"/>
              <a:gd name="connsiteX706" fmla="*/ 1971463 w 6319000"/>
              <a:gd name="connsiteY706" fmla="*/ 1839527 h 6322301"/>
              <a:gd name="connsiteX707" fmla="*/ 2037430 w 6319000"/>
              <a:gd name="connsiteY707" fmla="*/ 1839528 h 6322301"/>
              <a:gd name="connsiteX708" fmla="*/ 2037429 w 6319000"/>
              <a:gd name="connsiteY708" fmla="*/ 1905494 h 6322301"/>
              <a:gd name="connsiteX709" fmla="*/ 1971463 w 6319000"/>
              <a:gd name="connsiteY709" fmla="*/ 1905494 h 6322301"/>
              <a:gd name="connsiteX710" fmla="*/ 5426846 w 6319000"/>
              <a:gd name="connsiteY710" fmla="*/ 5360876 h 6322301"/>
              <a:gd name="connsiteX711" fmla="*/ 5426846 w 6319000"/>
              <a:gd name="connsiteY711" fmla="*/ 5294910 h 6322301"/>
              <a:gd name="connsiteX712" fmla="*/ 5492812 w 6319000"/>
              <a:gd name="connsiteY712" fmla="*/ 5294910 h 6322301"/>
              <a:gd name="connsiteX713" fmla="*/ 5492812 w 6319000"/>
              <a:gd name="connsiteY713" fmla="*/ 5360876 h 6322301"/>
              <a:gd name="connsiteX714" fmla="*/ 5426846 w 6319000"/>
              <a:gd name="connsiteY714" fmla="*/ 5360876 h 6322301"/>
              <a:gd name="connsiteX715" fmla="*/ 1983666 w 6319000"/>
              <a:gd name="connsiteY715" fmla="*/ 2169914 h 6322301"/>
              <a:gd name="connsiteX716" fmla="*/ 1983666 w 6319000"/>
              <a:gd name="connsiteY716" fmla="*/ 2103948 h 6322301"/>
              <a:gd name="connsiteX717" fmla="*/ 2049632 w 6319000"/>
              <a:gd name="connsiteY717" fmla="*/ 2103948 h 6322301"/>
              <a:gd name="connsiteX718" fmla="*/ 2049632 w 6319000"/>
              <a:gd name="connsiteY718" fmla="*/ 2169915 h 6322301"/>
              <a:gd name="connsiteX719" fmla="*/ 1983666 w 6319000"/>
              <a:gd name="connsiteY719" fmla="*/ 2169914 h 6322301"/>
              <a:gd name="connsiteX720" fmla="*/ 2128084 w 6319000"/>
              <a:gd name="connsiteY720" fmla="*/ 2316110 h 6322301"/>
              <a:gd name="connsiteX721" fmla="*/ 2128084 w 6319000"/>
              <a:gd name="connsiteY721" fmla="*/ 2250144 h 6322301"/>
              <a:gd name="connsiteX722" fmla="*/ 2194050 w 6319000"/>
              <a:gd name="connsiteY722" fmla="*/ 2250144 h 6322301"/>
              <a:gd name="connsiteX723" fmla="*/ 2194050 w 6319000"/>
              <a:gd name="connsiteY723" fmla="*/ 2316110 h 6322301"/>
              <a:gd name="connsiteX724" fmla="*/ 2128084 w 6319000"/>
              <a:gd name="connsiteY724" fmla="*/ 2316110 h 6322301"/>
              <a:gd name="connsiteX725" fmla="*/ 2272494 w 6319000"/>
              <a:gd name="connsiteY725" fmla="*/ 2460525 h 6322301"/>
              <a:gd name="connsiteX726" fmla="*/ 2272494 w 6319000"/>
              <a:gd name="connsiteY726" fmla="*/ 2394558 h 6322301"/>
              <a:gd name="connsiteX727" fmla="*/ 2338461 w 6319000"/>
              <a:gd name="connsiteY727" fmla="*/ 2394558 h 6322301"/>
              <a:gd name="connsiteX728" fmla="*/ 2338461 w 6319000"/>
              <a:gd name="connsiteY728" fmla="*/ 2460525 h 6322301"/>
              <a:gd name="connsiteX729" fmla="*/ 2272494 w 6319000"/>
              <a:gd name="connsiteY729" fmla="*/ 2460525 h 6322301"/>
              <a:gd name="connsiteX730" fmla="*/ 2416905 w 6319000"/>
              <a:gd name="connsiteY730" fmla="*/ 2606721 h 6322301"/>
              <a:gd name="connsiteX731" fmla="*/ 2416905 w 6319000"/>
              <a:gd name="connsiteY731" fmla="*/ 2540755 h 6322301"/>
              <a:gd name="connsiteX732" fmla="*/ 2482871 w 6319000"/>
              <a:gd name="connsiteY732" fmla="*/ 2540755 h 6322301"/>
              <a:gd name="connsiteX733" fmla="*/ 2482871 w 6319000"/>
              <a:gd name="connsiteY733" fmla="*/ 2606721 h 6322301"/>
              <a:gd name="connsiteX734" fmla="*/ 2416905 w 6319000"/>
              <a:gd name="connsiteY734" fmla="*/ 2606721 h 6322301"/>
              <a:gd name="connsiteX735" fmla="*/ 829934 w 6319000"/>
              <a:gd name="connsiteY735" fmla="*/ 1019758 h 6322301"/>
              <a:gd name="connsiteX736" fmla="*/ 829934 w 6319000"/>
              <a:gd name="connsiteY736" fmla="*/ 953792 h 6322301"/>
              <a:gd name="connsiteX737" fmla="*/ 895900 w 6319000"/>
              <a:gd name="connsiteY737" fmla="*/ 953791 h 6322301"/>
              <a:gd name="connsiteX738" fmla="*/ 895901 w 6319000"/>
              <a:gd name="connsiteY738" fmla="*/ 1019758 h 6322301"/>
              <a:gd name="connsiteX739" fmla="*/ 829934 w 6319000"/>
              <a:gd name="connsiteY739" fmla="*/ 1019758 h 6322301"/>
              <a:gd name="connsiteX740" fmla="*/ 2561313 w 6319000"/>
              <a:gd name="connsiteY740" fmla="*/ 2751136 h 6322301"/>
              <a:gd name="connsiteX741" fmla="*/ 2561313 w 6319000"/>
              <a:gd name="connsiteY741" fmla="*/ 2685170 h 6322301"/>
              <a:gd name="connsiteX742" fmla="*/ 2627279 w 6319000"/>
              <a:gd name="connsiteY742" fmla="*/ 2685170 h 6322301"/>
              <a:gd name="connsiteX743" fmla="*/ 2627279 w 6319000"/>
              <a:gd name="connsiteY743" fmla="*/ 2751136 h 6322301"/>
              <a:gd name="connsiteX744" fmla="*/ 2561313 w 6319000"/>
              <a:gd name="connsiteY744" fmla="*/ 2751136 h 6322301"/>
              <a:gd name="connsiteX745" fmla="*/ 1402703 w 6319000"/>
              <a:gd name="connsiteY745" fmla="*/ 1604188 h 6322301"/>
              <a:gd name="connsiteX746" fmla="*/ 1402702 w 6319000"/>
              <a:gd name="connsiteY746" fmla="*/ 1538221 h 6322301"/>
              <a:gd name="connsiteX747" fmla="*/ 1468669 w 6319000"/>
              <a:gd name="connsiteY747" fmla="*/ 1538222 h 6322301"/>
              <a:gd name="connsiteX748" fmla="*/ 1468669 w 6319000"/>
              <a:gd name="connsiteY748" fmla="*/ 1604188 h 6322301"/>
              <a:gd name="connsiteX749" fmla="*/ 1402703 w 6319000"/>
              <a:gd name="connsiteY749" fmla="*/ 1604188 h 6322301"/>
              <a:gd name="connsiteX750" fmla="*/ 4858087 w 6319000"/>
              <a:gd name="connsiteY750" fmla="*/ 5059572 h 6322301"/>
              <a:gd name="connsiteX751" fmla="*/ 4858087 w 6319000"/>
              <a:gd name="connsiteY751" fmla="*/ 4993606 h 6322301"/>
              <a:gd name="connsiteX752" fmla="*/ 4924053 w 6319000"/>
              <a:gd name="connsiteY752" fmla="*/ 4993606 h 6322301"/>
              <a:gd name="connsiteX753" fmla="*/ 4924053 w 6319000"/>
              <a:gd name="connsiteY753" fmla="*/ 5059572 h 6322301"/>
              <a:gd name="connsiteX754" fmla="*/ 4858087 w 6319000"/>
              <a:gd name="connsiteY754" fmla="*/ 5059572 h 6322301"/>
              <a:gd name="connsiteX755" fmla="*/ 1112082 w 6319000"/>
              <a:gd name="connsiteY755" fmla="*/ 1313576 h 6322301"/>
              <a:gd name="connsiteX756" fmla="*/ 1112082 w 6319000"/>
              <a:gd name="connsiteY756" fmla="*/ 1247610 h 6322301"/>
              <a:gd name="connsiteX757" fmla="*/ 1178049 w 6319000"/>
              <a:gd name="connsiteY757" fmla="*/ 1247610 h 6322301"/>
              <a:gd name="connsiteX758" fmla="*/ 1178049 w 6319000"/>
              <a:gd name="connsiteY758" fmla="*/ 1313576 h 6322301"/>
              <a:gd name="connsiteX759" fmla="*/ 1112082 w 6319000"/>
              <a:gd name="connsiteY759" fmla="*/ 1313576 h 6322301"/>
              <a:gd name="connsiteX760" fmla="*/ 967644 w 6319000"/>
              <a:gd name="connsiteY760" fmla="*/ 1169160 h 6322301"/>
              <a:gd name="connsiteX761" fmla="*/ 967644 w 6319000"/>
              <a:gd name="connsiteY761" fmla="*/ 1103194 h 6322301"/>
              <a:gd name="connsiteX762" fmla="*/ 1033610 w 6319000"/>
              <a:gd name="connsiteY762" fmla="*/ 1103194 h 6322301"/>
              <a:gd name="connsiteX763" fmla="*/ 1033610 w 6319000"/>
              <a:gd name="connsiteY763" fmla="*/ 1169160 h 6322301"/>
              <a:gd name="connsiteX764" fmla="*/ 967644 w 6319000"/>
              <a:gd name="connsiteY764" fmla="*/ 1169160 h 6322301"/>
              <a:gd name="connsiteX765" fmla="*/ 2699022 w 6319000"/>
              <a:gd name="connsiteY765" fmla="*/ 2900539 h 6322301"/>
              <a:gd name="connsiteX766" fmla="*/ 2699022 w 6319000"/>
              <a:gd name="connsiteY766" fmla="*/ 2834572 h 6322301"/>
              <a:gd name="connsiteX767" fmla="*/ 2764989 w 6319000"/>
              <a:gd name="connsiteY767" fmla="*/ 2834572 h 6322301"/>
              <a:gd name="connsiteX768" fmla="*/ 2764989 w 6319000"/>
              <a:gd name="connsiteY768" fmla="*/ 2900539 h 6322301"/>
              <a:gd name="connsiteX769" fmla="*/ 2699022 w 6319000"/>
              <a:gd name="connsiteY769" fmla="*/ 2900539 h 6322301"/>
              <a:gd name="connsiteX770" fmla="*/ 1691544 w 6319000"/>
              <a:gd name="connsiteY770" fmla="*/ 1894796 h 6322301"/>
              <a:gd name="connsiteX771" fmla="*/ 1691544 w 6319000"/>
              <a:gd name="connsiteY771" fmla="*/ 1828830 h 6322301"/>
              <a:gd name="connsiteX772" fmla="*/ 1757511 w 6319000"/>
              <a:gd name="connsiteY772" fmla="*/ 1828830 h 6322301"/>
              <a:gd name="connsiteX773" fmla="*/ 1757511 w 6319000"/>
              <a:gd name="connsiteY773" fmla="*/ 1894796 h 6322301"/>
              <a:gd name="connsiteX774" fmla="*/ 1691544 w 6319000"/>
              <a:gd name="connsiteY774" fmla="*/ 1894796 h 6322301"/>
              <a:gd name="connsiteX775" fmla="*/ 3422910 w 6319000"/>
              <a:gd name="connsiteY775" fmla="*/ 3626162 h 6322301"/>
              <a:gd name="connsiteX776" fmla="*/ 3422911 w 6319000"/>
              <a:gd name="connsiteY776" fmla="*/ 3560197 h 6322301"/>
              <a:gd name="connsiteX777" fmla="*/ 3488877 w 6319000"/>
              <a:gd name="connsiteY777" fmla="*/ 3560196 h 6322301"/>
              <a:gd name="connsiteX778" fmla="*/ 3488875 w 6319000"/>
              <a:gd name="connsiteY778" fmla="*/ 3626160 h 6322301"/>
              <a:gd name="connsiteX779" fmla="*/ 3422910 w 6319000"/>
              <a:gd name="connsiteY779" fmla="*/ 3626162 h 6322301"/>
              <a:gd name="connsiteX780" fmla="*/ 5146928 w 6319000"/>
              <a:gd name="connsiteY780" fmla="*/ 5350179 h 6322301"/>
              <a:gd name="connsiteX781" fmla="*/ 5146928 w 6319000"/>
              <a:gd name="connsiteY781" fmla="*/ 5284213 h 6322301"/>
              <a:gd name="connsiteX782" fmla="*/ 5212894 w 6319000"/>
              <a:gd name="connsiteY782" fmla="*/ 5284213 h 6322301"/>
              <a:gd name="connsiteX783" fmla="*/ 5212894 w 6319000"/>
              <a:gd name="connsiteY783" fmla="*/ 5350179 h 6322301"/>
              <a:gd name="connsiteX784" fmla="*/ 5146928 w 6319000"/>
              <a:gd name="connsiteY784" fmla="*/ 5350179 h 6322301"/>
              <a:gd name="connsiteX785" fmla="*/ 1547125 w 6319000"/>
              <a:gd name="connsiteY785" fmla="*/ 1750386 h 6322301"/>
              <a:gd name="connsiteX786" fmla="*/ 1547125 w 6319000"/>
              <a:gd name="connsiteY786" fmla="*/ 1684420 h 6322301"/>
              <a:gd name="connsiteX787" fmla="*/ 1613091 w 6319000"/>
              <a:gd name="connsiteY787" fmla="*/ 1684420 h 6322301"/>
              <a:gd name="connsiteX788" fmla="*/ 1613091 w 6319000"/>
              <a:gd name="connsiteY788" fmla="*/ 1750386 h 6322301"/>
              <a:gd name="connsiteX789" fmla="*/ 1547125 w 6319000"/>
              <a:gd name="connsiteY789" fmla="*/ 1750386 h 6322301"/>
              <a:gd name="connsiteX790" fmla="*/ 5002509 w 6319000"/>
              <a:gd name="connsiteY790" fmla="*/ 5205770 h 6322301"/>
              <a:gd name="connsiteX791" fmla="*/ 5002509 w 6319000"/>
              <a:gd name="connsiteY791" fmla="*/ 5139804 h 6322301"/>
              <a:gd name="connsiteX792" fmla="*/ 5068475 w 6319000"/>
              <a:gd name="connsiteY792" fmla="*/ 5139804 h 6322301"/>
              <a:gd name="connsiteX793" fmla="*/ 5068475 w 6319000"/>
              <a:gd name="connsiteY793" fmla="*/ 5205770 h 6322301"/>
              <a:gd name="connsiteX794" fmla="*/ 5002509 w 6319000"/>
              <a:gd name="connsiteY794" fmla="*/ 5205770 h 6322301"/>
              <a:gd name="connsiteX795" fmla="*/ 1256501 w 6319000"/>
              <a:gd name="connsiteY795" fmla="*/ 1459774 h 6322301"/>
              <a:gd name="connsiteX796" fmla="*/ 1256501 w 6319000"/>
              <a:gd name="connsiteY796" fmla="*/ 1393808 h 6322301"/>
              <a:gd name="connsiteX797" fmla="*/ 1322468 w 6319000"/>
              <a:gd name="connsiteY797" fmla="*/ 1393808 h 6322301"/>
              <a:gd name="connsiteX798" fmla="*/ 1322467 w 6319000"/>
              <a:gd name="connsiteY798" fmla="*/ 1459774 h 6322301"/>
              <a:gd name="connsiteX799" fmla="*/ 1256501 w 6319000"/>
              <a:gd name="connsiteY799" fmla="*/ 1459774 h 6322301"/>
              <a:gd name="connsiteX800" fmla="*/ 1835963 w 6319000"/>
              <a:gd name="connsiteY800" fmla="*/ 2040993 h 6322301"/>
              <a:gd name="connsiteX801" fmla="*/ 1835962 w 6319000"/>
              <a:gd name="connsiteY801" fmla="*/ 1975027 h 6322301"/>
              <a:gd name="connsiteX802" fmla="*/ 1901929 w 6319000"/>
              <a:gd name="connsiteY802" fmla="*/ 1975027 h 6322301"/>
              <a:gd name="connsiteX803" fmla="*/ 1901929 w 6319000"/>
              <a:gd name="connsiteY803" fmla="*/ 2040993 h 6322301"/>
              <a:gd name="connsiteX804" fmla="*/ 1835963 w 6319000"/>
              <a:gd name="connsiteY804" fmla="*/ 2040993 h 6322301"/>
              <a:gd name="connsiteX805" fmla="*/ 3567324 w 6319000"/>
              <a:gd name="connsiteY805" fmla="*/ 3772355 h 6322301"/>
              <a:gd name="connsiteX806" fmla="*/ 3567335 w 6319000"/>
              <a:gd name="connsiteY806" fmla="*/ 3706399 h 6322301"/>
              <a:gd name="connsiteX807" fmla="*/ 3633291 w 6319000"/>
              <a:gd name="connsiteY807" fmla="*/ 3706389 h 6322301"/>
              <a:gd name="connsiteX808" fmla="*/ 3633290 w 6319000"/>
              <a:gd name="connsiteY808" fmla="*/ 3772355 h 6322301"/>
              <a:gd name="connsiteX809" fmla="*/ 3567324 w 6319000"/>
              <a:gd name="connsiteY809" fmla="*/ 3772355 h 6322301"/>
              <a:gd name="connsiteX810" fmla="*/ 5291345 w 6319000"/>
              <a:gd name="connsiteY810" fmla="*/ 5496376 h 6322301"/>
              <a:gd name="connsiteX811" fmla="*/ 5291345 w 6319000"/>
              <a:gd name="connsiteY811" fmla="*/ 5430409 h 6322301"/>
              <a:gd name="connsiteX812" fmla="*/ 5357311 w 6319000"/>
              <a:gd name="connsiteY812" fmla="*/ 5430409 h 6322301"/>
              <a:gd name="connsiteX813" fmla="*/ 5357311 w 6319000"/>
              <a:gd name="connsiteY813" fmla="*/ 5496376 h 6322301"/>
              <a:gd name="connsiteX814" fmla="*/ 5291345 w 6319000"/>
              <a:gd name="connsiteY814" fmla="*/ 5496376 h 6322301"/>
              <a:gd name="connsiteX815" fmla="*/ 2137003 w 6319000"/>
              <a:gd name="connsiteY815" fmla="*/ 2596014 h 6322301"/>
              <a:gd name="connsiteX816" fmla="*/ 2137003 w 6319000"/>
              <a:gd name="connsiteY816" fmla="*/ 2530048 h 6322301"/>
              <a:gd name="connsiteX817" fmla="*/ 2202962 w 6319000"/>
              <a:gd name="connsiteY817" fmla="*/ 2530055 h 6322301"/>
              <a:gd name="connsiteX818" fmla="*/ 2202969 w 6319000"/>
              <a:gd name="connsiteY818" fmla="*/ 2596015 h 6322301"/>
              <a:gd name="connsiteX819" fmla="*/ 2137003 w 6319000"/>
              <a:gd name="connsiteY819" fmla="*/ 2596014 h 6322301"/>
              <a:gd name="connsiteX820" fmla="*/ 1992591 w 6319000"/>
              <a:gd name="connsiteY820" fmla="*/ 2451603 h 6322301"/>
              <a:gd name="connsiteX821" fmla="*/ 1992591 w 6319000"/>
              <a:gd name="connsiteY821" fmla="*/ 2385637 h 6322301"/>
              <a:gd name="connsiteX822" fmla="*/ 2058550 w 6319000"/>
              <a:gd name="connsiteY822" fmla="*/ 2385644 h 6322301"/>
              <a:gd name="connsiteX823" fmla="*/ 2058557 w 6319000"/>
              <a:gd name="connsiteY823" fmla="*/ 2451604 h 6322301"/>
              <a:gd name="connsiteX824" fmla="*/ 1992591 w 6319000"/>
              <a:gd name="connsiteY824" fmla="*/ 2451603 h 6322301"/>
              <a:gd name="connsiteX825" fmla="*/ 1846392 w 6319000"/>
              <a:gd name="connsiteY825" fmla="*/ 2305405 h 6322301"/>
              <a:gd name="connsiteX826" fmla="*/ 1846392 w 6319000"/>
              <a:gd name="connsiteY826" fmla="*/ 2239439 h 6322301"/>
              <a:gd name="connsiteX827" fmla="*/ 1912350 w 6319000"/>
              <a:gd name="connsiteY827" fmla="*/ 2239447 h 6322301"/>
              <a:gd name="connsiteX828" fmla="*/ 1912358 w 6319000"/>
              <a:gd name="connsiteY828" fmla="*/ 2305405 h 6322301"/>
              <a:gd name="connsiteX829" fmla="*/ 1846392 w 6319000"/>
              <a:gd name="connsiteY829" fmla="*/ 2305405 h 6322301"/>
              <a:gd name="connsiteX830" fmla="*/ 3570391 w 6319000"/>
              <a:gd name="connsiteY830" fmla="*/ 4029413 h 6322301"/>
              <a:gd name="connsiteX831" fmla="*/ 3570390 w 6319000"/>
              <a:gd name="connsiteY831" fmla="*/ 3963446 h 6322301"/>
              <a:gd name="connsiteX832" fmla="*/ 3636354 w 6319000"/>
              <a:gd name="connsiteY832" fmla="*/ 3963450 h 6322301"/>
              <a:gd name="connsiteX833" fmla="*/ 3636359 w 6319000"/>
              <a:gd name="connsiteY833" fmla="*/ 4029415 h 6322301"/>
              <a:gd name="connsiteX834" fmla="*/ 3570391 w 6319000"/>
              <a:gd name="connsiteY834" fmla="*/ 4029413 h 6322301"/>
              <a:gd name="connsiteX835" fmla="*/ 2281411 w 6319000"/>
              <a:gd name="connsiteY835" fmla="*/ 2742212 h 6322301"/>
              <a:gd name="connsiteX836" fmla="*/ 2281411 w 6319000"/>
              <a:gd name="connsiteY836" fmla="*/ 2676246 h 6322301"/>
              <a:gd name="connsiteX837" fmla="*/ 2347370 w 6319000"/>
              <a:gd name="connsiteY837" fmla="*/ 2676253 h 6322301"/>
              <a:gd name="connsiteX838" fmla="*/ 2347377 w 6319000"/>
              <a:gd name="connsiteY838" fmla="*/ 2742212 h 6322301"/>
              <a:gd name="connsiteX839" fmla="*/ 2281411 w 6319000"/>
              <a:gd name="connsiteY839" fmla="*/ 2742212 h 6322301"/>
              <a:gd name="connsiteX840" fmla="*/ 2425819 w 6319000"/>
              <a:gd name="connsiteY840" fmla="*/ 2886627 h 6322301"/>
              <a:gd name="connsiteX841" fmla="*/ 2425820 w 6319000"/>
              <a:gd name="connsiteY841" fmla="*/ 2820660 h 6322301"/>
              <a:gd name="connsiteX842" fmla="*/ 2491779 w 6319000"/>
              <a:gd name="connsiteY842" fmla="*/ 2820667 h 6322301"/>
              <a:gd name="connsiteX843" fmla="*/ 2491786 w 6319000"/>
              <a:gd name="connsiteY843" fmla="*/ 2886627 h 6322301"/>
              <a:gd name="connsiteX844" fmla="*/ 2425819 w 6319000"/>
              <a:gd name="connsiteY844" fmla="*/ 2886627 h 6322301"/>
              <a:gd name="connsiteX845" fmla="*/ 694439 w 6319000"/>
              <a:gd name="connsiteY845" fmla="*/ 1155250 h 6322301"/>
              <a:gd name="connsiteX846" fmla="*/ 694439 w 6319000"/>
              <a:gd name="connsiteY846" fmla="*/ 1089284 h 6322301"/>
              <a:gd name="connsiteX847" fmla="*/ 760400 w 6319000"/>
              <a:gd name="connsiteY847" fmla="*/ 1089289 h 6322301"/>
              <a:gd name="connsiteX848" fmla="*/ 760405 w 6319000"/>
              <a:gd name="connsiteY848" fmla="*/ 1155251 h 6322301"/>
              <a:gd name="connsiteX849" fmla="*/ 694439 w 6319000"/>
              <a:gd name="connsiteY849" fmla="*/ 1155250 h 6322301"/>
              <a:gd name="connsiteX850" fmla="*/ 2570249 w 6319000"/>
              <a:gd name="connsiteY850" fmla="*/ 3032829 h 6322301"/>
              <a:gd name="connsiteX851" fmla="*/ 2570249 w 6319000"/>
              <a:gd name="connsiteY851" fmla="*/ 2966863 h 6322301"/>
              <a:gd name="connsiteX852" fmla="*/ 2636209 w 6319000"/>
              <a:gd name="connsiteY852" fmla="*/ 2966869 h 6322301"/>
              <a:gd name="connsiteX853" fmla="*/ 2636216 w 6319000"/>
              <a:gd name="connsiteY853" fmla="*/ 3032829 h 6322301"/>
              <a:gd name="connsiteX854" fmla="*/ 2570249 w 6319000"/>
              <a:gd name="connsiteY854" fmla="*/ 3032829 h 6322301"/>
              <a:gd name="connsiteX855" fmla="*/ 838869 w 6319000"/>
              <a:gd name="connsiteY855" fmla="*/ 1301453 h 6322301"/>
              <a:gd name="connsiteX856" fmla="*/ 838869 w 6319000"/>
              <a:gd name="connsiteY856" fmla="*/ 1235486 h 6322301"/>
              <a:gd name="connsiteX857" fmla="*/ 904831 w 6319000"/>
              <a:gd name="connsiteY857" fmla="*/ 1235491 h 6322301"/>
              <a:gd name="connsiteX858" fmla="*/ 904835 w 6319000"/>
              <a:gd name="connsiteY858" fmla="*/ 1301453 h 6322301"/>
              <a:gd name="connsiteX859" fmla="*/ 838869 w 6319000"/>
              <a:gd name="connsiteY859" fmla="*/ 1301453 h 6322301"/>
              <a:gd name="connsiteX860" fmla="*/ 976587 w 6319000"/>
              <a:gd name="connsiteY860" fmla="*/ 1449070 h 6322301"/>
              <a:gd name="connsiteX861" fmla="*/ 976587 w 6319000"/>
              <a:gd name="connsiteY861" fmla="*/ 1383103 h 6322301"/>
              <a:gd name="connsiteX862" fmla="*/ 1042549 w 6319000"/>
              <a:gd name="connsiteY862" fmla="*/ 1383109 h 6322301"/>
              <a:gd name="connsiteX863" fmla="*/ 1042554 w 6319000"/>
              <a:gd name="connsiteY863" fmla="*/ 1449070 h 6322301"/>
              <a:gd name="connsiteX864" fmla="*/ 976587 w 6319000"/>
              <a:gd name="connsiteY864" fmla="*/ 1449070 h 6322301"/>
              <a:gd name="connsiteX865" fmla="*/ 1265424 w 6319000"/>
              <a:gd name="connsiteY865" fmla="*/ 1739682 h 6322301"/>
              <a:gd name="connsiteX866" fmla="*/ 1265424 w 6319000"/>
              <a:gd name="connsiteY866" fmla="*/ 1673715 h 6322301"/>
              <a:gd name="connsiteX867" fmla="*/ 1331385 w 6319000"/>
              <a:gd name="connsiteY867" fmla="*/ 1673721 h 6322301"/>
              <a:gd name="connsiteX868" fmla="*/ 1331390 w 6319000"/>
              <a:gd name="connsiteY868" fmla="*/ 1739682 h 6322301"/>
              <a:gd name="connsiteX869" fmla="*/ 1265424 w 6319000"/>
              <a:gd name="connsiteY869" fmla="*/ 1739682 h 6322301"/>
              <a:gd name="connsiteX870" fmla="*/ 4720807 w 6319000"/>
              <a:gd name="connsiteY870" fmla="*/ 5195068 h 6322301"/>
              <a:gd name="connsiteX871" fmla="*/ 4720806 w 6319000"/>
              <a:gd name="connsiteY871" fmla="*/ 5129102 h 6322301"/>
              <a:gd name="connsiteX872" fmla="*/ 4786769 w 6319000"/>
              <a:gd name="connsiteY872" fmla="*/ 5129105 h 6322301"/>
              <a:gd name="connsiteX873" fmla="*/ 4786773 w 6319000"/>
              <a:gd name="connsiteY873" fmla="*/ 5195068 h 6322301"/>
              <a:gd name="connsiteX874" fmla="*/ 4720807 w 6319000"/>
              <a:gd name="connsiteY874" fmla="*/ 5195068 h 6322301"/>
              <a:gd name="connsiteX875" fmla="*/ 1121004 w 6319000"/>
              <a:gd name="connsiteY875" fmla="*/ 1595267 h 6322301"/>
              <a:gd name="connsiteX876" fmla="*/ 1121004 w 6319000"/>
              <a:gd name="connsiteY876" fmla="*/ 1529301 h 6322301"/>
              <a:gd name="connsiteX877" fmla="*/ 1186965 w 6319000"/>
              <a:gd name="connsiteY877" fmla="*/ 1529306 h 6322301"/>
              <a:gd name="connsiteX878" fmla="*/ 1186970 w 6319000"/>
              <a:gd name="connsiteY878" fmla="*/ 1595267 h 6322301"/>
              <a:gd name="connsiteX879" fmla="*/ 1121004 w 6319000"/>
              <a:gd name="connsiteY879" fmla="*/ 1595267 h 6322301"/>
              <a:gd name="connsiteX880" fmla="*/ 3431832 w 6319000"/>
              <a:gd name="connsiteY880" fmla="*/ 3907847 h 6322301"/>
              <a:gd name="connsiteX881" fmla="*/ 3431843 w 6319000"/>
              <a:gd name="connsiteY881" fmla="*/ 3841892 h 6322301"/>
              <a:gd name="connsiteX882" fmla="*/ 3497790 w 6319000"/>
              <a:gd name="connsiteY882" fmla="*/ 3841890 h 6322301"/>
              <a:gd name="connsiteX883" fmla="*/ 3497798 w 6319000"/>
              <a:gd name="connsiteY883" fmla="*/ 3907847 h 6322301"/>
              <a:gd name="connsiteX884" fmla="*/ 3431832 w 6319000"/>
              <a:gd name="connsiteY884" fmla="*/ 3907847 h 6322301"/>
              <a:gd name="connsiteX885" fmla="*/ 1700468 w 6319000"/>
              <a:gd name="connsiteY885" fmla="*/ 2176488 h 6322301"/>
              <a:gd name="connsiteX886" fmla="*/ 1700468 w 6319000"/>
              <a:gd name="connsiteY886" fmla="*/ 2110521 h 6322301"/>
              <a:gd name="connsiteX887" fmla="*/ 1766428 w 6319000"/>
              <a:gd name="connsiteY887" fmla="*/ 2110528 h 6322301"/>
              <a:gd name="connsiteX888" fmla="*/ 1766434 w 6319000"/>
              <a:gd name="connsiteY888" fmla="*/ 2176488 h 6322301"/>
              <a:gd name="connsiteX889" fmla="*/ 1700468 w 6319000"/>
              <a:gd name="connsiteY889" fmla="*/ 2176488 h 6322301"/>
              <a:gd name="connsiteX890" fmla="*/ 1554270 w 6319000"/>
              <a:gd name="connsiteY890" fmla="*/ 2030292 h 6322301"/>
              <a:gd name="connsiteX891" fmla="*/ 1554270 w 6319000"/>
              <a:gd name="connsiteY891" fmla="*/ 1964325 h 6322301"/>
              <a:gd name="connsiteX892" fmla="*/ 1620230 w 6319000"/>
              <a:gd name="connsiteY892" fmla="*/ 1964331 h 6322301"/>
              <a:gd name="connsiteX893" fmla="*/ 1620236 w 6319000"/>
              <a:gd name="connsiteY893" fmla="*/ 2030291 h 6322301"/>
              <a:gd name="connsiteX894" fmla="*/ 1554270 w 6319000"/>
              <a:gd name="connsiteY894" fmla="*/ 2030292 h 6322301"/>
              <a:gd name="connsiteX895" fmla="*/ 5155848 w 6319000"/>
              <a:gd name="connsiteY895" fmla="*/ 5631873 h 6322301"/>
              <a:gd name="connsiteX896" fmla="*/ 5155848 w 6319000"/>
              <a:gd name="connsiteY896" fmla="*/ 5565906 h 6322301"/>
              <a:gd name="connsiteX897" fmla="*/ 5221811 w 6319000"/>
              <a:gd name="connsiteY897" fmla="*/ 5565910 h 6322301"/>
              <a:gd name="connsiteX898" fmla="*/ 5221815 w 6319000"/>
              <a:gd name="connsiteY898" fmla="*/ 5631872 h 6322301"/>
              <a:gd name="connsiteX899" fmla="*/ 5155848 w 6319000"/>
              <a:gd name="connsiteY899" fmla="*/ 5631873 h 6322301"/>
              <a:gd name="connsiteX900" fmla="*/ 5009651 w 6319000"/>
              <a:gd name="connsiteY900" fmla="*/ 5485677 h 6322301"/>
              <a:gd name="connsiteX901" fmla="*/ 5009651 w 6319000"/>
              <a:gd name="connsiteY901" fmla="*/ 5419711 h 6322301"/>
              <a:gd name="connsiteX902" fmla="*/ 5075613 w 6319000"/>
              <a:gd name="connsiteY902" fmla="*/ 5419714 h 6322301"/>
              <a:gd name="connsiteX903" fmla="*/ 5075617 w 6319000"/>
              <a:gd name="connsiteY903" fmla="*/ 5485677 h 6322301"/>
              <a:gd name="connsiteX904" fmla="*/ 5009651 w 6319000"/>
              <a:gd name="connsiteY904" fmla="*/ 5485677 h 6322301"/>
              <a:gd name="connsiteX905" fmla="*/ 1409846 w 6319000"/>
              <a:gd name="connsiteY905" fmla="*/ 1885879 h 6322301"/>
              <a:gd name="connsiteX906" fmla="*/ 1409846 w 6319000"/>
              <a:gd name="connsiteY906" fmla="*/ 1819913 h 6322301"/>
              <a:gd name="connsiteX907" fmla="*/ 1475807 w 6319000"/>
              <a:gd name="connsiteY907" fmla="*/ 1819919 h 6322301"/>
              <a:gd name="connsiteX908" fmla="*/ 1475812 w 6319000"/>
              <a:gd name="connsiteY908" fmla="*/ 1885879 h 6322301"/>
              <a:gd name="connsiteX909" fmla="*/ 1409846 w 6319000"/>
              <a:gd name="connsiteY909" fmla="*/ 1885879 h 6322301"/>
              <a:gd name="connsiteX910" fmla="*/ 4865228 w 6319000"/>
              <a:gd name="connsiteY910" fmla="*/ 5341265 h 6322301"/>
              <a:gd name="connsiteX911" fmla="*/ 4865228 w 6319000"/>
              <a:gd name="connsiteY911" fmla="*/ 5275299 h 6322301"/>
              <a:gd name="connsiteX912" fmla="*/ 4931190 w 6319000"/>
              <a:gd name="connsiteY912" fmla="*/ 5275303 h 6322301"/>
              <a:gd name="connsiteX913" fmla="*/ 4931194 w 6319000"/>
              <a:gd name="connsiteY913" fmla="*/ 5341266 h 6322301"/>
              <a:gd name="connsiteX914" fmla="*/ 4865228 w 6319000"/>
              <a:gd name="connsiteY914" fmla="*/ 5341265 h 6322301"/>
              <a:gd name="connsiteX915" fmla="*/ 1710890 w 6319000"/>
              <a:gd name="connsiteY915" fmla="*/ 2440906 h 6322301"/>
              <a:gd name="connsiteX916" fmla="*/ 1710890 w 6319000"/>
              <a:gd name="connsiteY916" fmla="*/ 2374941 h 6322301"/>
              <a:gd name="connsiteX917" fmla="*/ 1776858 w 6319000"/>
              <a:gd name="connsiteY917" fmla="*/ 2374939 h 6322301"/>
              <a:gd name="connsiteX918" fmla="*/ 1776856 w 6319000"/>
              <a:gd name="connsiteY918" fmla="*/ 2440907 h 6322301"/>
              <a:gd name="connsiteX919" fmla="*/ 1710890 w 6319000"/>
              <a:gd name="connsiteY919" fmla="*/ 2440906 h 6322301"/>
              <a:gd name="connsiteX920" fmla="*/ 1855310 w 6319000"/>
              <a:gd name="connsiteY920" fmla="*/ 2587105 h 6322301"/>
              <a:gd name="connsiteX921" fmla="*/ 1855310 w 6319000"/>
              <a:gd name="connsiteY921" fmla="*/ 2521139 h 6322301"/>
              <a:gd name="connsiteX922" fmla="*/ 1921278 w 6319000"/>
              <a:gd name="connsiteY922" fmla="*/ 2521137 h 6322301"/>
              <a:gd name="connsiteX923" fmla="*/ 1921276 w 6319000"/>
              <a:gd name="connsiteY923" fmla="*/ 2587105 h 6322301"/>
              <a:gd name="connsiteX924" fmla="*/ 1855310 w 6319000"/>
              <a:gd name="connsiteY924" fmla="*/ 2587105 h 6322301"/>
              <a:gd name="connsiteX925" fmla="*/ 1999717 w 6319000"/>
              <a:gd name="connsiteY925" fmla="*/ 2731515 h 6322301"/>
              <a:gd name="connsiteX926" fmla="*/ 1999717 w 6319000"/>
              <a:gd name="connsiteY926" fmla="*/ 2665550 h 6322301"/>
              <a:gd name="connsiteX927" fmla="*/ 2065685 w 6319000"/>
              <a:gd name="connsiteY927" fmla="*/ 2665548 h 6322301"/>
              <a:gd name="connsiteX928" fmla="*/ 2065683 w 6319000"/>
              <a:gd name="connsiteY928" fmla="*/ 2731516 h 6322301"/>
              <a:gd name="connsiteX929" fmla="*/ 1999717 w 6319000"/>
              <a:gd name="connsiteY929" fmla="*/ 2731515 h 6322301"/>
              <a:gd name="connsiteX930" fmla="*/ 2290317 w 6319000"/>
              <a:gd name="connsiteY930" fmla="*/ 3022128 h 6322301"/>
              <a:gd name="connsiteX931" fmla="*/ 2290316 w 6319000"/>
              <a:gd name="connsiteY931" fmla="*/ 2956162 h 6322301"/>
              <a:gd name="connsiteX932" fmla="*/ 2356284 w 6319000"/>
              <a:gd name="connsiteY932" fmla="*/ 2956161 h 6322301"/>
              <a:gd name="connsiteX933" fmla="*/ 2356282 w 6319000"/>
              <a:gd name="connsiteY933" fmla="*/ 3022129 h 6322301"/>
              <a:gd name="connsiteX934" fmla="*/ 2290317 w 6319000"/>
              <a:gd name="connsiteY934" fmla="*/ 3022128 h 6322301"/>
              <a:gd name="connsiteX935" fmla="*/ 558936 w 6319000"/>
              <a:gd name="connsiteY935" fmla="*/ 1290752 h 6322301"/>
              <a:gd name="connsiteX936" fmla="*/ 558936 w 6319000"/>
              <a:gd name="connsiteY936" fmla="*/ 1224786 h 6322301"/>
              <a:gd name="connsiteX937" fmla="*/ 624903 w 6319000"/>
              <a:gd name="connsiteY937" fmla="*/ 1224785 h 6322301"/>
              <a:gd name="connsiteX938" fmla="*/ 624903 w 6319000"/>
              <a:gd name="connsiteY938" fmla="*/ 1290752 h 6322301"/>
              <a:gd name="connsiteX939" fmla="*/ 558936 w 6319000"/>
              <a:gd name="connsiteY939" fmla="*/ 1290752 h 6322301"/>
              <a:gd name="connsiteX940" fmla="*/ 847808 w 6319000"/>
              <a:gd name="connsiteY940" fmla="*/ 1581368 h 6322301"/>
              <a:gd name="connsiteX941" fmla="*/ 847808 w 6319000"/>
              <a:gd name="connsiteY941" fmla="*/ 1515402 h 6322301"/>
              <a:gd name="connsiteX942" fmla="*/ 913775 w 6319000"/>
              <a:gd name="connsiteY942" fmla="*/ 1515401 h 6322301"/>
              <a:gd name="connsiteX943" fmla="*/ 913775 w 6319000"/>
              <a:gd name="connsiteY943" fmla="*/ 1581368 h 6322301"/>
              <a:gd name="connsiteX944" fmla="*/ 847808 w 6319000"/>
              <a:gd name="connsiteY944" fmla="*/ 1581368 h 6322301"/>
              <a:gd name="connsiteX945" fmla="*/ 2434748 w 6319000"/>
              <a:gd name="connsiteY945" fmla="*/ 3168329 h 6322301"/>
              <a:gd name="connsiteX946" fmla="*/ 2434749 w 6319000"/>
              <a:gd name="connsiteY946" fmla="*/ 3102362 h 6322301"/>
              <a:gd name="connsiteX947" fmla="*/ 2500716 w 6319000"/>
              <a:gd name="connsiteY947" fmla="*/ 3102361 h 6322301"/>
              <a:gd name="connsiteX948" fmla="*/ 2500715 w 6319000"/>
              <a:gd name="connsiteY948" fmla="*/ 3168328 h 6322301"/>
              <a:gd name="connsiteX949" fmla="*/ 2434748 w 6319000"/>
              <a:gd name="connsiteY949" fmla="*/ 3168329 h 6322301"/>
              <a:gd name="connsiteX950" fmla="*/ 703368 w 6319000"/>
              <a:gd name="connsiteY950" fmla="*/ 1436952 h 6322301"/>
              <a:gd name="connsiteX951" fmla="*/ 703368 w 6319000"/>
              <a:gd name="connsiteY951" fmla="*/ 1370986 h 6322301"/>
              <a:gd name="connsiteX952" fmla="*/ 769335 w 6319000"/>
              <a:gd name="connsiteY952" fmla="*/ 1370985 h 6322301"/>
              <a:gd name="connsiteX953" fmla="*/ 769335 w 6319000"/>
              <a:gd name="connsiteY953" fmla="*/ 1436952 h 6322301"/>
              <a:gd name="connsiteX954" fmla="*/ 703368 w 6319000"/>
              <a:gd name="connsiteY954" fmla="*/ 1436952 h 6322301"/>
              <a:gd name="connsiteX955" fmla="*/ 2144126 w 6319000"/>
              <a:gd name="connsiteY955" fmla="*/ 2877714 h 6322301"/>
              <a:gd name="connsiteX956" fmla="*/ 2144126 w 6319000"/>
              <a:gd name="connsiteY956" fmla="*/ 2811747 h 6322301"/>
              <a:gd name="connsiteX957" fmla="*/ 2210093 w 6319000"/>
              <a:gd name="connsiteY957" fmla="*/ 2811746 h 6322301"/>
              <a:gd name="connsiteX958" fmla="*/ 2210092 w 6319000"/>
              <a:gd name="connsiteY958" fmla="*/ 2877714 h 6322301"/>
              <a:gd name="connsiteX959" fmla="*/ 2144126 w 6319000"/>
              <a:gd name="connsiteY959" fmla="*/ 2877714 h 6322301"/>
              <a:gd name="connsiteX960" fmla="*/ 1129924 w 6319000"/>
              <a:gd name="connsiteY960" fmla="*/ 1875183 h 6322301"/>
              <a:gd name="connsiteX961" fmla="*/ 1129924 w 6319000"/>
              <a:gd name="connsiteY961" fmla="*/ 1809217 h 6322301"/>
              <a:gd name="connsiteX962" fmla="*/ 1195891 w 6319000"/>
              <a:gd name="connsiteY962" fmla="*/ 1809216 h 6322301"/>
              <a:gd name="connsiteX963" fmla="*/ 1195890 w 6319000"/>
              <a:gd name="connsiteY963" fmla="*/ 1875183 h 6322301"/>
              <a:gd name="connsiteX964" fmla="*/ 1129924 w 6319000"/>
              <a:gd name="connsiteY964" fmla="*/ 1875183 h 6322301"/>
              <a:gd name="connsiteX965" fmla="*/ 985502 w 6319000"/>
              <a:gd name="connsiteY965" fmla="*/ 1730768 h 6322301"/>
              <a:gd name="connsiteX966" fmla="*/ 985502 w 6319000"/>
              <a:gd name="connsiteY966" fmla="*/ 1664801 h 6322301"/>
              <a:gd name="connsiteX967" fmla="*/ 1051469 w 6319000"/>
              <a:gd name="connsiteY967" fmla="*/ 1664801 h 6322301"/>
              <a:gd name="connsiteX968" fmla="*/ 1051468 w 6319000"/>
              <a:gd name="connsiteY968" fmla="*/ 1730767 h 6322301"/>
              <a:gd name="connsiteX969" fmla="*/ 985502 w 6319000"/>
              <a:gd name="connsiteY969" fmla="*/ 1730768 h 6322301"/>
              <a:gd name="connsiteX970" fmla="*/ 1418768 w 6319000"/>
              <a:gd name="connsiteY970" fmla="*/ 2165793 h 6322301"/>
              <a:gd name="connsiteX971" fmla="*/ 1418768 w 6319000"/>
              <a:gd name="connsiteY971" fmla="*/ 2099827 h 6322301"/>
              <a:gd name="connsiteX972" fmla="*/ 1484735 w 6319000"/>
              <a:gd name="connsiteY972" fmla="*/ 2099826 h 6322301"/>
              <a:gd name="connsiteX973" fmla="*/ 1484734 w 6319000"/>
              <a:gd name="connsiteY973" fmla="*/ 2165793 h 6322301"/>
              <a:gd name="connsiteX974" fmla="*/ 1418768 w 6319000"/>
              <a:gd name="connsiteY974" fmla="*/ 2165793 h 6322301"/>
              <a:gd name="connsiteX975" fmla="*/ 4874150 w 6319000"/>
              <a:gd name="connsiteY975" fmla="*/ 5621178 h 6322301"/>
              <a:gd name="connsiteX976" fmla="*/ 4874150 w 6319000"/>
              <a:gd name="connsiteY976" fmla="*/ 5555212 h 6322301"/>
              <a:gd name="connsiteX977" fmla="*/ 4940116 w 6319000"/>
              <a:gd name="connsiteY977" fmla="*/ 5555212 h 6322301"/>
              <a:gd name="connsiteX978" fmla="*/ 4940116 w 6319000"/>
              <a:gd name="connsiteY978" fmla="*/ 5621178 h 6322301"/>
              <a:gd name="connsiteX979" fmla="*/ 4874150 w 6319000"/>
              <a:gd name="connsiteY979" fmla="*/ 5621178 h 6322301"/>
              <a:gd name="connsiteX980" fmla="*/ 1274348 w 6319000"/>
              <a:gd name="connsiteY980" fmla="*/ 2021379 h 6322301"/>
              <a:gd name="connsiteX981" fmla="*/ 1274348 w 6319000"/>
              <a:gd name="connsiteY981" fmla="*/ 1955412 h 6322301"/>
              <a:gd name="connsiteX982" fmla="*/ 1340315 w 6319000"/>
              <a:gd name="connsiteY982" fmla="*/ 1955412 h 6322301"/>
              <a:gd name="connsiteX983" fmla="*/ 1340314 w 6319000"/>
              <a:gd name="connsiteY983" fmla="*/ 2021379 h 6322301"/>
              <a:gd name="connsiteX984" fmla="*/ 1274348 w 6319000"/>
              <a:gd name="connsiteY984" fmla="*/ 2021379 h 6322301"/>
              <a:gd name="connsiteX985" fmla="*/ 4729730 w 6319000"/>
              <a:gd name="connsiteY985" fmla="*/ 5476765 h 6322301"/>
              <a:gd name="connsiteX986" fmla="*/ 4729730 w 6319000"/>
              <a:gd name="connsiteY986" fmla="*/ 5410798 h 6322301"/>
              <a:gd name="connsiteX987" fmla="*/ 4795697 w 6319000"/>
              <a:gd name="connsiteY987" fmla="*/ 5410798 h 6322301"/>
              <a:gd name="connsiteX988" fmla="*/ 4795696 w 6319000"/>
              <a:gd name="connsiteY988" fmla="*/ 5476765 h 6322301"/>
              <a:gd name="connsiteX989" fmla="*/ 4729730 w 6319000"/>
              <a:gd name="connsiteY989" fmla="*/ 5476765 h 6322301"/>
              <a:gd name="connsiteX990" fmla="*/ 1563187 w 6319000"/>
              <a:gd name="connsiteY990" fmla="*/ 2311989 h 6322301"/>
              <a:gd name="connsiteX991" fmla="*/ 1563187 w 6319000"/>
              <a:gd name="connsiteY991" fmla="*/ 2246022 h 6322301"/>
              <a:gd name="connsiteX992" fmla="*/ 1629153 w 6319000"/>
              <a:gd name="connsiteY992" fmla="*/ 2246022 h 6322301"/>
              <a:gd name="connsiteX993" fmla="*/ 1629153 w 6319000"/>
              <a:gd name="connsiteY993" fmla="*/ 2311988 h 6322301"/>
              <a:gd name="connsiteX994" fmla="*/ 1563187 w 6319000"/>
              <a:gd name="connsiteY994" fmla="*/ 2311989 h 6322301"/>
              <a:gd name="connsiteX995" fmla="*/ 5018567 w 6319000"/>
              <a:gd name="connsiteY995" fmla="*/ 5767373 h 6322301"/>
              <a:gd name="connsiteX996" fmla="*/ 5018567 w 6319000"/>
              <a:gd name="connsiteY996" fmla="*/ 5701407 h 6322301"/>
              <a:gd name="connsiteX997" fmla="*/ 5084534 w 6319000"/>
              <a:gd name="connsiteY997" fmla="*/ 5701407 h 6322301"/>
              <a:gd name="connsiteX998" fmla="*/ 5084534 w 6319000"/>
              <a:gd name="connsiteY998" fmla="*/ 5767373 h 6322301"/>
              <a:gd name="connsiteX999" fmla="*/ 5018567 w 6319000"/>
              <a:gd name="connsiteY999" fmla="*/ 5767373 h 6322301"/>
              <a:gd name="connsiteX1000" fmla="*/ 1575390 w 6319000"/>
              <a:gd name="connsiteY1000" fmla="*/ 2576407 h 6322301"/>
              <a:gd name="connsiteX1001" fmla="*/ 1575390 w 6319000"/>
              <a:gd name="connsiteY1001" fmla="*/ 2510440 h 6322301"/>
              <a:gd name="connsiteX1002" fmla="*/ 1641357 w 6319000"/>
              <a:gd name="connsiteY1002" fmla="*/ 2510440 h 6322301"/>
              <a:gd name="connsiteX1003" fmla="*/ 1641357 w 6319000"/>
              <a:gd name="connsiteY1003" fmla="*/ 2576407 h 6322301"/>
              <a:gd name="connsiteX1004" fmla="*/ 1575390 w 6319000"/>
              <a:gd name="connsiteY1004" fmla="*/ 2576407 h 6322301"/>
              <a:gd name="connsiteX1005" fmla="*/ 1719807 w 6319000"/>
              <a:gd name="connsiteY1005" fmla="*/ 2722604 h 6322301"/>
              <a:gd name="connsiteX1006" fmla="*/ 1719808 w 6319000"/>
              <a:gd name="connsiteY1006" fmla="*/ 2656636 h 6322301"/>
              <a:gd name="connsiteX1007" fmla="*/ 1785774 w 6319000"/>
              <a:gd name="connsiteY1007" fmla="*/ 2656637 h 6322301"/>
              <a:gd name="connsiteX1008" fmla="*/ 1785774 w 6319000"/>
              <a:gd name="connsiteY1008" fmla="*/ 2722603 h 6322301"/>
              <a:gd name="connsiteX1009" fmla="*/ 1719807 w 6319000"/>
              <a:gd name="connsiteY1009" fmla="*/ 2722604 h 6322301"/>
              <a:gd name="connsiteX1010" fmla="*/ 1864217 w 6319000"/>
              <a:gd name="connsiteY1010" fmla="*/ 2867019 h 6322301"/>
              <a:gd name="connsiteX1011" fmla="*/ 1864218 w 6319000"/>
              <a:gd name="connsiteY1011" fmla="*/ 2801052 h 6322301"/>
              <a:gd name="connsiteX1012" fmla="*/ 1930184 w 6319000"/>
              <a:gd name="connsiteY1012" fmla="*/ 2801052 h 6322301"/>
              <a:gd name="connsiteX1013" fmla="*/ 1930184 w 6319000"/>
              <a:gd name="connsiteY1013" fmla="*/ 2867018 h 6322301"/>
              <a:gd name="connsiteX1014" fmla="*/ 1864217 w 6319000"/>
              <a:gd name="connsiteY1014" fmla="*/ 2867019 h 6322301"/>
              <a:gd name="connsiteX1015" fmla="*/ 2008628 w 6319000"/>
              <a:gd name="connsiteY1015" fmla="*/ 3013213 h 6322301"/>
              <a:gd name="connsiteX1016" fmla="*/ 2008628 w 6319000"/>
              <a:gd name="connsiteY1016" fmla="*/ 2947246 h 6322301"/>
              <a:gd name="connsiteX1017" fmla="*/ 2074594 w 6319000"/>
              <a:gd name="connsiteY1017" fmla="*/ 2947246 h 6322301"/>
              <a:gd name="connsiteX1018" fmla="*/ 2074595 w 6319000"/>
              <a:gd name="connsiteY1018" fmla="*/ 3013213 h 6322301"/>
              <a:gd name="connsiteX1019" fmla="*/ 2008628 w 6319000"/>
              <a:gd name="connsiteY1019" fmla="*/ 3013213 h 6322301"/>
              <a:gd name="connsiteX1020" fmla="*/ 2153034 w 6319000"/>
              <a:gd name="connsiteY1020" fmla="*/ 3157629 h 6322301"/>
              <a:gd name="connsiteX1021" fmla="*/ 2153034 w 6319000"/>
              <a:gd name="connsiteY1021" fmla="*/ 3091663 h 6322301"/>
              <a:gd name="connsiteX1022" fmla="*/ 2219000 w 6319000"/>
              <a:gd name="connsiteY1022" fmla="*/ 3091663 h 6322301"/>
              <a:gd name="connsiteX1023" fmla="*/ 2219000 w 6319000"/>
              <a:gd name="connsiteY1023" fmla="*/ 3157629 h 6322301"/>
              <a:gd name="connsiteX1024" fmla="*/ 2153034 w 6319000"/>
              <a:gd name="connsiteY1024" fmla="*/ 3157629 h 6322301"/>
              <a:gd name="connsiteX1025" fmla="*/ 421653 w 6319000"/>
              <a:gd name="connsiteY1025" fmla="*/ 1426253 h 6322301"/>
              <a:gd name="connsiteX1026" fmla="*/ 421653 w 6319000"/>
              <a:gd name="connsiteY1026" fmla="*/ 1360286 h 6322301"/>
              <a:gd name="connsiteX1027" fmla="*/ 487619 w 6319000"/>
              <a:gd name="connsiteY1027" fmla="*/ 1360286 h 6322301"/>
              <a:gd name="connsiteX1028" fmla="*/ 487620 w 6319000"/>
              <a:gd name="connsiteY1028" fmla="*/ 1426253 h 6322301"/>
              <a:gd name="connsiteX1029" fmla="*/ 421653 w 6319000"/>
              <a:gd name="connsiteY1029" fmla="*/ 1426253 h 6322301"/>
              <a:gd name="connsiteX1030" fmla="*/ 856735 w 6319000"/>
              <a:gd name="connsiteY1030" fmla="*/ 1863063 h 6322301"/>
              <a:gd name="connsiteX1031" fmla="*/ 856735 w 6319000"/>
              <a:gd name="connsiteY1031" fmla="*/ 1797096 h 6322301"/>
              <a:gd name="connsiteX1032" fmla="*/ 922702 w 6319000"/>
              <a:gd name="connsiteY1032" fmla="*/ 1797097 h 6322301"/>
              <a:gd name="connsiteX1033" fmla="*/ 922701 w 6319000"/>
              <a:gd name="connsiteY1033" fmla="*/ 1863063 h 6322301"/>
              <a:gd name="connsiteX1034" fmla="*/ 856735 w 6319000"/>
              <a:gd name="connsiteY1034" fmla="*/ 1863063 h 6322301"/>
              <a:gd name="connsiteX1035" fmla="*/ 2441904 w 6319000"/>
              <a:gd name="connsiteY1035" fmla="*/ 3448245 h 6322301"/>
              <a:gd name="connsiteX1036" fmla="*/ 2441904 w 6319000"/>
              <a:gd name="connsiteY1036" fmla="*/ 3382279 h 6322301"/>
              <a:gd name="connsiteX1037" fmla="*/ 2507871 w 6319000"/>
              <a:gd name="connsiteY1037" fmla="*/ 3382279 h 6322301"/>
              <a:gd name="connsiteX1038" fmla="*/ 2507870 w 6319000"/>
              <a:gd name="connsiteY1038" fmla="*/ 3448246 h 6322301"/>
              <a:gd name="connsiteX1039" fmla="*/ 2441904 w 6319000"/>
              <a:gd name="connsiteY1039" fmla="*/ 3448245 h 6322301"/>
              <a:gd name="connsiteX1040" fmla="*/ 710524 w 6319000"/>
              <a:gd name="connsiteY1040" fmla="*/ 1716869 h 6322301"/>
              <a:gd name="connsiteX1041" fmla="*/ 710524 w 6319000"/>
              <a:gd name="connsiteY1041" fmla="*/ 1650903 h 6322301"/>
              <a:gd name="connsiteX1042" fmla="*/ 776490 w 6319000"/>
              <a:gd name="connsiteY1042" fmla="*/ 1650902 h 6322301"/>
              <a:gd name="connsiteX1043" fmla="*/ 776490 w 6319000"/>
              <a:gd name="connsiteY1043" fmla="*/ 1716869 h 6322301"/>
              <a:gd name="connsiteX1044" fmla="*/ 710524 w 6319000"/>
              <a:gd name="connsiteY1044" fmla="*/ 1716869 h 6322301"/>
              <a:gd name="connsiteX1045" fmla="*/ 2297465 w 6319000"/>
              <a:gd name="connsiteY1045" fmla="*/ 3303827 h 6322301"/>
              <a:gd name="connsiteX1046" fmla="*/ 2297465 w 6319000"/>
              <a:gd name="connsiteY1046" fmla="*/ 3237861 h 6322301"/>
              <a:gd name="connsiteX1047" fmla="*/ 2363433 w 6319000"/>
              <a:gd name="connsiteY1047" fmla="*/ 3237860 h 6322301"/>
              <a:gd name="connsiteX1048" fmla="*/ 2363433 w 6319000"/>
              <a:gd name="connsiteY1048" fmla="*/ 3303827 h 6322301"/>
              <a:gd name="connsiteX1049" fmla="*/ 2297465 w 6319000"/>
              <a:gd name="connsiteY1049" fmla="*/ 3303827 h 6322301"/>
              <a:gd name="connsiteX1050" fmla="*/ 566084 w 6319000"/>
              <a:gd name="connsiteY1050" fmla="*/ 1572451 h 6322301"/>
              <a:gd name="connsiteX1051" fmla="*/ 566084 w 6319000"/>
              <a:gd name="connsiteY1051" fmla="*/ 1506484 h 6322301"/>
              <a:gd name="connsiteX1052" fmla="*/ 632053 w 6319000"/>
              <a:gd name="connsiteY1052" fmla="*/ 1506484 h 6322301"/>
              <a:gd name="connsiteX1053" fmla="*/ 632052 w 6319000"/>
              <a:gd name="connsiteY1053" fmla="*/ 1572450 h 6322301"/>
              <a:gd name="connsiteX1054" fmla="*/ 566084 w 6319000"/>
              <a:gd name="connsiteY1054" fmla="*/ 1572451 h 6322301"/>
              <a:gd name="connsiteX1055" fmla="*/ 1138845 w 6319000"/>
              <a:gd name="connsiteY1055" fmla="*/ 2155096 h 6322301"/>
              <a:gd name="connsiteX1056" fmla="*/ 1138844 w 6319000"/>
              <a:gd name="connsiteY1056" fmla="*/ 2089129 h 6322301"/>
              <a:gd name="connsiteX1057" fmla="*/ 1204811 w 6319000"/>
              <a:gd name="connsiteY1057" fmla="*/ 2089129 h 6322301"/>
              <a:gd name="connsiteX1058" fmla="*/ 1204811 w 6319000"/>
              <a:gd name="connsiteY1058" fmla="*/ 2155096 h 6322301"/>
              <a:gd name="connsiteX1059" fmla="*/ 1138845 w 6319000"/>
              <a:gd name="connsiteY1059" fmla="*/ 2155096 h 6322301"/>
              <a:gd name="connsiteX1060" fmla="*/ 4594227 w 6319000"/>
              <a:gd name="connsiteY1060" fmla="*/ 5610482 h 6322301"/>
              <a:gd name="connsiteX1061" fmla="*/ 4594227 w 6319000"/>
              <a:gd name="connsiteY1061" fmla="*/ 5544515 h 6322301"/>
              <a:gd name="connsiteX1062" fmla="*/ 4660193 w 6319000"/>
              <a:gd name="connsiteY1062" fmla="*/ 5544515 h 6322301"/>
              <a:gd name="connsiteX1063" fmla="*/ 4660193 w 6319000"/>
              <a:gd name="connsiteY1063" fmla="*/ 5610482 h 6322301"/>
              <a:gd name="connsiteX1064" fmla="*/ 4594227 w 6319000"/>
              <a:gd name="connsiteY1064" fmla="*/ 5610482 h 6322301"/>
              <a:gd name="connsiteX1065" fmla="*/ 994424 w 6319000"/>
              <a:gd name="connsiteY1065" fmla="*/ 2010684 h 6322301"/>
              <a:gd name="connsiteX1066" fmla="*/ 994423 w 6319000"/>
              <a:gd name="connsiteY1066" fmla="*/ 1944717 h 6322301"/>
              <a:gd name="connsiteX1067" fmla="*/ 1060390 w 6319000"/>
              <a:gd name="connsiteY1067" fmla="*/ 1944717 h 6322301"/>
              <a:gd name="connsiteX1068" fmla="*/ 1060390 w 6319000"/>
              <a:gd name="connsiteY1068" fmla="*/ 2010683 h 6322301"/>
              <a:gd name="connsiteX1069" fmla="*/ 994424 w 6319000"/>
              <a:gd name="connsiteY1069" fmla="*/ 2010684 h 6322301"/>
              <a:gd name="connsiteX1070" fmla="*/ 1283269 w 6319000"/>
              <a:gd name="connsiteY1070" fmla="*/ 2301291 h 6322301"/>
              <a:gd name="connsiteX1071" fmla="*/ 1283268 w 6319000"/>
              <a:gd name="connsiteY1071" fmla="*/ 2235325 h 6322301"/>
              <a:gd name="connsiteX1072" fmla="*/ 1349235 w 6319000"/>
              <a:gd name="connsiteY1072" fmla="*/ 2235325 h 6322301"/>
              <a:gd name="connsiteX1073" fmla="*/ 1349235 w 6319000"/>
              <a:gd name="connsiteY1073" fmla="*/ 2301291 h 6322301"/>
              <a:gd name="connsiteX1074" fmla="*/ 1283269 w 6319000"/>
              <a:gd name="connsiteY1074" fmla="*/ 2301291 h 6322301"/>
              <a:gd name="connsiteX1075" fmla="*/ 1427684 w 6319000"/>
              <a:gd name="connsiteY1075" fmla="*/ 2445707 h 6322301"/>
              <a:gd name="connsiteX1076" fmla="*/ 1427683 w 6319000"/>
              <a:gd name="connsiteY1076" fmla="*/ 2379740 h 6322301"/>
              <a:gd name="connsiteX1077" fmla="*/ 1493650 w 6319000"/>
              <a:gd name="connsiteY1077" fmla="*/ 2379741 h 6322301"/>
              <a:gd name="connsiteX1078" fmla="*/ 1493650 w 6319000"/>
              <a:gd name="connsiteY1078" fmla="*/ 2445707 h 6322301"/>
              <a:gd name="connsiteX1079" fmla="*/ 1427684 w 6319000"/>
              <a:gd name="connsiteY1079" fmla="*/ 2445707 h 6322301"/>
              <a:gd name="connsiteX1080" fmla="*/ 4738650 w 6319000"/>
              <a:gd name="connsiteY1080" fmla="*/ 5756677 h 6322301"/>
              <a:gd name="connsiteX1081" fmla="*/ 4738650 w 6319000"/>
              <a:gd name="connsiteY1081" fmla="*/ 5690711 h 6322301"/>
              <a:gd name="connsiteX1082" fmla="*/ 4804617 w 6319000"/>
              <a:gd name="connsiteY1082" fmla="*/ 5690710 h 6322301"/>
              <a:gd name="connsiteX1083" fmla="*/ 4804616 w 6319000"/>
              <a:gd name="connsiteY1083" fmla="*/ 5756677 h 6322301"/>
              <a:gd name="connsiteX1084" fmla="*/ 4738650 w 6319000"/>
              <a:gd name="connsiteY1084" fmla="*/ 5756677 h 6322301"/>
              <a:gd name="connsiteX1085" fmla="*/ 4883064 w 6319000"/>
              <a:gd name="connsiteY1085" fmla="*/ 5901092 h 6322301"/>
              <a:gd name="connsiteX1086" fmla="*/ 4883064 w 6319000"/>
              <a:gd name="connsiteY1086" fmla="*/ 5835125 h 6322301"/>
              <a:gd name="connsiteX1087" fmla="*/ 4949031 w 6319000"/>
              <a:gd name="connsiteY1087" fmla="*/ 5835125 h 6322301"/>
              <a:gd name="connsiteX1088" fmla="*/ 4949030 w 6319000"/>
              <a:gd name="connsiteY1088" fmla="*/ 5901092 h 6322301"/>
              <a:gd name="connsiteX1089" fmla="*/ 4883064 w 6319000"/>
              <a:gd name="connsiteY1089" fmla="*/ 5901092 h 6322301"/>
              <a:gd name="connsiteX1090" fmla="*/ 1584309 w 6319000"/>
              <a:gd name="connsiteY1090" fmla="*/ 2858105 h 6322301"/>
              <a:gd name="connsiteX1091" fmla="*/ 1584309 w 6319000"/>
              <a:gd name="connsiteY1091" fmla="*/ 2792139 h 6322301"/>
              <a:gd name="connsiteX1092" fmla="*/ 1650275 w 6319000"/>
              <a:gd name="connsiteY1092" fmla="*/ 2792139 h 6322301"/>
              <a:gd name="connsiteX1093" fmla="*/ 1650275 w 6319000"/>
              <a:gd name="connsiteY1093" fmla="*/ 2858105 h 6322301"/>
              <a:gd name="connsiteX1094" fmla="*/ 1584309 w 6319000"/>
              <a:gd name="connsiteY1094" fmla="*/ 2858105 h 6322301"/>
              <a:gd name="connsiteX1095" fmla="*/ 1438107 w 6319000"/>
              <a:gd name="connsiteY1095" fmla="*/ 2711906 h 6322301"/>
              <a:gd name="connsiteX1096" fmla="*/ 1438108 w 6319000"/>
              <a:gd name="connsiteY1096" fmla="*/ 2645940 h 6322301"/>
              <a:gd name="connsiteX1097" fmla="*/ 1504074 w 6319000"/>
              <a:gd name="connsiteY1097" fmla="*/ 2645940 h 6322301"/>
              <a:gd name="connsiteX1098" fmla="*/ 1504074 w 6319000"/>
              <a:gd name="connsiteY1098" fmla="*/ 2711906 h 6322301"/>
              <a:gd name="connsiteX1099" fmla="*/ 1438107 w 6319000"/>
              <a:gd name="connsiteY1099" fmla="*/ 2711906 h 6322301"/>
              <a:gd name="connsiteX1100" fmla="*/ 1728718 w 6319000"/>
              <a:gd name="connsiteY1100" fmla="*/ 3002518 h 6322301"/>
              <a:gd name="connsiteX1101" fmla="*/ 1728718 w 6319000"/>
              <a:gd name="connsiteY1101" fmla="*/ 2936551 h 6322301"/>
              <a:gd name="connsiteX1102" fmla="*/ 1794684 w 6319000"/>
              <a:gd name="connsiteY1102" fmla="*/ 2936551 h 6322301"/>
              <a:gd name="connsiteX1103" fmla="*/ 1794684 w 6319000"/>
              <a:gd name="connsiteY1103" fmla="*/ 3002518 h 6322301"/>
              <a:gd name="connsiteX1104" fmla="*/ 1728718 w 6319000"/>
              <a:gd name="connsiteY1104" fmla="*/ 3002518 h 6322301"/>
              <a:gd name="connsiteX1105" fmla="*/ 1873128 w 6319000"/>
              <a:gd name="connsiteY1105" fmla="*/ 3148711 h 6322301"/>
              <a:gd name="connsiteX1106" fmla="*/ 1873128 w 6319000"/>
              <a:gd name="connsiteY1106" fmla="*/ 3082745 h 6322301"/>
              <a:gd name="connsiteX1107" fmla="*/ 1939094 w 6319000"/>
              <a:gd name="connsiteY1107" fmla="*/ 3082745 h 6322301"/>
              <a:gd name="connsiteX1108" fmla="*/ 1939094 w 6319000"/>
              <a:gd name="connsiteY1108" fmla="*/ 3148712 h 6322301"/>
              <a:gd name="connsiteX1109" fmla="*/ 1873128 w 6319000"/>
              <a:gd name="connsiteY1109" fmla="*/ 3148711 h 6322301"/>
              <a:gd name="connsiteX1110" fmla="*/ 2017535 w 6319000"/>
              <a:gd name="connsiteY1110" fmla="*/ 3293128 h 6322301"/>
              <a:gd name="connsiteX1111" fmla="*/ 2017534 w 6319000"/>
              <a:gd name="connsiteY1111" fmla="*/ 3227162 h 6322301"/>
              <a:gd name="connsiteX1112" fmla="*/ 2083501 w 6319000"/>
              <a:gd name="connsiteY1112" fmla="*/ 3227162 h 6322301"/>
              <a:gd name="connsiteX1113" fmla="*/ 2083501 w 6319000"/>
              <a:gd name="connsiteY1113" fmla="*/ 3293128 h 6322301"/>
              <a:gd name="connsiteX1114" fmla="*/ 2017535 w 6319000"/>
              <a:gd name="connsiteY1114" fmla="*/ 3293128 h 6322301"/>
              <a:gd name="connsiteX1115" fmla="*/ 286154 w 6319000"/>
              <a:gd name="connsiteY1115" fmla="*/ 1561752 h 6322301"/>
              <a:gd name="connsiteX1116" fmla="*/ 286154 w 6319000"/>
              <a:gd name="connsiteY1116" fmla="*/ 1495786 h 6322301"/>
              <a:gd name="connsiteX1117" fmla="*/ 352120 w 6319000"/>
              <a:gd name="connsiteY1117" fmla="*/ 1495786 h 6322301"/>
              <a:gd name="connsiteX1118" fmla="*/ 352120 w 6319000"/>
              <a:gd name="connsiteY1118" fmla="*/ 1561752 h 6322301"/>
              <a:gd name="connsiteX1119" fmla="*/ 286154 w 6319000"/>
              <a:gd name="connsiteY1119" fmla="*/ 1561752 h 6322301"/>
              <a:gd name="connsiteX1120" fmla="*/ 2306402 w 6319000"/>
              <a:gd name="connsiteY1120" fmla="*/ 3583745 h 6322301"/>
              <a:gd name="connsiteX1121" fmla="*/ 2306402 w 6319000"/>
              <a:gd name="connsiteY1121" fmla="*/ 3517778 h 6322301"/>
              <a:gd name="connsiteX1122" fmla="*/ 2372370 w 6319000"/>
              <a:gd name="connsiteY1122" fmla="*/ 3517778 h 6322301"/>
              <a:gd name="connsiteX1123" fmla="*/ 2372370 w 6319000"/>
              <a:gd name="connsiteY1123" fmla="*/ 3583745 h 6322301"/>
              <a:gd name="connsiteX1124" fmla="*/ 2306402 w 6319000"/>
              <a:gd name="connsiteY1124" fmla="*/ 3583745 h 6322301"/>
              <a:gd name="connsiteX1125" fmla="*/ 575021 w 6319000"/>
              <a:gd name="connsiteY1125" fmla="*/ 1852368 h 6322301"/>
              <a:gd name="connsiteX1126" fmla="*/ 575021 w 6319000"/>
              <a:gd name="connsiteY1126" fmla="*/ 1786402 h 6322301"/>
              <a:gd name="connsiteX1127" fmla="*/ 640989 w 6319000"/>
              <a:gd name="connsiteY1127" fmla="*/ 1786402 h 6322301"/>
              <a:gd name="connsiteX1128" fmla="*/ 640990 w 6319000"/>
              <a:gd name="connsiteY1128" fmla="*/ 1852368 h 6322301"/>
              <a:gd name="connsiteX1129" fmla="*/ 575021 w 6319000"/>
              <a:gd name="connsiteY1129" fmla="*/ 1852368 h 6322301"/>
              <a:gd name="connsiteX1130" fmla="*/ 2161965 w 6319000"/>
              <a:gd name="connsiteY1130" fmla="*/ 3439328 h 6322301"/>
              <a:gd name="connsiteX1131" fmla="*/ 2161965 w 6319000"/>
              <a:gd name="connsiteY1131" fmla="*/ 3373362 h 6322301"/>
              <a:gd name="connsiteX1132" fmla="*/ 2227931 w 6319000"/>
              <a:gd name="connsiteY1132" fmla="*/ 3373362 h 6322301"/>
              <a:gd name="connsiteX1133" fmla="*/ 2227931 w 6319000"/>
              <a:gd name="connsiteY1133" fmla="*/ 3439329 h 6322301"/>
              <a:gd name="connsiteX1134" fmla="*/ 2161965 w 6319000"/>
              <a:gd name="connsiteY1134" fmla="*/ 3439328 h 6322301"/>
              <a:gd name="connsiteX1135" fmla="*/ 430585 w 6319000"/>
              <a:gd name="connsiteY1135" fmla="*/ 1707952 h 6322301"/>
              <a:gd name="connsiteX1136" fmla="*/ 430585 w 6319000"/>
              <a:gd name="connsiteY1136" fmla="*/ 1641986 h 6322301"/>
              <a:gd name="connsiteX1137" fmla="*/ 496551 w 6319000"/>
              <a:gd name="connsiteY1137" fmla="*/ 1641986 h 6322301"/>
              <a:gd name="connsiteX1138" fmla="*/ 496551 w 6319000"/>
              <a:gd name="connsiteY1138" fmla="*/ 1707952 h 6322301"/>
              <a:gd name="connsiteX1139" fmla="*/ 430585 w 6319000"/>
              <a:gd name="connsiteY1139" fmla="*/ 1707952 h 6322301"/>
              <a:gd name="connsiteX1140" fmla="*/ 719452 w 6319000"/>
              <a:gd name="connsiteY1140" fmla="*/ 1998562 h 6322301"/>
              <a:gd name="connsiteX1141" fmla="*/ 719452 w 6319000"/>
              <a:gd name="connsiteY1141" fmla="*/ 1932596 h 6322301"/>
              <a:gd name="connsiteX1142" fmla="*/ 785418 w 6319000"/>
              <a:gd name="connsiteY1142" fmla="*/ 1932596 h 6322301"/>
              <a:gd name="connsiteX1143" fmla="*/ 785418 w 6319000"/>
              <a:gd name="connsiteY1143" fmla="*/ 1998562 h 6322301"/>
              <a:gd name="connsiteX1144" fmla="*/ 719452 w 6319000"/>
              <a:gd name="connsiteY1144" fmla="*/ 1998562 h 6322301"/>
              <a:gd name="connsiteX1145" fmla="*/ 863831 w 6319000"/>
              <a:gd name="connsiteY1145" fmla="*/ 2142984 h 6322301"/>
              <a:gd name="connsiteX1146" fmla="*/ 863832 w 6319000"/>
              <a:gd name="connsiteY1146" fmla="*/ 2077018 h 6322301"/>
              <a:gd name="connsiteX1147" fmla="*/ 929798 w 6319000"/>
              <a:gd name="connsiteY1147" fmla="*/ 2077018 h 6322301"/>
              <a:gd name="connsiteX1148" fmla="*/ 929798 w 6319000"/>
              <a:gd name="connsiteY1148" fmla="*/ 2142984 h 6322301"/>
              <a:gd name="connsiteX1149" fmla="*/ 863831 w 6319000"/>
              <a:gd name="connsiteY1149" fmla="*/ 2142984 h 6322301"/>
              <a:gd name="connsiteX1150" fmla="*/ 1292186 w 6319000"/>
              <a:gd name="connsiteY1150" fmla="*/ 2581207 h 6322301"/>
              <a:gd name="connsiteX1151" fmla="*/ 1292186 w 6319000"/>
              <a:gd name="connsiteY1151" fmla="*/ 2515240 h 6322301"/>
              <a:gd name="connsiteX1152" fmla="*/ 1358153 w 6319000"/>
              <a:gd name="connsiteY1152" fmla="*/ 2515241 h 6322301"/>
              <a:gd name="connsiteX1153" fmla="*/ 1358153 w 6319000"/>
              <a:gd name="connsiteY1153" fmla="*/ 2581207 h 6322301"/>
              <a:gd name="connsiteX1154" fmla="*/ 1292186 w 6319000"/>
              <a:gd name="connsiteY1154" fmla="*/ 2581207 h 6322301"/>
              <a:gd name="connsiteX1155" fmla="*/ 4747567 w 6319000"/>
              <a:gd name="connsiteY1155" fmla="*/ 6036592 h 6322301"/>
              <a:gd name="connsiteX1156" fmla="*/ 4747567 w 6319000"/>
              <a:gd name="connsiteY1156" fmla="*/ 5970625 h 6322301"/>
              <a:gd name="connsiteX1157" fmla="*/ 4813533 w 6319000"/>
              <a:gd name="connsiteY1157" fmla="*/ 5970625 h 6322301"/>
              <a:gd name="connsiteX1158" fmla="*/ 4813533 w 6319000"/>
              <a:gd name="connsiteY1158" fmla="*/ 6036592 h 6322301"/>
              <a:gd name="connsiteX1159" fmla="*/ 4747567 w 6319000"/>
              <a:gd name="connsiteY1159" fmla="*/ 6036592 h 6322301"/>
              <a:gd name="connsiteX1160" fmla="*/ 1147767 w 6319000"/>
              <a:gd name="connsiteY1160" fmla="*/ 2436793 h 6322301"/>
              <a:gd name="connsiteX1161" fmla="*/ 1147767 w 6319000"/>
              <a:gd name="connsiteY1161" fmla="*/ 2370826 h 6322301"/>
              <a:gd name="connsiteX1162" fmla="*/ 1213734 w 6319000"/>
              <a:gd name="connsiteY1162" fmla="*/ 2370826 h 6322301"/>
              <a:gd name="connsiteX1163" fmla="*/ 1213734 w 6319000"/>
              <a:gd name="connsiteY1163" fmla="*/ 2436792 h 6322301"/>
              <a:gd name="connsiteX1164" fmla="*/ 1147767 w 6319000"/>
              <a:gd name="connsiteY1164" fmla="*/ 2436793 h 6322301"/>
              <a:gd name="connsiteX1165" fmla="*/ 4603149 w 6319000"/>
              <a:gd name="connsiteY1165" fmla="*/ 5892178 h 6322301"/>
              <a:gd name="connsiteX1166" fmla="*/ 4603149 w 6319000"/>
              <a:gd name="connsiteY1166" fmla="*/ 5826212 h 6322301"/>
              <a:gd name="connsiteX1167" fmla="*/ 4669115 w 6319000"/>
              <a:gd name="connsiteY1167" fmla="*/ 5826212 h 6322301"/>
              <a:gd name="connsiteX1168" fmla="*/ 4669115 w 6319000"/>
              <a:gd name="connsiteY1168" fmla="*/ 5892178 h 6322301"/>
              <a:gd name="connsiteX1169" fmla="*/ 4603149 w 6319000"/>
              <a:gd name="connsiteY1169" fmla="*/ 5892178 h 6322301"/>
              <a:gd name="connsiteX1170" fmla="*/ 1001562 w 6319000"/>
              <a:gd name="connsiteY1170" fmla="*/ 2290599 h 6322301"/>
              <a:gd name="connsiteX1171" fmla="*/ 1001562 w 6319000"/>
              <a:gd name="connsiteY1171" fmla="*/ 2224633 h 6322301"/>
              <a:gd name="connsiteX1172" fmla="*/ 1067528 w 6319000"/>
              <a:gd name="connsiteY1172" fmla="*/ 2224633 h 6322301"/>
              <a:gd name="connsiteX1173" fmla="*/ 1067528 w 6319000"/>
              <a:gd name="connsiteY1173" fmla="*/ 2290599 h 6322301"/>
              <a:gd name="connsiteX1174" fmla="*/ 1001562 w 6319000"/>
              <a:gd name="connsiteY1174" fmla="*/ 2290599 h 6322301"/>
              <a:gd name="connsiteX1175" fmla="*/ 1302604 w 6319000"/>
              <a:gd name="connsiteY1175" fmla="*/ 2847407 h 6322301"/>
              <a:gd name="connsiteX1176" fmla="*/ 1302604 w 6319000"/>
              <a:gd name="connsiteY1176" fmla="*/ 2781441 h 6322301"/>
              <a:gd name="connsiteX1177" fmla="*/ 1368573 w 6319000"/>
              <a:gd name="connsiteY1177" fmla="*/ 2781441 h 6322301"/>
              <a:gd name="connsiteX1178" fmla="*/ 1368573 w 6319000"/>
              <a:gd name="connsiteY1178" fmla="*/ 2847408 h 6322301"/>
              <a:gd name="connsiteX1179" fmla="*/ 1302604 w 6319000"/>
              <a:gd name="connsiteY1179" fmla="*/ 2847407 h 6322301"/>
              <a:gd name="connsiteX1180" fmla="*/ 1447023 w 6319000"/>
              <a:gd name="connsiteY1180" fmla="*/ 2993604 h 6322301"/>
              <a:gd name="connsiteX1181" fmla="*/ 1447023 w 6319000"/>
              <a:gd name="connsiteY1181" fmla="*/ 2927638 h 6322301"/>
              <a:gd name="connsiteX1182" fmla="*/ 1512990 w 6319000"/>
              <a:gd name="connsiteY1182" fmla="*/ 2927637 h 6322301"/>
              <a:gd name="connsiteX1183" fmla="*/ 1512990 w 6319000"/>
              <a:gd name="connsiteY1183" fmla="*/ 2993604 h 6322301"/>
              <a:gd name="connsiteX1184" fmla="*/ 1447023 w 6319000"/>
              <a:gd name="connsiteY1184" fmla="*/ 2993604 h 6322301"/>
              <a:gd name="connsiteX1185" fmla="*/ 1591435 w 6319000"/>
              <a:gd name="connsiteY1185" fmla="*/ 3138018 h 6322301"/>
              <a:gd name="connsiteX1186" fmla="*/ 1591436 w 6319000"/>
              <a:gd name="connsiteY1186" fmla="*/ 3072052 h 6322301"/>
              <a:gd name="connsiteX1187" fmla="*/ 1657402 w 6319000"/>
              <a:gd name="connsiteY1187" fmla="*/ 3072051 h 6322301"/>
              <a:gd name="connsiteX1188" fmla="*/ 1657402 w 6319000"/>
              <a:gd name="connsiteY1188" fmla="*/ 3138018 h 6322301"/>
              <a:gd name="connsiteX1189" fmla="*/ 1591435 w 6319000"/>
              <a:gd name="connsiteY1189" fmla="*/ 3138018 h 6322301"/>
              <a:gd name="connsiteX1190" fmla="*/ 1882034 w 6319000"/>
              <a:gd name="connsiteY1190" fmla="*/ 3428629 h 6322301"/>
              <a:gd name="connsiteX1191" fmla="*/ 1882034 w 6319000"/>
              <a:gd name="connsiteY1191" fmla="*/ 3362662 h 6322301"/>
              <a:gd name="connsiteX1192" fmla="*/ 1948001 w 6319000"/>
              <a:gd name="connsiteY1192" fmla="*/ 3362662 h 6322301"/>
              <a:gd name="connsiteX1193" fmla="*/ 1948000 w 6319000"/>
              <a:gd name="connsiteY1193" fmla="*/ 3428629 h 6322301"/>
              <a:gd name="connsiteX1194" fmla="*/ 1882034 w 6319000"/>
              <a:gd name="connsiteY1194" fmla="*/ 3428629 h 6322301"/>
              <a:gd name="connsiteX1195" fmla="*/ 150654 w 6319000"/>
              <a:gd name="connsiteY1195" fmla="*/ 1697252 h 6322301"/>
              <a:gd name="connsiteX1196" fmla="*/ 150654 w 6319000"/>
              <a:gd name="connsiteY1196" fmla="*/ 1631286 h 6322301"/>
              <a:gd name="connsiteX1197" fmla="*/ 216620 w 6319000"/>
              <a:gd name="connsiteY1197" fmla="*/ 1631286 h 6322301"/>
              <a:gd name="connsiteX1198" fmla="*/ 216620 w 6319000"/>
              <a:gd name="connsiteY1198" fmla="*/ 1697252 h 6322301"/>
              <a:gd name="connsiteX1199" fmla="*/ 150654 w 6319000"/>
              <a:gd name="connsiteY1199" fmla="*/ 1697252 h 6322301"/>
              <a:gd name="connsiteX1200" fmla="*/ 3606036 w 6319000"/>
              <a:gd name="connsiteY1200" fmla="*/ 5152637 h 6322301"/>
              <a:gd name="connsiteX1201" fmla="*/ 3606036 w 6319000"/>
              <a:gd name="connsiteY1201" fmla="*/ 5086671 h 6322301"/>
              <a:gd name="connsiteX1202" fmla="*/ 3672003 w 6319000"/>
              <a:gd name="connsiteY1202" fmla="*/ 5086671 h 6322301"/>
              <a:gd name="connsiteX1203" fmla="*/ 3672003 w 6319000"/>
              <a:gd name="connsiteY1203" fmla="*/ 5152637 h 6322301"/>
              <a:gd name="connsiteX1204" fmla="*/ 3606036 w 6319000"/>
              <a:gd name="connsiteY1204" fmla="*/ 5152637 h 6322301"/>
              <a:gd name="connsiteX1205" fmla="*/ 2170903 w 6319000"/>
              <a:gd name="connsiteY1205" fmla="*/ 3719243 h 6322301"/>
              <a:gd name="connsiteX1206" fmla="*/ 2170902 w 6319000"/>
              <a:gd name="connsiteY1206" fmla="*/ 3653277 h 6322301"/>
              <a:gd name="connsiteX1207" fmla="*/ 2236869 w 6319000"/>
              <a:gd name="connsiteY1207" fmla="*/ 3653276 h 6322301"/>
              <a:gd name="connsiteX1208" fmla="*/ 2236869 w 6319000"/>
              <a:gd name="connsiteY1208" fmla="*/ 3719243 h 6322301"/>
              <a:gd name="connsiteX1209" fmla="*/ 2170903 w 6319000"/>
              <a:gd name="connsiteY1209" fmla="*/ 3719243 h 6322301"/>
              <a:gd name="connsiteX1210" fmla="*/ 439522 w 6319000"/>
              <a:gd name="connsiteY1210" fmla="*/ 1987866 h 6322301"/>
              <a:gd name="connsiteX1211" fmla="*/ 439522 w 6319000"/>
              <a:gd name="connsiteY1211" fmla="*/ 1921900 h 6322301"/>
              <a:gd name="connsiteX1212" fmla="*/ 505489 w 6319000"/>
              <a:gd name="connsiteY1212" fmla="*/ 1921900 h 6322301"/>
              <a:gd name="connsiteX1213" fmla="*/ 505489 w 6319000"/>
              <a:gd name="connsiteY1213" fmla="*/ 1987866 h 6322301"/>
              <a:gd name="connsiteX1214" fmla="*/ 439522 w 6319000"/>
              <a:gd name="connsiteY1214" fmla="*/ 1987866 h 6322301"/>
              <a:gd name="connsiteX1215" fmla="*/ 2026466 w 6319000"/>
              <a:gd name="connsiteY1215" fmla="*/ 3574828 h 6322301"/>
              <a:gd name="connsiteX1216" fmla="*/ 2026466 w 6319000"/>
              <a:gd name="connsiteY1216" fmla="*/ 3508861 h 6322301"/>
              <a:gd name="connsiteX1217" fmla="*/ 2092433 w 6319000"/>
              <a:gd name="connsiteY1217" fmla="*/ 3508861 h 6322301"/>
              <a:gd name="connsiteX1218" fmla="*/ 2092432 w 6319000"/>
              <a:gd name="connsiteY1218" fmla="*/ 3574828 h 6322301"/>
              <a:gd name="connsiteX1219" fmla="*/ 2026466 w 6319000"/>
              <a:gd name="connsiteY1219" fmla="*/ 3574828 h 6322301"/>
              <a:gd name="connsiteX1220" fmla="*/ 295086 w 6319000"/>
              <a:gd name="connsiteY1220" fmla="*/ 1843451 h 6322301"/>
              <a:gd name="connsiteX1221" fmla="*/ 295086 w 6319000"/>
              <a:gd name="connsiteY1221" fmla="*/ 1777485 h 6322301"/>
              <a:gd name="connsiteX1222" fmla="*/ 361052 w 6319000"/>
              <a:gd name="connsiteY1222" fmla="*/ 1777484 h 6322301"/>
              <a:gd name="connsiteX1223" fmla="*/ 361052 w 6319000"/>
              <a:gd name="connsiteY1223" fmla="*/ 1843451 h 6322301"/>
              <a:gd name="connsiteX1224" fmla="*/ 295086 w 6319000"/>
              <a:gd name="connsiteY1224" fmla="*/ 1843451 h 6322301"/>
              <a:gd name="connsiteX1225" fmla="*/ 1735843 w 6319000"/>
              <a:gd name="connsiteY1225" fmla="*/ 3284213 h 6322301"/>
              <a:gd name="connsiteX1226" fmla="*/ 1735843 w 6319000"/>
              <a:gd name="connsiteY1226" fmla="*/ 3218246 h 6322301"/>
              <a:gd name="connsiteX1227" fmla="*/ 1801810 w 6319000"/>
              <a:gd name="connsiteY1227" fmla="*/ 3218246 h 6322301"/>
              <a:gd name="connsiteX1228" fmla="*/ 1801810 w 6319000"/>
              <a:gd name="connsiteY1228" fmla="*/ 3284213 h 6322301"/>
              <a:gd name="connsiteX1229" fmla="*/ 1735843 w 6319000"/>
              <a:gd name="connsiteY1229" fmla="*/ 3284213 h 6322301"/>
              <a:gd name="connsiteX1230" fmla="*/ 3459846 w 6319000"/>
              <a:gd name="connsiteY1230" fmla="*/ 5008222 h 6322301"/>
              <a:gd name="connsiteX1231" fmla="*/ 3459846 w 6319000"/>
              <a:gd name="connsiteY1231" fmla="*/ 4942255 h 6322301"/>
              <a:gd name="connsiteX1232" fmla="*/ 3525813 w 6319000"/>
              <a:gd name="connsiteY1232" fmla="*/ 4942255 h 6322301"/>
              <a:gd name="connsiteX1233" fmla="*/ 3525812 w 6319000"/>
              <a:gd name="connsiteY1233" fmla="*/ 5008222 h 6322301"/>
              <a:gd name="connsiteX1234" fmla="*/ 3459846 w 6319000"/>
              <a:gd name="connsiteY1234" fmla="*/ 5008222 h 6322301"/>
              <a:gd name="connsiteX1235" fmla="*/ 2315330 w 6319000"/>
              <a:gd name="connsiteY1235" fmla="*/ 3865439 h 6322301"/>
              <a:gd name="connsiteX1236" fmla="*/ 2315330 w 6319000"/>
              <a:gd name="connsiteY1236" fmla="*/ 3799473 h 6322301"/>
              <a:gd name="connsiteX1237" fmla="*/ 2381297 w 6319000"/>
              <a:gd name="connsiteY1237" fmla="*/ 3799472 h 6322301"/>
              <a:gd name="connsiteX1238" fmla="*/ 2381296 w 6319000"/>
              <a:gd name="connsiteY1238" fmla="*/ 3865439 h 6322301"/>
              <a:gd name="connsiteX1239" fmla="*/ 2315330 w 6319000"/>
              <a:gd name="connsiteY1239" fmla="*/ 3865439 h 6322301"/>
              <a:gd name="connsiteX1240" fmla="*/ 583949 w 6319000"/>
              <a:gd name="connsiteY1240" fmla="*/ 2134063 h 6322301"/>
              <a:gd name="connsiteX1241" fmla="*/ 583949 w 6319000"/>
              <a:gd name="connsiteY1241" fmla="*/ 2068097 h 6322301"/>
              <a:gd name="connsiteX1242" fmla="*/ 649916 w 6319000"/>
              <a:gd name="connsiteY1242" fmla="*/ 2068096 h 6322301"/>
              <a:gd name="connsiteX1243" fmla="*/ 649916 w 6319000"/>
              <a:gd name="connsiteY1243" fmla="*/ 2134063 h 6322301"/>
              <a:gd name="connsiteX1244" fmla="*/ 583949 w 6319000"/>
              <a:gd name="connsiteY1244" fmla="*/ 2134063 h 6322301"/>
              <a:gd name="connsiteX1245" fmla="*/ 2459709 w 6319000"/>
              <a:gd name="connsiteY1245" fmla="*/ 4009852 h 6322301"/>
              <a:gd name="connsiteX1246" fmla="*/ 2459710 w 6319000"/>
              <a:gd name="connsiteY1246" fmla="*/ 3943888 h 6322301"/>
              <a:gd name="connsiteX1247" fmla="*/ 2525676 w 6319000"/>
              <a:gd name="connsiteY1247" fmla="*/ 3943885 h 6322301"/>
              <a:gd name="connsiteX1248" fmla="*/ 2525674 w 6319000"/>
              <a:gd name="connsiteY1248" fmla="*/ 4009852 h 6322301"/>
              <a:gd name="connsiteX1249" fmla="*/ 2459709 w 6319000"/>
              <a:gd name="connsiteY1249" fmla="*/ 4009852 h 6322301"/>
              <a:gd name="connsiteX1250" fmla="*/ 728331 w 6319000"/>
              <a:gd name="connsiteY1250" fmla="*/ 2278479 h 6322301"/>
              <a:gd name="connsiteX1251" fmla="*/ 728331 w 6319000"/>
              <a:gd name="connsiteY1251" fmla="*/ 2212513 h 6322301"/>
              <a:gd name="connsiteX1252" fmla="*/ 794298 w 6319000"/>
              <a:gd name="connsiteY1252" fmla="*/ 2212512 h 6322301"/>
              <a:gd name="connsiteX1253" fmla="*/ 794298 w 6319000"/>
              <a:gd name="connsiteY1253" fmla="*/ 2278479 h 6322301"/>
              <a:gd name="connsiteX1254" fmla="*/ 728331 w 6319000"/>
              <a:gd name="connsiteY1254" fmla="*/ 2278479 h 6322301"/>
              <a:gd name="connsiteX1255" fmla="*/ 872725 w 6319000"/>
              <a:gd name="connsiteY1255" fmla="*/ 2424688 h 6322301"/>
              <a:gd name="connsiteX1256" fmla="*/ 872725 w 6319000"/>
              <a:gd name="connsiteY1256" fmla="*/ 2358722 h 6322301"/>
              <a:gd name="connsiteX1257" fmla="*/ 938691 w 6319000"/>
              <a:gd name="connsiteY1257" fmla="*/ 2358721 h 6322301"/>
              <a:gd name="connsiteX1258" fmla="*/ 938691 w 6319000"/>
              <a:gd name="connsiteY1258" fmla="*/ 2424688 h 6322301"/>
              <a:gd name="connsiteX1259" fmla="*/ 872725 w 6319000"/>
              <a:gd name="connsiteY1259" fmla="*/ 2424688 h 6322301"/>
              <a:gd name="connsiteX1260" fmla="*/ 1154901 w 6319000"/>
              <a:gd name="connsiteY1260" fmla="*/ 2716707 h 6322301"/>
              <a:gd name="connsiteX1261" fmla="*/ 1154901 w 6319000"/>
              <a:gd name="connsiteY1261" fmla="*/ 2650741 h 6322301"/>
              <a:gd name="connsiteX1262" fmla="*/ 1220868 w 6319000"/>
              <a:gd name="connsiteY1262" fmla="*/ 2650740 h 6322301"/>
              <a:gd name="connsiteX1263" fmla="*/ 1220868 w 6319000"/>
              <a:gd name="connsiteY1263" fmla="*/ 2716707 h 6322301"/>
              <a:gd name="connsiteX1264" fmla="*/ 1154901 w 6319000"/>
              <a:gd name="connsiteY1264" fmla="*/ 2716707 h 6322301"/>
              <a:gd name="connsiteX1265" fmla="*/ 1010485 w 6319000"/>
              <a:gd name="connsiteY1265" fmla="*/ 2572294 h 6322301"/>
              <a:gd name="connsiteX1266" fmla="*/ 1010484 w 6319000"/>
              <a:gd name="connsiteY1266" fmla="*/ 2506327 h 6322301"/>
              <a:gd name="connsiteX1267" fmla="*/ 1076451 w 6319000"/>
              <a:gd name="connsiteY1267" fmla="*/ 2506327 h 6322301"/>
              <a:gd name="connsiteX1268" fmla="*/ 1076451 w 6319000"/>
              <a:gd name="connsiteY1268" fmla="*/ 2572294 h 6322301"/>
              <a:gd name="connsiteX1269" fmla="*/ 1010485 w 6319000"/>
              <a:gd name="connsiteY1269" fmla="*/ 2572294 h 6322301"/>
              <a:gd name="connsiteX1270" fmla="*/ 4610282 w 6319000"/>
              <a:gd name="connsiteY1270" fmla="*/ 6172092 h 6322301"/>
              <a:gd name="connsiteX1271" fmla="*/ 4610282 w 6319000"/>
              <a:gd name="connsiteY1271" fmla="*/ 6106126 h 6322301"/>
              <a:gd name="connsiteX1272" fmla="*/ 4676249 w 6319000"/>
              <a:gd name="connsiteY1272" fmla="*/ 6106125 h 6322301"/>
              <a:gd name="connsiteX1273" fmla="*/ 4676249 w 6319000"/>
              <a:gd name="connsiteY1273" fmla="*/ 6172092 h 6322301"/>
              <a:gd name="connsiteX1274" fmla="*/ 4610282 w 6319000"/>
              <a:gd name="connsiteY1274" fmla="*/ 6172092 h 6322301"/>
              <a:gd name="connsiteX1275" fmla="*/ 4465866 w 6319000"/>
              <a:gd name="connsiteY1275" fmla="*/ 6027679 h 6322301"/>
              <a:gd name="connsiteX1276" fmla="*/ 4465866 w 6319000"/>
              <a:gd name="connsiteY1276" fmla="*/ 5961713 h 6322301"/>
              <a:gd name="connsiteX1277" fmla="*/ 4531833 w 6319000"/>
              <a:gd name="connsiteY1277" fmla="*/ 5961712 h 6322301"/>
              <a:gd name="connsiteX1278" fmla="*/ 4531833 w 6319000"/>
              <a:gd name="connsiteY1278" fmla="*/ 6027679 h 6322301"/>
              <a:gd name="connsiteX1279" fmla="*/ 4465866 w 6319000"/>
              <a:gd name="connsiteY1279" fmla="*/ 6027679 h 6322301"/>
              <a:gd name="connsiteX1280" fmla="*/ 1167100 w 6319000"/>
              <a:gd name="connsiteY1280" fmla="*/ 2982908 h 6322301"/>
              <a:gd name="connsiteX1281" fmla="*/ 1167100 w 6319000"/>
              <a:gd name="connsiteY1281" fmla="*/ 2916942 h 6322301"/>
              <a:gd name="connsiteX1282" fmla="*/ 1233066 w 6319000"/>
              <a:gd name="connsiteY1282" fmla="*/ 2916942 h 6322301"/>
              <a:gd name="connsiteX1283" fmla="*/ 1233067 w 6319000"/>
              <a:gd name="connsiteY1283" fmla="*/ 2982908 h 6322301"/>
              <a:gd name="connsiteX1284" fmla="*/ 1167100 w 6319000"/>
              <a:gd name="connsiteY1284" fmla="*/ 2982908 h 6322301"/>
              <a:gd name="connsiteX1285" fmla="*/ 2891100 w 6319000"/>
              <a:gd name="connsiteY1285" fmla="*/ 4706916 h 6322301"/>
              <a:gd name="connsiteX1286" fmla="*/ 2891098 w 6319000"/>
              <a:gd name="connsiteY1286" fmla="*/ 4640948 h 6322301"/>
              <a:gd name="connsiteX1287" fmla="*/ 2957066 w 6319000"/>
              <a:gd name="connsiteY1287" fmla="*/ 4640949 h 6322301"/>
              <a:gd name="connsiteX1288" fmla="*/ 2957068 w 6319000"/>
              <a:gd name="connsiteY1288" fmla="*/ 4706917 h 6322301"/>
              <a:gd name="connsiteX1289" fmla="*/ 2891100 w 6319000"/>
              <a:gd name="connsiteY1289" fmla="*/ 4706916 h 6322301"/>
              <a:gd name="connsiteX1290" fmla="*/ 1455936 w 6319000"/>
              <a:gd name="connsiteY1290" fmla="*/ 3273516 h 6322301"/>
              <a:gd name="connsiteX1291" fmla="*/ 1455936 w 6319000"/>
              <a:gd name="connsiteY1291" fmla="*/ 3207550 h 6322301"/>
              <a:gd name="connsiteX1292" fmla="*/ 1521902 w 6319000"/>
              <a:gd name="connsiteY1292" fmla="*/ 3207550 h 6322301"/>
              <a:gd name="connsiteX1293" fmla="*/ 1521902 w 6319000"/>
              <a:gd name="connsiteY1293" fmla="*/ 3273517 h 6322301"/>
              <a:gd name="connsiteX1294" fmla="*/ 1455936 w 6319000"/>
              <a:gd name="connsiteY1294" fmla="*/ 3273516 h 6322301"/>
              <a:gd name="connsiteX1295" fmla="*/ 1311519 w 6319000"/>
              <a:gd name="connsiteY1295" fmla="*/ 3129105 h 6322301"/>
              <a:gd name="connsiteX1296" fmla="*/ 1311518 w 6319000"/>
              <a:gd name="connsiteY1296" fmla="*/ 3063138 h 6322301"/>
              <a:gd name="connsiteX1297" fmla="*/ 1377486 w 6319000"/>
              <a:gd name="connsiteY1297" fmla="*/ 3063138 h 6322301"/>
              <a:gd name="connsiteX1298" fmla="*/ 1377487 w 6319000"/>
              <a:gd name="connsiteY1298" fmla="*/ 3129105 h 6322301"/>
              <a:gd name="connsiteX1299" fmla="*/ 1311519 w 6319000"/>
              <a:gd name="connsiteY1299" fmla="*/ 3129105 h 6322301"/>
              <a:gd name="connsiteX1300" fmla="*/ 1600343 w 6319000"/>
              <a:gd name="connsiteY1300" fmla="*/ 3419713 h 6322301"/>
              <a:gd name="connsiteX1301" fmla="*/ 1600343 w 6319000"/>
              <a:gd name="connsiteY1301" fmla="*/ 3353747 h 6322301"/>
              <a:gd name="connsiteX1302" fmla="*/ 1666309 w 6319000"/>
              <a:gd name="connsiteY1302" fmla="*/ 3353747 h 6322301"/>
              <a:gd name="connsiteX1303" fmla="*/ 1666309 w 6319000"/>
              <a:gd name="connsiteY1303" fmla="*/ 3419713 h 6322301"/>
              <a:gd name="connsiteX1304" fmla="*/ 1600343 w 6319000"/>
              <a:gd name="connsiteY1304" fmla="*/ 3419713 h 6322301"/>
              <a:gd name="connsiteX1305" fmla="*/ 3324346 w 6319000"/>
              <a:gd name="connsiteY1305" fmla="*/ 5143722 h 6322301"/>
              <a:gd name="connsiteX1306" fmla="*/ 3324345 w 6319000"/>
              <a:gd name="connsiteY1306" fmla="*/ 5077756 h 6322301"/>
              <a:gd name="connsiteX1307" fmla="*/ 3390312 w 6319000"/>
              <a:gd name="connsiteY1307" fmla="*/ 5077756 h 6322301"/>
              <a:gd name="connsiteX1308" fmla="*/ 3390312 w 6319000"/>
              <a:gd name="connsiteY1308" fmla="*/ 5143722 h 6322301"/>
              <a:gd name="connsiteX1309" fmla="*/ 3324346 w 6319000"/>
              <a:gd name="connsiteY1309" fmla="*/ 5143722 h 6322301"/>
              <a:gd name="connsiteX1310" fmla="*/ 1744752 w 6319000"/>
              <a:gd name="connsiteY1310" fmla="*/ 3564129 h 6322301"/>
              <a:gd name="connsiteX1311" fmla="*/ 1744752 w 6319000"/>
              <a:gd name="connsiteY1311" fmla="*/ 3498163 h 6322301"/>
              <a:gd name="connsiteX1312" fmla="*/ 1810718 w 6319000"/>
              <a:gd name="connsiteY1312" fmla="*/ 3498163 h 6322301"/>
              <a:gd name="connsiteX1313" fmla="*/ 1810718 w 6319000"/>
              <a:gd name="connsiteY1313" fmla="*/ 3564129 h 6322301"/>
              <a:gd name="connsiteX1314" fmla="*/ 1744752 w 6319000"/>
              <a:gd name="connsiteY1314" fmla="*/ 3564129 h 6322301"/>
              <a:gd name="connsiteX1315" fmla="*/ 13371 w 6319000"/>
              <a:gd name="connsiteY1315" fmla="*/ 1832752 h 6322301"/>
              <a:gd name="connsiteX1316" fmla="*/ 13372 w 6319000"/>
              <a:gd name="connsiteY1316" fmla="*/ 1766786 h 6322301"/>
              <a:gd name="connsiteX1317" fmla="*/ 79338 w 6319000"/>
              <a:gd name="connsiteY1317" fmla="*/ 1766786 h 6322301"/>
              <a:gd name="connsiteX1318" fmla="*/ 79338 w 6319000"/>
              <a:gd name="connsiteY1318" fmla="*/ 1832753 h 6322301"/>
              <a:gd name="connsiteX1319" fmla="*/ 13371 w 6319000"/>
              <a:gd name="connsiteY1319" fmla="*/ 1832752 h 6322301"/>
              <a:gd name="connsiteX1320" fmla="*/ 3468754 w 6319000"/>
              <a:gd name="connsiteY1320" fmla="*/ 5288138 h 6322301"/>
              <a:gd name="connsiteX1321" fmla="*/ 3468754 w 6319000"/>
              <a:gd name="connsiteY1321" fmla="*/ 5222171 h 6322301"/>
              <a:gd name="connsiteX1322" fmla="*/ 3534720 w 6319000"/>
              <a:gd name="connsiteY1322" fmla="*/ 5222171 h 6322301"/>
              <a:gd name="connsiteX1323" fmla="*/ 3534720 w 6319000"/>
              <a:gd name="connsiteY1323" fmla="*/ 5288137 h 6322301"/>
              <a:gd name="connsiteX1324" fmla="*/ 3468754 w 6319000"/>
              <a:gd name="connsiteY1324" fmla="*/ 5288138 h 6322301"/>
              <a:gd name="connsiteX1325" fmla="*/ 2324239 w 6319000"/>
              <a:gd name="connsiteY1325" fmla="*/ 4145351 h 6322301"/>
              <a:gd name="connsiteX1326" fmla="*/ 2324240 w 6319000"/>
              <a:gd name="connsiteY1326" fmla="*/ 4079386 h 6322301"/>
              <a:gd name="connsiteX1327" fmla="*/ 2390206 w 6319000"/>
              <a:gd name="connsiteY1327" fmla="*/ 4079385 h 6322301"/>
              <a:gd name="connsiteX1328" fmla="*/ 2390205 w 6319000"/>
              <a:gd name="connsiteY1328" fmla="*/ 4145350 h 6322301"/>
              <a:gd name="connsiteX1329" fmla="*/ 2324239 w 6319000"/>
              <a:gd name="connsiteY1329" fmla="*/ 4145351 h 6322301"/>
              <a:gd name="connsiteX1330" fmla="*/ 592861 w 6319000"/>
              <a:gd name="connsiteY1330" fmla="*/ 2413977 h 6322301"/>
              <a:gd name="connsiteX1331" fmla="*/ 592861 w 6319000"/>
              <a:gd name="connsiteY1331" fmla="*/ 2348011 h 6322301"/>
              <a:gd name="connsiteX1332" fmla="*/ 658827 w 6319000"/>
              <a:gd name="connsiteY1332" fmla="*/ 2348011 h 6322301"/>
              <a:gd name="connsiteX1333" fmla="*/ 658828 w 6319000"/>
              <a:gd name="connsiteY1333" fmla="*/ 2413977 h 6322301"/>
              <a:gd name="connsiteX1334" fmla="*/ 592861 w 6319000"/>
              <a:gd name="connsiteY1334" fmla="*/ 2413977 h 6322301"/>
              <a:gd name="connsiteX1335" fmla="*/ 2179814 w 6319000"/>
              <a:gd name="connsiteY1335" fmla="*/ 4000938 h 6322301"/>
              <a:gd name="connsiteX1336" fmla="*/ 2179814 w 6319000"/>
              <a:gd name="connsiteY1336" fmla="*/ 3934971 h 6322301"/>
              <a:gd name="connsiteX1337" fmla="*/ 2245781 w 6319000"/>
              <a:gd name="connsiteY1337" fmla="*/ 3934971 h 6322301"/>
              <a:gd name="connsiteX1338" fmla="*/ 2245781 w 6319000"/>
              <a:gd name="connsiteY1338" fmla="*/ 4000938 h 6322301"/>
              <a:gd name="connsiteX1339" fmla="*/ 2179814 w 6319000"/>
              <a:gd name="connsiteY1339" fmla="*/ 4000938 h 6322301"/>
              <a:gd name="connsiteX1340" fmla="*/ 448434 w 6319000"/>
              <a:gd name="connsiteY1340" fmla="*/ 2269561 h 6322301"/>
              <a:gd name="connsiteX1341" fmla="*/ 448434 w 6319000"/>
              <a:gd name="connsiteY1341" fmla="*/ 2203595 h 6322301"/>
              <a:gd name="connsiteX1342" fmla="*/ 514400 w 6319000"/>
              <a:gd name="connsiteY1342" fmla="*/ 2203595 h 6322301"/>
              <a:gd name="connsiteX1343" fmla="*/ 514400 w 6319000"/>
              <a:gd name="connsiteY1343" fmla="*/ 2269561 h 6322301"/>
              <a:gd name="connsiteX1344" fmla="*/ 448434 w 6319000"/>
              <a:gd name="connsiteY1344" fmla="*/ 2269561 h 6322301"/>
              <a:gd name="connsiteX1345" fmla="*/ 2033612 w 6319000"/>
              <a:gd name="connsiteY1345" fmla="*/ 3854742 h 6322301"/>
              <a:gd name="connsiteX1346" fmla="*/ 2033612 w 6319000"/>
              <a:gd name="connsiteY1346" fmla="*/ 3788775 h 6322301"/>
              <a:gd name="connsiteX1347" fmla="*/ 2099578 w 6319000"/>
              <a:gd name="connsiteY1347" fmla="*/ 3788776 h 6322301"/>
              <a:gd name="connsiteX1348" fmla="*/ 2099578 w 6319000"/>
              <a:gd name="connsiteY1348" fmla="*/ 3854742 h 6322301"/>
              <a:gd name="connsiteX1349" fmla="*/ 2033612 w 6319000"/>
              <a:gd name="connsiteY1349" fmla="*/ 3854742 h 6322301"/>
              <a:gd name="connsiteX1350" fmla="*/ 302231 w 6319000"/>
              <a:gd name="connsiteY1350" fmla="*/ 2123365 h 6322301"/>
              <a:gd name="connsiteX1351" fmla="*/ 302231 w 6319000"/>
              <a:gd name="connsiteY1351" fmla="*/ 2057399 h 6322301"/>
              <a:gd name="connsiteX1352" fmla="*/ 368198 w 6319000"/>
              <a:gd name="connsiteY1352" fmla="*/ 2057399 h 6322301"/>
              <a:gd name="connsiteX1353" fmla="*/ 368198 w 6319000"/>
              <a:gd name="connsiteY1353" fmla="*/ 2123365 h 6322301"/>
              <a:gd name="connsiteX1354" fmla="*/ 302231 w 6319000"/>
              <a:gd name="connsiteY1354" fmla="*/ 2123365 h 6322301"/>
              <a:gd name="connsiteX1355" fmla="*/ 1889175 w 6319000"/>
              <a:gd name="connsiteY1355" fmla="*/ 3710327 h 6322301"/>
              <a:gd name="connsiteX1356" fmla="*/ 1889175 w 6319000"/>
              <a:gd name="connsiteY1356" fmla="*/ 3644361 h 6322301"/>
              <a:gd name="connsiteX1357" fmla="*/ 1955141 w 6319000"/>
              <a:gd name="connsiteY1357" fmla="*/ 3644361 h 6322301"/>
              <a:gd name="connsiteX1358" fmla="*/ 1955141 w 6319000"/>
              <a:gd name="connsiteY1358" fmla="*/ 3710327 h 6322301"/>
              <a:gd name="connsiteX1359" fmla="*/ 1889175 w 6319000"/>
              <a:gd name="connsiteY1359" fmla="*/ 3710327 h 6322301"/>
              <a:gd name="connsiteX1360" fmla="*/ 157794 w 6319000"/>
              <a:gd name="connsiteY1360" fmla="*/ 1978950 h 6322301"/>
              <a:gd name="connsiteX1361" fmla="*/ 157794 w 6319000"/>
              <a:gd name="connsiteY1361" fmla="*/ 1912984 h 6322301"/>
              <a:gd name="connsiteX1362" fmla="*/ 223761 w 6319000"/>
              <a:gd name="connsiteY1362" fmla="*/ 1912984 h 6322301"/>
              <a:gd name="connsiteX1363" fmla="*/ 223761 w 6319000"/>
              <a:gd name="connsiteY1363" fmla="*/ 1978951 h 6322301"/>
              <a:gd name="connsiteX1364" fmla="*/ 157794 w 6319000"/>
              <a:gd name="connsiteY1364" fmla="*/ 1978950 h 6322301"/>
              <a:gd name="connsiteX1365" fmla="*/ 3613176 w 6319000"/>
              <a:gd name="connsiteY1365" fmla="*/ 5434335 h 6322301"/>
              <a:gd name="connsiteX1366" fmla="*/ 3613176 w 6319000"/>
              <a:gd name="connsiteY1366" fmla="*/ 5368369 h 6322301"/>
              <a:gd name="connsiteX1367" fmla="*/ 3679143 w 6319000"/>
              <a:gd name="connsiteY1367" fmla="*/ 5368369 h 6322301"/>
              <a:gd name="connsiteX1368" fmla="*/ 3679142 w 6319000"/>
              <a:gd name="connsiteY1368" fmla="*/ 5434335 h 6322301"/>
              <a:gd name="connsiteX1369" fmla="*/ 3613176 w 6319000"/>
              <a:gd name="connsiteY1369" fmla="*/ 5434335 h 6322301"/>
              <a:gd name="connsiteX1370" fmla="*/ 2468650 w 6319000"/>
              <a:gd name="connsiteY1370" fmla="*/ 4291548 h 6322301"/>
              <a:gd name="connsiteX1371" fmla="*/ 2468650 w 6319000"/>
              <a:gd name="connsiteY1371" fmla="*/ 4225582 h 6322301"/>
              <a:gd name="connsiteX1372" fmla="*/ 2534616 w 6319000"/>
              <a:gd name="connsiteY1372" fmla="*/ 4225582 h 6322301"/>
              <a:gd name="connsiteX1373" fmla="*/ 2534614 w 6319000"/>
              <a:gd name="connsiteY1373" fmla="*/ 4291546 h 6322301"/>
              <a:gd name="connsiteX1374" fmla="*/ 2468650 w 6319000"/>
              <a:gd name="connsiteY1374" fmla="*/ 4291548 h 6322301"/>
              <a:gd name="connsiteX1375" fmla="*/ 737277 w 6319000"/>
              <a:gd name="connsiteY1375" fmla="*/ 2560179 h 6322301"/>
              <a:gd name="connsiteX1376" fmla="*/ 737277 w 6319000"/>
              <a:gd name="connsiteY1376" fmla="*/ 2494213 h 6322301"/>
              <a:gd name="connsiteX1377" fmla="*/ 803243 w 6319000"/>
              <a:gd name="connsiteY1377" fmla="*/ 2494213 h 6322301"/>
              <a:gd name="connsiteX1378" fmla="*/ 803244 w 6319000"/>
              <a:gd name="connsiteY1378" fmla="*/ 2560179 h 6322301"/>
              <a:gd name="connsiteX1379" fmla="*/ 737277 w 6319000"/>
              <a:gd name="connsiteY1379" fmla="*/ 2560179 h 6322301"/>
              <a:gd name="connsiteX1380" fmla="*/ 2613082 w 6319000"/>
              <a:gd name="connsiteY1380" fmla="*/ 4435997 h 6322301"/>
              <a:gd name="connsiteX1381" fmla="*/ 2613084 w 6319000"/>
              <a:gd name="connsiteY1381" fmla="*/ 4370033 h 6322301"/>
              <a:gd name="connsiteX1382" fmla="*/ 2679048 w 6319000"/>
              <a:gd name="connsiteY1382" fmla="*/ 4370031 h 6322301"/>
              <a:gd name="connsiteX1383" fmla="*/ 2679048 w 6319000"/>
              <a:gd name="connsiteY1383" fmla="*/ 4435997 h 6322301"/>
              <a:gd name="connsiteX1384" fmla="*/ 2613082 w 6319000"/>
              <a:gd name="connsiteY1384" fmla="*/ 4435997 h 6322301"/>
              <a:gd name="connsiteX1385" fmla="*/ 881715 w 6319000"/>
              <a:gd name="connsiteY1385" fmla="*/ 2704634 h 6322301"/>
              <a:gd name="connsiteX1386" fmla="*/ 881715 w 6319000"/>
              <a:gd name="connsiteY1386" fmla="*/ 2638668 h 6322301"/>
              <a:gd name="connsiteX1387" fmla="*/ 947681 w 6319000"/>
              <a:gd name="connsiteY1387" fmla="*/ 2638668 h 6322301"/>
              <a:gd name="connsiteX1388" fmla="*/ 947681 w 6319000"/>
              <a:gd name="connsiteY1388" fmla="*/ 2704634 h 6322301"/>
              <a:gd name="connsiteX1389" fmla="*/ 881715 w 6319000"/>
              <a:gd name="connsiteY1389" fmla="*/ 2704634 h 6322301"/>
              <a:gd name="connsiteX1390" fmla="*/ 4337099 w 6319000"/>
              <a:gd name="connsiteY1390" fmla="*/ 6160020 h 6322301"/>
              <a:gd name="connsiteX1391" fmla="*/ 4337099 w 6319000"/>
              <a:gd name="connsiteY1391" fmla="*/ 6094053 h 6322301"/>
              <a:gd name="connsiteX1392" fmla="*/ 4403065 w 6319000"/>
              <a:gd name="connsiteY1392" fmla="*/ 6094054 h 6322301"/>
              <a:gd name="connsiteX1393" fmla="*/ 4403065 w 6319000"/>
              <a:gd name="connsiteY1393" fmla="*/ 6160020 h 6322301"/>
              <a:gd name="connsiteX1394" fmla="*/ 4337099 w 6319000"/>
              <a:gd name="connsiteY1394" fmla="*/ 6160020 h 6322301"/>
              <a:gd name="connsiteX1395" fmla="*/ 2750770 w 6319000"/>
              <a:gd name="connsiteY1395" fmla="*/ 4583571 h 6322301"/>
              <a:gd name="connsiteX1396" fmla="*/ 2750774 w 6319000"/>
              <a:gd name="connsiteY1396" fmla="*/ 4517608 h 6322301"/>
              <a:gd name="connsiteX1397" fmla="*/ 2816736 w 6319000"/>
              <a:gd name="connsiteY1397" fmla="*/ 4517604 h 6322301"/>
              <a:gd name="connsiteX1398" fmla="*/ 2816732 w 6319000"/>
              <a:gd name="connsiteY1398" fmla="*/ 4583567 h 6322301"/>
              <a:gd name="connsiteX1399" fmla="*/ 2750770 w 6319000"/>
              <a:gd name="connsiteY1399" fmla="*/ 4583571 h 6322301"/>
              <a:gd name="connsiteX1400" fmla="*/ 1019402 w 6319000"/>
              <a:gd name="connsiteY1400" fmla="*/ 2852208 h 6322301"/>
              <a:gd name="connsiteX1401" fmla="*/ 1019402 w 6319000"/>
              <a:gd name="connsiteY1401" fmla="*/ 2786241 h 6322301"/>
              <a:gd name="connsiteX1402" fmla="*/ 1085369 w 6319000"/>
              <a:gd name="connsiteY1402" fmla="*/ 2786241 h 6322301"/>
              <a:gd name="connsiteX1403" fmla="*/ 1085369 w 6319000"/>
              <a:gd name="connsiteY1403" fmla="*/ 2852208 h 6322301"/>
              <a:gd name="connsiteX1404" fmla="*/ 1019402 w 6319000"/>
              <a:gd name="connsiteY1404" fmla="*/ 2852208 h 6322301"/>
              <a:gd name="connsiteX1405" fmla="*/ 4474783 w 6319000"/>
              <a:gd name="connsiteY1405" fmla="*/ 6307592 h 6322301"/>
              <a:gd name="connsiteX1406" fmla="*/ 4474783 w 6319000"/>
              <a:gd name="connsiteY1406" fmla="*/ 6241626 h 6322301"/>
              <a:gd name="connsiteX1407" fmla="*/ 4540750 w 6319000"/>
              <a:gd name="connsiteY1407" fmla="*/ 6241626 h 6322301"/>
              <a:gd name="connsiteX1408" fmla="*/ 4540749 w 6319000"/>
              <a:gd name="connsiteY1408" fmla="*/ 6307592 h 6322301"/>
              <a:gd name="connsiteX1409" fmla="*/ 4474783 w 6319000"/>
              <a:gd name="connsiteY1409" fmla="*/ 6307592 h 6322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</a:cxnLst>
            <a:rect l="l" t="t" r="r" b="b"/>
            <a:pathLst>
              <a:path w="6319000" h="6322301">
                <a:moveTo>
                  <a:pt x="2931975" y="1228069"/>
                </a:moveTo>
                <a:cubicBezTo>
                  <a:pt x="2914146" y="1210240"/>
                  <a:pt x="2914146" y="1179932"/>
                  <a:pt x="2931975" y="1162103"/>
                </a:cubicBezTo>
                <a:cubicBezTo>
                  <a:pt x="2949804" y="1142490"/>
                  <a:pt x="2980112" y="1142490"/>
                  <a:pt x="2997942" y="1162103"/>
                </a:cubicBezTo>
                <a:cubicBezTo>
                  <a:pt x="3015771" y="1179932"/>
                  <a:pt x="3015771" y="1210241"/>
                  <a:pt x="2997942" y="1228070"/>
                </a:cubicBezTo>
                <a:cubicBezTo>
                  <a:pt x="2980113" y="1245898"/>
                  <a:pt x="2949804" y="1245898"/>
                  <a:pt x="2931975" y="1228069"/>
                </a:cubicBezTo>
                <a:close/>
                <a:moveTo>
                  <a:pt x="4655986" y="2952081"/>
                </a:moveTo>
                <a:cubicBezTo>
                  <a:pt x="4638157" y="2934252"/>
                  <a:pt x="4638157" y="2903943"/>
                  <a:pt x="4655986" y="2886114"/>
                </a:cubicBezTo>
                <a:cubicBezTo>
                  <a:pt x="4673815" y="2866501"/>
                  <a:pt x="4704124" y="2866501"/>
                  <a:pt x="4721953" y="2886114"/>
                </a:cubicBezTo>
                <a:cubicBezTo>
                  <a:pt x="4739781" y="2903943"/>
                  <a:pt x="4739781" y="2934251"/>
                  <a:pt x="4721952" y="2952080"/>
                </a:cubicBezTo>
                <a:cubicBezTo>
                  <a:pt x="4704123" y="2969909"/>
                  <a:pt x="4673815" y="2969909"/>
                  <a:pt x="4655986" y="2952081"/>
                </a:cubicBezTo>
                <a:close/>
                <a:moveTo>
                  <a:pt x="3069611" y="1375645"/>
                </a:moveTo>
                <a:cubicBezTo>
                  <a:pt x="3051782" y="1357816"/>
                  <a:pt x="3051782" y="1327507"/>
                  <a:pt x="3069611" y="1309678"/>
                </a:cubicBezTo>
                <a:cubicBezTo>
                  <a:pt x="3087440" y="1291849"/>
                  <a:pt x="3117749" y="1291849"/>
                  <a:pt x="3135578" y="1309678"/>
                </a:cubicBezTo>
                <a:cubicBezTo>
                  <a:pt x="3153407" y="1327507"/>
                  <a:pt x="3153407" y="1357815"/>
                  <a:pt x="3135578" y="1375644"/>
                </a:cubicBezTo>
                <a:cubicBezTo>
                  <a:pt x="3117749" y="1393473"/>
                  <a:pt x="3087440" y="1393474"/>
                  <a:pt x="3069611" y="1375645"/>
                </a:cubicBezTo>
                <a:close/>
                <a:moveTo>
                  <a:pt x="4793623" y="3099656"/>
                </a:moveTo>
                <a:cubicBezTo>
                  <a:pt x="4775794" y="3081827"/>
                  <a:pt x="4775793" y="3051518"/>
                  <a:pt x="4793622" y="3033689"/>
                </a:cubicBezTo>
                <a:cubicBezTo>
                  <a:pt x="4811451" y="3015860"/>
                  <a:pt x="4841760" y="3015860"/>
                  <a:pt x="4859589" y="3033689"/>
                </a:cubicBezTo>
                <a:cubicBezTo>
                  <a:pt x="4877418" y="3051518"/>
                  <a:pt x="4877418" y="3081826"/>
                  <a:pt x="4859589" y="3099655"/>
                </a:cubicBezTo>
                <a:cubicBezTo>
                  <a:pt x="4841760" y="3117484"/>
                  <a:pt x="4811451" y="3117485"/>
                  <a:pt x="4793623" y="3099656"/>
                </a:cubicBezTo>
                <a:close/>
                <a:moveTo>
                  <a:pt x="3214051" y="1520098"/>
                </a:moveTo>
                <a:cubicBezTo>
                  <a:pt x="3196222" y="1502269"/>
                  <a:pt x="3196222" y="1471961"/>
                  <a:pt x="3214051" y="1454132"/>
                </a:cubicBezTo>
                <a:cubicBezTo>
                  <a:pt x="3231880" y="1436303"/>
                  <a:pt x="3262188" y="1436303"/>
                  <a:pt x="3280017" y="1454132"/>
                </a:cubicBezTo>
                <a:cubicBezTo>
                  <a:pt x="3297846" y="1471961"/>
                  <a:pt x="3297846" y="1502269"/>
                  <a:pt x="3280017" y="1520098"/>
                </a:cubicBezTo>
                <a:cubicBezTo>
                  <a:pt x="3262188" y="1539711"/>
                  <a:pt x="3231880" y="1539711"/>
                  <a:pt x="3214051" y="1520098"/>
                </a:cubicBezTo>
                <a:close/>
                <a:moveTo>
                  <a:pt x="4938061" y="3244109"/>
                </a:moveTo>
                <a:cubicBezTo>
                  <a:pt x="4920232" y="3226280"/>
                  <a:pt x="4920232" y="3195971"/>
                  <a:pt x="4938061" y="3178142"/>
                </a:cubicBezTo>
                <a:cubicBezTo>
                  <a:pt x="4955890" y="3160313"/>
                  <a:pt x="4986199" y="3160313"/>
                  <a:pt x="5004028" y="3178142"/>
                </a:cubicBezTo>
                <a:cubicBezTo>
                  <a:pt x="5021857" y="3195971"/>
                  <a:pt x="5021857" y="3226280"/>
                  <a:pt x="5004028" y="3244109"/>
                </a:cubicBezTo>
                <a:cubicBezTo>
                  <a:pt x="4986199" y="3263721"/>
                  <a:pt x="4955890" y="3263721"/>
                  <a:pt x="4938061" y="3244109"/>
                </a:cubicBezTo>
                <a:close/>
                <a:moveTo>
                  <a:pt x="3358532" y="1666299"/>
                </a:moveTo>
                <a:cubicBezTo>
                  <a:pt x="3340703" y="1648470"/>
                  <a:pt x="3340703" y="1618162"/>
                  <a:pt x="3358532" y="1600333"/>
                </a:cubicBezTo>
                <a:cubicBezTo>
                  <a:pt x="3376361" y="1582504"/>
                  <a:pt x="3406670" y="1582504"/>
                  <a:pt x="3424499" y="1600333"/>
                </a:cubicBezTo>
                <a:cubicBezTo>
                  <a:pt x="3442328" y="1618162"/>
                  <a:pt x="3442328" y="1648470"/>
                  <a:pt x="3424499" y="1666299"/>
                </a:cubicBezTo>
                <a:cubicBezTo>
                  <a:pt x="3406670" y="1684128"/>
                  <a:pt x="3378143" y="1684128"/>
                  <a:pt x="3358532" y="1666299"/>
                </a:cubicBezTo>
                <a:close/>
                <a:moveTo>
                  <a:pt x="5082543" y="3390310"/>
                </a:moveTo>
                <a:cubicBezTo>
                  <a:pt x="5064714" y="3372481"/>
                  <a:pt x="5064714" y="3342172"/>
                  <a:pt x="5082543" y="3324343"/>
                </a:cubicBezTo>
                <a:cubicBezTo>
                  <a:pt x="5100372" y="3306514"/>
                  <a:pt x="5130680" y="3306515"/>
                  <a:pt x="5148509" y="3324344"/>
                </a:cubicBezTo>
                <a:cubicBezTo>
                  <a:pt x="5166338" y="3342173"/>
                  <a:pt x="5166338" y="3372481"/>
                  <a:pt x="5148509" y="3390310"/>
                </a:cubicBezTo>
                <a:cubicBezTo>
                  <a:pt x="5130680" y="3408139"/>
                  <a:pt x="5102154" y="3408139"/>
                  <a:pt x="5082543" y="3390310"/>
                </a:cubicBezTo>
                <a:close/>
                <a:moveTo>
                  <a:pt x="2062179" y="369950"/>
                </a:moveTo>
                <a:cubicBezTo>
                  <a:pt x="2044350" y="352121"/>
                  <a:pt x="2044350" y="321812"/>
                  <a:pt x="2062179" y="303983"/>
                </a:cubicBezTo>
                <a:cubicBezTo>
                  <a:pt x="2080008" y="286154"/>
                  <a:pt x="2110316" y="286155"/>
                  <a:pt x="2128145" y="303984"/>
                </a:cubicBezTo>
                <a:cubicBezTo>
                  <a:pt x="2145974" y="321813"/>
                  <a:pt x="2145974" y="352121"/>
                  <a:pt x="2128145" y="369950"/>
                </a:cubicBezTo>
                <a:cubicBezTo>
                  <a:pt x="2108534" y="389563"/>
                  <a:pt x="2080008" y="389563"/>
                  <a:pt x="2062179" y="369950"/>
                </a:cubicBezTo>
                <a:close/>
                <a:moveTo>
                  <a:pt x="3793557" y="2101329"/>
                </a:moveTo>
                <a:cubicBezTo>
                  <a:pt x="3775728" y="2083500"/>
                  <a:pt x="3775728" y="2053191"/>
                  <a:pt x="3793557" y="2035362"/>
                </a:cubicBezTo>
                <a:cubicBezTo>
                  <a:pt x="3811386" y="2017533"/>
                  <a:pt x="3841695" y="2017533"/>
                  <a:pt x="3859524" y="2035362"/>
                </a:cubicBezTo>
                <a:cubicBezTo>
                  <a:pt x="3877353" y="2053191"/>
                  <a:pt x="3877353" y="2083500"/>
                  <a:pt x="3859524" y="2101329"/>
                </a:cubicBezTo>
                <a:cubicBezTo>
                  <a:pt x="3839913" y="2120941"/>
                  <a:pt x="3811386" y="2120941"/>
                  <a:pt x="3793557" y="2101329"/>
                </a:cubicBezTo>
                <a:close/>
                <a:moveTo>
                  <a:pt x="5517567" y="3825338"/>
                </a:moveTo>
                <a:cubicBezTo>
                  <a:pt x="5499738" y="3807509"/>
                  <a:pt x="5499738" y="3777201"/>
                  <a:pt x="5517567" y="3759372"/>
                </a:cubicBezTo>
                <a:cubicBezTo>
                  <a:pt x="5535396" y="3741543"/>
                  <a:pt x="5565704" y="3741543"/>
                  <a:pt x="5583533" y="3759372"/>
                </a:cubicBezTo>
                <a:cubicBezTo>
                  <a:pt x="5601362" y="3777201"/>
                  <a:pt x="5601363" y="3807510"/>
                  <a:pt x="5583534" y="3825339"/>
                </a:cubicBezTo>
                <a:cubicBezTo>
                  <a:pt x="5563923" y="3844952"/>
                  <a:pt x="5535396" y="3844951"/>
                  <a:pt x="5517567" y="3825338"/>
                </a:cubicBezTo>
                <a:close/>
                <a:moveTo>
                  <a:pt x="1771556" y="79338"/>
                </a:moveTo>
                <a:cubicBezTo>
                  <a:pt x="1753727" y="61509"/>
                  <a:pt x="1753727" y="31200"/>
                  <a:pt x="1771556" y="13371"/>
                </a:cubicBezTo>
                <a:cubicBezTo>
                  <a:pt x="1789385" y="-4458"/>
                  <a:pt x="1819694" y="-4458"/>
                  <a:pt x="1837523" y="13371"/>
                </a:cubicBezTo>
                <a:cubicBezTo>
                  <a:pt x="1855352" y="31200"/>
                  <a:pt x="1855352" y="61508"/>
                  <a:pt x="1837523" y="79337"/>
                </a:cubicBezTo>
                <a:cubicBezTo>
                  <a:pt x="1819694" y="98950"/>
                  <a:pt x="1791168" y="98950"/>
                  <a:pt x="1771556" y="79338"/>
                </a:cubicBezTo>
                <a:close/>
                <a:moveTo>
                  <a:pt x="3502935" y="1810716"/>
                </a:moveTo>
                <a:cubicBezTo>
                  <a:pt x="3485106" y="1792887"/>
                  <a:pt x="3485106" y="1762579"/>
                  <a:pt x="3502935" y="1744750"/>
                </a:cubicBezTo>
                <a:cubicBezTo>
                  <a:pt x="3520764" y="1726921"/>
                  <a:pt x="3551072" y="1726921"/>
                  <a:pt x="3568901" y="1744750"/>
                </a:cubicBezTo>
                <a:cubicBezTo>
                  <a:pt x="3586730" y="1762579"/>
                  <a:pt x="3586730" y="1792887"/>
                  <a:pt x="3568901" y="1810716"/>
                </a:cubicBezTo>
                <a:cubicBezTo>
                  <a:pt x="3551072" y="1830329"/>
                  <a:pt x="3522546" y="1830329"/>
                  <a:pt x="3502935" y="1810716"/>
                </a:cubicBezTo>
                <a:close/>
                <a:moveTo>
                  <a:pt x="5226945" y="3534726"/>
                </a:moveTo>
                <a:cubicBezTo>
                  <a:pt x="5209116" y="3516897"/>
                  <a:pt x="5209116" y="3486589"/>
                  <a:pt x="5226945" y="3468760"/>
                </a:cubicBezTo>
                <a:cubicBezTo>
                  <a:pt x="5244774" y="3450931"/>
                  <a:pt x="5275082" y="3450931"/>
                  <a:pt x="5292911" y="3468760"/>
                </a:cubicBezTo>
                <a:cubicBezTo>
                  <a:pt x="5310740" y="3486589"/>
                  <a:pt x="5310740" y="3516897"/>
                  <a:pt x="5292911" y="3534726"/>
                </a:cubicBezTo>
                <a:cubicBezTo>
                  <a:pt x="5275083" y="3554339"/>
                  <a:pt x="5246556" y="3554339"/>
                  <a:pt x="5226945" y="3534726"/>
                </a:cubicBezTo>
                <a:close/>
                <a:moveTo>
                  <a:pt x="1917747" y="225535"/>
                </a:moveTo>
                <a:cubicBezTo>
                  <a:pt x="1899918" y="207706"/>
                  <a:pt x="1899918" y="177398"/>
                  <a:pt x="1917747" y="159569"/>
                </a:cubicBezTo>
                <a:cubicBezTo>
                  <a:pt x="1935576" y="141740"/>
                  <a:pt x="1965885" y="141740"/>
                  <a:pt x="1983714" y="159569"/>
                </a:cubicBezTo>
                <a:cubicBezTo>
                  <a:pt x="2001543" y="177398"/>
                  <a:pt x="2001542" y="207706"/>
                  <a:pt x="1983713" y="225535"/>
                </a:cubicBezTo>
                <a:cubicBezTo>
                  <a:pt x="1964102" y="243364"/>
                  <a:pt x="1935576" y="243364"/>
                  <a:pt x="1917747" y="225535"/>
                </a:cubicBezTo>
                <a:close/>
                <a:moveTo>
                  <a:pt x="3649126" y="1956914"/>
                </a:moveTo>
                <a:cubicBezTo>
                  <a:pt x="3631297" y="1939085"/>
                  <a:pt x="3631297" y="1908777"/>
                  <a:pt x="3649126" y="1890948"/>
                </a:cubicBezTo>
                <a:cubicBezTo>
                  <a:pt x="3666955" y="1873119"/>
                  <a:pt x="3697263" y="1873119"/>
                  <a:pt x="3715092" y="1890948"/>
                </a:cubicBezTo>
                <a:cubicBezTo>
                  <a:pt x="3732921" y="1908777"/>
                  <a:pt x="3732921" y="1939085"/>
                  <a:pt x="3715092" y="1956914"/>
                </a:cubicBezTo>
                <a:cubicBezTo>
                  <a:pt x="3695481" y="1974743"/>
                  <a:pt x="3666955" y="1974743"/>
                  <a:pt x="3649126" y="1956914"/>
                </a:cubicBezTo>
                <a:close/>
                <a:moveTo>
                  <a:pt x="5373136" y="3680924"/>
                </a:moveTo>
                <a:cubicBezTo>
                  <a:pt x="5355307" y="3663095"/>
                  <a:pt x="5355307" y="3632786"/>
                  <a:pt x="5373136" y="3614957"/>
                </a:cubicBezTo>
                <a:cubicBezTo>
                  <a:pt x="5390965" y="3597128"/>
                  <a:pt x="5421273" y="3597128"/>
                  <a:pt x="5439102" y="3614957"/>
                </a:cubicBezTo>
                <a:cubicBezTo>
                  <a:pt x="5456931" y="3632786"/>
                  <a:pt x="5456931" y="3663095"/>
                  <a:pt x="5439102" y="3680924"/>
                </a:cubicBezTo>
                <a:cubicBezTo>
                  <a:pt x="5419491" y="3698753"/>
                  <a:pt x="5390965" y="3698753"/>
                  <a:pt x="5373136" y="3680924"/>
                </a:cubicBezTo>
                <a:close/>
                <a:moveTo>
                  <a:pt x="2351018" y="660563"/>
                </a:moveTo>
                <a:cubicBezTo>
                  <a:pt x="2333189" y="642734"/>
                  <a:pt x="2333189" y="612426"/>
                  <a:pt x="2351018" y="594597"/>
                </a:cubicBezTo>
                <a:cubicBezTo>
                  <a:pt x="2368847" y="576768"/>
                  <a:pt x="2399156" y="576768"/>
                  <a:pt x="2416985" y="594597"/>
                </a:cubicBezTo>
                <a:cubicBezTo>
                  <a:pt x="2434814" y="612426"/>
                  <a:pt x="2434814" y="642734"/>
                  <a:pt x="2416985" y="660563"/>
                </a:cubicBezTo>
                <a:cubicBezTo>
                  <a:pt x="2399156" y="680176"/>
                  <a:pt x="2368848" y="680176"/>
                  <a:pt x="2351018" y="660563"/>
                </a:cubicBezTo>
                <a:close/>
                <a:moveTo>
                  <a:pt x="4082395" y="2391940"/>
                </a:moveTo>
                <a:cubicBezTo>
                  <a:pt x="4064567" y="2374112"/>
                  <a:pt x="4064567" y="2343804"/>
                  <a:pt x="4082396" y="2325975"/>
                </a:cubicBezTo>
                <a:cubicBezTo>
                  <a:pt x="4100225" y="2308146"/>
                  <a:pt x="4130533" y="2308145"/>
                  <a:pt x="4148362" y="2325974"/>
                </a:cubicBezTo>
                <a:cubicBezTo>
                  <a:pt x="4166190" y="2343802"/>
                  <a:pt x="4166190" y="2374110"/>
                  <a:pt x="4148361" y="2391939"/>
                </a:cubicBezTo>
                <a:cubicBezTo>
                  <a:pt x="4130532" y="2411552"/>
                  <a:pt x="4100224" y="2411553"/>
                  <a:pt x="4082395" y="2391940"/>
                </a:cubicBezTo>
                <a:close/>
                <a:moveTo>
                  <a:pt x="2206597" y="516147"/>
                </a:moveTo>
                <a:cubicBezTo>
                  <a:pt x="2188768" y="498318"/>
                  <a:pt x="2188768" y="468010"/>
                  <a:pt x="2206597" y="450181"/>
                </a:cubicBezTo>
                <a:cubicBezTo>
                  <a:pt x="2224426" y="432352"/>
                  <a:pt x="2254734" y="432352"/>
                  <a:pt x="2272563" y="450181"/>
                </a:cubicBezTo>
                <a:cubicBezTo>
                  <a:pt x="2290392" y="468010"/>
                  <a:pt x="2290392" y="498318"/>
                  <a:pt x="2272563" y="516147"/>
                </a:cubicBezTo>
                <a:cubicBezTo>
                  <a:pt x="2254734" y="533976"/>
                  <a:pt x="2224426" y="533976"/>
                  <a:pt x="2206597" y="516147"/>
                </a:cubicBezTo>
                <a:close/>
                <a:moveTo>
                  <a:pt x="3937975" y="2247526"/>
                </a:moveTo>
                <a:cubicBezTo>
                  <a:pt x="3920146" y="2229697"/>
                  <a:pt x="3920146" y="2199388"/>
                  <a:pt x="3937975" y="2181559"/>
                </a:cubicBezTo>
                <a:cubicBezTo>
                  <a:pt x="3955804" y="2163730"/>
                  <a:pt x="3986113" y="2163730"/>
                  <a:pt x="4003942" y="2181559"/>
                </a:cubicBezTo>
                <a:cubicBezTo>
                  <a:pt x="4021771" y="2199388"/>
                  <a:pt x="4021771" y="2229697"/>
                  <a:pt x="4003942" y="2247526"/>
                </a:cubicBezTo>
                <a:cubicBezTo>
                  <a:pt x="3986113" y="2265355"/>
                  <a:pt x="3955804" y="2265355"/>
                  <a:pt x="3937975" y="2247526"/>
                </a:cubicBezTo>
                <a:close/>
                <a:moveTo>
                  <a:pt x="2639860" y="951172"/>
                </a:moveTo>
                <a:cubicBezTo>
                  <a:pt x="2622031" y="933343"/>
                  <a:pt x="2622030" y="903034"/>
                  <a:pt x="2639859" y="885205"/>
                </a:cubicBezTo>
                <a:cubicBezTo>
                  <a:pt x="2657688" y="867376"/>
                  <a:pt x="2687998" y="867376"/>
                  <a:pt x="2705827" y="885205"/>
                </a:cubicBezTo>
                <a:cubicBezTo>
                  <a:pt x="2723655" y="903035"/>
                  <a:pt x="2723655" y="933343"/>
                  <a:pt x="2705828" y="951172"/>
                </a:cubicBezTo>
                <a:cubicBezTo>
                  <a:pt x="2687999" y="970785"/>
                  <a:pt x="2657689" y="970785"/>
                  <a:pt x="2639860" y="951172"/>
                </a:cubicBezTo>
                <a:close/>
                <a:moveTo>
                  <a:pt x="4371230" y="2682542"/>
                </a:moveTo>
                <a:cubicBezTo>
                  <a:pt x="4353401" y="2664714"/>
                  <a:pt x="4353402" y="2634406"/>
                  <a:pt x="4371231" y="2616577"/>
                </a:cubicBezTo>
                <a:cubicBezTo>
                  <a:pt x="4389060" y="2598748"/>
                  <a:pt x="4419369" y="2598747"/>
                  <a:pt x="4437198" y="2616576"/>
                </a:cubicBezTo>
                <a:cubicBezTo>
                  <a:pt x="4455025" y="2634405"/>
                  <a:pt x="4455024" y="2664712"/>
                  <a:pt x="4437197" y="2682541"/>
                </a:cubicBezTo>
                <a:cubicBezTo>
                  <a:pt x="4419369" y="2702155"/>
                  <a:pt x="4389058" y="2702154"/>
                  <a:pt x="4371230" y="2682542"/>
                </a:cubicBezTo>
                <a:close/>
                <a:moveTo>
                  <a:pt x="2495440" y="806760"/>
                </a:moveTo>
                <a:cubicBezTo>
                  <a:pt x="2477611" y="788931"/>
                  <a:pt x="2477611" y="758622"/>
                  <a:pt x="2495440" y="740793"/>
                </a:cubicBezTo>
                <a:cubicBezTo>
                  <a:pt x="2513269" y="722964"/>
                  <a:pt x="2543577" y="722964"/>
                  <a:pt x="2561406" y="740793"/>
                </a:cubicBezTo>
                <a:cubicBezTo>
                  <a:pt x="2579235" y="758622"/>
                  <a:pt x="2579235" y="788930"/>
                  <a:pt x="2561406" y="806759"/>
                </a:cubicBezTo>
                <a:cubicBezTo>
                  <a:pt x="2543577" y="824588"/>
                  <a:pt x="2513269" y="824589"/>
                  <a:pt x="2495440" y="806760"/>
                </a:cubicBezTo>
                <a:close/>
                <a:moveTo>
                  <a:pt x="4226814" y="2538133"/>
                </a:moveTo>
                <a:cubicBezTo>
                  <a:pt x="4208985" y="2520304"/>
                  <a:pt x="4208985" y="2489996"/>
                  <a:pt x="4226814" y="2472167"/>
                </a:cubicBezTo>
                <a:cubicBezTo>
                  <a:pt x="4244643" y="2454338"/>
                  <a:pt x="4274951" y="2454338"/>
                  <a:pt x="4292780" y="2472167"/>
                </a:cubicBezTo>
                <a:cubicBezTo>
                  <a:pt x="4310609" y="2489996"/>
                  <a:pt x="4310608" y="2520303"/>
                  <a:pt x="4292779" y="2538132"/>
                </a:cubicBezTo>
                <a:cubicBezTo>
                  <a:pt x="4274950" y="2555961"/>
                  <a:pt x="4244643" y="2555962"/>
                  <a:pt x="4226814" y="2538133"/>
                </a:cubicBezTo>
                <a:close/>
                <a:moveTo>
                  <a:pt x="2784274" y="1097368"/>
                </a:moveTo>
                <a:cubicBezTo>
                  <a:pt x="2766445" y="1079539"/>
                  <a:pt x="2766445" y="1049231"/>
                  <a:pt x="2784274" y="1031402"/>
                </a:cubicBezTo>
                <a:cubicBezTo>
                  <a:pt x="2802103" y="1013573"/>
                  <a:pt x="2832411" y="1013573"/>
                  <a:pt x="2850240" y="1031402"/>
                </a:cubicBezTo>
                <a:cubicBezTo>
                  <a:pt x="2868069" y="1049231"/>
                  <a:pt x="2868069" y="1079539"/>
                  <a:pt x="2850240" y="1097368"/>
                </a:cubicBezTo>
                <a:cubicBezTo>
                  <a:pt x="2832411" y="1115197"/>
                  <a:pt x="2802103" y="1115197"/>
                  <a:pt x="2784274" y="1097368"/>
                </a:cubicBezTo>
                <a:close/>
                <a:moveTo>
                  <a:pt x="4515641" y="2828736"/>
                </a:moveTo>
                <a:cubicBezTo>
                  <a:pt x="4497815" y="2810910"/>
                  <a:pt x="4497817" y="2780603"/>
                  <a:pt x="4515646" y="2762774"/>
                </a:cubicBezTo>
                <a:cubicBezTo>
                  <a:pt x="4533475" y="2744945"/>
                  <a:pt x="4563782" y="2744943"/>
                  <a:pt x="4581608" y="2762769"/>
                </a:cubicBezTo>
                <a:cubicBezTo>
                  <a:pt x="4599436" y="2780598"/>
                  <a:pt x="4599437" y="2810907"/>
                  <a:pt x="4581608" y="2828736"/>
                </a:cubicBezTo>
                <a:cubicBezTo>
                  <a:pt x="4563779" y="2846565"/>
                  <a:pt x="4533470" y="2846564"/>
                  <a:pt x="4515641" y="2828736"/>
                </a:cubicBezTo>
                <a:close/>
                <a:moveTo>
                  <a:pt x="6239662" y="4552757"/>
                </a:moveTo>
                <a:cubicBezTo>
                  <a:pt x="6221833" y="4534928"/>
                  <a:pt x="6221833" y="4504619"/>
                  <a:pt x="6239662" y="4486791"/>
                </a:cubicBezTo>
                <a:cubicBezTo>
                  <a:pt x="6257491" y="4468962"/>
                  <a:pt x="6287800" y="4468962"/>
                  <a:pt x="6305629" y="4486790"/>
                </a:cubicBezTo>
                <a:cubicBezTo>
                  <a:pt x="6323458" y="4504619"/>
                  <a:pt x="6323458" y="4534928"/>
                  <a:pt x="6305629" y="4552757"/>
                </a:cubicBezTo>
                <a:cubicBezTo>
                  <a:pt x="6287800" y="4570586"/>
                  <a:pt x="6257491" y="4570586"/>
                  <a:pt x="6239662" y="4552757"/>
                </a:cubicBezTo>
                <a:close/>
                <a:moveTo>
                  <a:pt x="2940892" y="1507985"/>
                </a:moveTo>
                <a:cubicBezTo>
                  <a:pt x="2923063" y="1490156"/>
                  <a:pt x="2923063" y="1459847"/>
                  <a:pt x="2940892" y="1442018"/>
                </a:cubicBezTo>
                <a:cubicBezTo>
                  <a:pt x="2958721" y="1424189"/>
                  <a:pt x="2989029" y="1424189"/>
                  <a:pt x="3006858" y="1442018"/>
                </a:cubicBezTo>
                <a:cubicBezTo>
                  <a:pt x="3024687" y="1459847"/>
                  <a:pt x="3024687" y="1490156"/>
                  <a:pt x="3006858" y="1507985"/>
                </a:cubicBezTo>
                <a:cubicBezTo>
                  <a:pt x="2989029" y="1525814"/>
                  <a:pt x="2958721" y="1525814"/>
                  <a:pt x="2940892" y="1507985"/>
                </a:cubicBezTo>
                <a:close/>
                <a:moveTo>
                  <a:pt x="4664903" y="3231996"/>
                </a:moveTo>
                <a:cubicBezTo>
                  <a:pt x="4647074" y="3214167"/>
                  <a:pt x="4647074" y="3183858"/>
                  <a:pt x="4664903" y="3166029"/>
                </a:cubicBezTo>
                <a:cubicBezTo>
                  <a:pt x="4682732" y="3148200"/>
                  <a:pt x="4713040" y="3148200"/>
                  <a:pt x="4730869" y="3166029"/>
                </a:cubicBezTo>
                <a:cubicBezTo>
                  <a:pt x="4748698" y="3183859"/>
                  <a:pt x="4748698" y="3214167"/>
                  <a:pt x="4730869" y="3231996"/>
                </a:cubicBezTo>
                <a:cubicBezTo>
                  <a:pt x="4713040" y="3249825"/>
                  <a:pt x="4682732" y="3249825"/>
                  <a:pt x="4664903" y="3231996"/>
                </a:cubicBezTo>
                <a:close/>
                <a:moveTo>
                  <a:pt x="2796474" y="1363570"/>
                </a:moveTo>
                <a:cubicBezTo>
                  <a:pt x="2778645" y="1345741"/>
                  <a:pt x="2778646" y="1315433"/>
                  <a:pt x="2796475" y="1297604"/>
                </a:cubicBezTo>
                <a:cubicBezTo>
                  <a:pt x="2814303" y="1277991"/>
                  <a:pt x="2842828" y="1277991"/>
                  <a:pt x="2862441" y="1297604"/>
                </a:cubicBezTo>
                <a:cubicBezTo>
                  <a:pt x="2880270" y="1315433"/>
                  <a:pt x="2880270" y="1345741"/>
                  <a:pt x="2862441" y="1363570"/>
                </a:cubicBezTo>
                <a:cubicBezTo>
                  <a:pt x="2844612" y="1381399"/>
                  <a:pt x="2814303" y="1381399"/>
                  <a:pt x="2796474" y="1363570"/>
                </a:cubicBezTo>
                <a:close/>
                <a:moveTo>
                  <a:pt x="4520486" y="3087581"/>
                </a:moveTo>
                <a:cubicBezTo>
                  <a:pt x="4502657" y="3069752"/>
                  <a:pt x="4502657" y="3039444"/>
                  <a:pt x="4520486" y="3021615"/>
                </a:cubicBezTo>
                <a:cubicBezTo>
                  <a:pt x="4538314" y="3002002"/>
                  <a:pt x="4566839" y="3002002"/>
                  <a:pt x="4586452" y="3021615"/>
                </a:cubicBezTo>
                <a:cubicBezTo>
                  <a:pt x="4604281" y="3039444"/>
                  <a:pt x="4604281" y="3069752"/>
                  <a:pt x="4586452" y="3087581"/>
                </a:cubicBezTo>
                <a:cubicBezTo>
                  <a:pt x="4568623" y="3105410"/>
                  <a:pt x="4538314" y="3105410"/>
                  <a:pt x="4520486" y="3087581"/>
                </a:cubicBezTo>
                <a:close/>
                <a:moveTo>
                  <a:pt x="3078602" y="1655592"/>
                </a:moveTo>
                <a:cubicBezTo>
                  <a:pt x="3060773" y="1637763"/>
                  <a:pt x="3060773" y="1607454"/>
                  <a:pt x="3078602" y="1589625"/>
                </a:cubicBezTo>
                <a:cubicBezTo>
                  <a:pt x="3096431" y="1571796"/>
                  <a:pt x="3126740" y="1571796"/>
                  <a:pt x="3144569" y="1589625"/>
                </a:cubicBezTo>
                <a:cubicBezTo>
                  <a:pt x="3162398" y="1607454"/>
                  <a:pt x="3162397" y="1637763"/>
                  <a:pt x="3144568" y="1655592"/>
                </a:cubicBezTo>
                <a:cubicBezTo>
                  <a:pt x="3126740" y="1675204"/>
                  <a:pt x="3096431" y="1675205"/>
                  <a:pt x="3078602" y="1655592"/>
                </a:cubicBezTo>
                <a:close/>
                <a:moveTo>
                  <a:pt x="4802613" y="3379602"/>
                </a:moveTo>
                <a:cubicBezTo>
                  <a:pt x="4784784" y="3361773"/>
                  <a:pt x="4784784" y="3331465"/>
                  <a:pt x="4802613" y="3313636"/>
                </a:cubicBezTo>
                <a:cubicBezTo>
                  <a:pt x="4820442" y="3295807"/>
                  <a:pt x="4850750" y="3295807"/>
                  <a:pt x="4868579" y="3313636"/>
                </a:cubicBezTo>
                <a:cubicBezTo>
                  <a:pt x="4886408" y="3331465"/>
                  <a:pt x="4886408" y="3361773"/>
                  <a:pt x="4868579" y="3379602"/>
                </a:cubicBezTo>
                <a:cubicBezTo>
                  <a:pt x="4850750" y="3399215"/>
                  <a:pt x="4820442" y="3399215"/>
                  <a:pt x="4802613" y="3379602"/>
                </a:cubicBezTo>
                <a:close/>
                <a:moveTo>
                  <a:pt x="1636071" y="214836"/>
                </a:moveTo>
                <a:cubicBezTo>
                  <a:pt x="1618242" y="197007"/>
                  <a:pt x="1618241" y="166699"/>
                  <a:pt x="1636070" y="148870"/>
                </a:cubicBezTo>
                <a:cubicBezTo>
                  <a:pt x="1653899" y="131041"/>
                  <a:pt x="1684208" y="131041"/>
                  <a:pt x="1702037" y="148870"/>
                </a:cubicBezTo>
                <a:cubicBezTo>
                  <a:pt x="1719866" y="166699"/>
                  <a:pt x="1719866" y="197007"/>
                  <a:pt x="1702037" y="214836"/>
                </a:cubicBezTo>
                <a:cubicBezTo>
                  <a:pt x="1684208" y="234449"/>
                  <a:pt x="1653900" y="234449"/>
                  <a:pt x="1636071" y="214836"/>
                </a:cubicBezTo>
                <a:close/>
                <a:moveTo>
                  <a:pt x="3367449" y="1946215"/>
                </a:moveTo>
                <a:cubicBezTo>
                  <a:pt x="3349620" y="1928386"/>
                  <a:pt x="3349620" y="1898077"/>
                  <a:pt x="3367449" y="1880248"/>
                </a:cubicBezTo>
                <a:cubicBezTo>
                  <a:pt x="3385278" y="1862419"/>
                  <a:pt x="3415586" y="1862419"/>
                  <a:pt x="3433415" y="1880248"/>
                </a:cubicBezTo>
                <a:cubicBezTo>
                  <a:pt x="3451244" y="1898077"/>
                  <a:pt x="3451244" y="1928386"/>
                  <a:pt x="3433415" y="1946215"/>
                </a:cubicBezTo>
                <a:cubicBezTo>
                  <a:pt x="3415586" y="1965827"/>
                  <a:pt x="3385278" y="1965827"/>
                  <a:pt x="3367449" y="1946215"/>
                </a:cubicBezTo>
                <a:close/>
                <a:moveTo>
                  <a:pt x="5091459" y="3670225"/>
                </a:moveTo>
                <a:cubicBezTo>
                  <a:pt x="5073630" y="3652396"/>
                  <a:pt x="5073630" y="3622088"/>
                  <a:pt x="5091459" y="3604259"/>
                </a:cubicBezTo>
                <a:cubicBezTo>
                  <a:pt x="5109288" y="3586430"/>
                  <a:pt x="5139597" y="3586430"/>
                  <a:pt x="5157426" y="3604259"/>
                </a:cubicBezTo>
                <a:cubicBezTo>
                  <a:pt x="5175255" y="3622088"/>
                  <a:pt x="5175255" y="3652396"/>
                  <a:pt x="5157426" y="3670225"/>
                </a:cubicBezTo>
                <a:cubicBezTo>
                  <a:pt x="5139597" y="3689838"/>
                  <a:pt x="5109288" y="3689838"/>
                  <a:pt x="5091459" y="3670225"/>
                </a:cubicBezTo>
                <a:close/>
                <a:moveTo>
                  <a:pt x="3222994" y="1801801"/>
                </a:moveTo>
                <a:cubicBezTo>
                  <a:pt x="3205165" y="1783972"/>
                  <a:pt x="3205165" y="1753664"/>
                  <a:pt x="3222994" y="1735835"/>
                </a:cubicBezTo>
                <a:cubicBezTo>
                  <a:pt x="3240823" y="1718006"/>
                  <a:pt x="3271132" y="1718006"/>
                  <a:pt x="3288961" y="1735835"/>
                </a:cubicBezTo>
                <a:cubicBezTo>
                  <a:pt x="3306790" y="1753664"/>
                  <a:pt x="3306790" y="1783972"/>
                  <a:pt x="3288961" y="1801801"/>
                </a:cubicBezTo>
                <a:cubicBezTo>
                  <a:pt x="3271132" y="1819630"/>
                  <a:pt x="3240823" y="1819630"/>
                  <a:pt x="3222994" y="1801801"/>
                </a:cubicBezTo>
                <a:close/>
                <a:moveTo>
                  <a:pt x="4947005" y="3525811"/>
                </a:moveTo>
                <a:cubicBezTo>
                  <a:pt x="4929176" y="3507982"/>
                  <a:pt x="4929176" y="3477674"/>
                  <a:pt x="4947005" y="3459845"/>
                </a:cubicBezTo>
                <a:cubicBezTo>
                  <a:pt x="4964834" y="3442016"/>
                  <a:pt x="4995142" y="3442016"/>
                  <a:pt x="5012971" y="3459845"/>
                </a:cubicBezTo>
                <a:cubicBezTo>
                  <a:pt x="5030800" y="3477674"/>
                  <a:pt x="5030800" y="3507982"/>
                  <a:pt x="5012971" y="3525811"/>
                </a:cubicBezTo>
                <a:cubicBezTo>
                  <a:pt x="4995142" y="3543640"/>
                  <a:pt x="4964834" y="3543640"/>
                  <a:pt x="4947005" y="3525811"/>
                </a:cubicBezTo>
                <a:close/>
                <a:moveTo>
                  <a:pt x="2215510" y="796065"/>
                </a:moveTo>
                <a:cubicBezTo>
                  <a:pt x="2197681" y="778236"/>
                  <a:pt x="2197681" y="747927"/>
                  <a:pt x="2215510" y="730098"/>
                </a:cubicBezTo>
                <a:cubicBezTo>
                  <a:pt x="2233339" y="712269"/>
                  <a:pt x="2263647" y="712269"/>
                  <a:pt x="2281476" y="730098"/>
                </a:cubicBezTo>
                <a:cubicBezTo>
                  <a:pt x="2299305" y="747927"/>
                  <a:pt x="2299305" y="778235"/>
                  <a:pt x="2281476" y="796064"/>
                </a:cubicBezTo>
                <a:cubicBezTo>
                  <a:pt x="2261865" y="815677"/>
                  <a:pt x="2233339" y="815677"/>
                  <a:pt x="2215510" y="796065"/>
                </a:cubicBezTo>
                <a:close/>
                <a:moveTo>
                  <a:pt x="3946887" y="2527442"/>
                </a:moveTo>
                <a:cubicBezTo>
                  <a:pt x="3929058" y="2509613"/>
                  <a:pt x="3929059" y="2479305"/>
                  <a:pt x="3946888" y="2461476"/>
                </a:cubicBezTo>
                <a:cubicBezTo>
                  <a:pt x="3964717" y="2443647"/>
                  <a:pt x="3995025" y="2443647"/>
                  <a:pt x="4012853" y="2461475"/>
                </a:cubicBezTo>
                <a:cubicBezTo>
                  <a:pt x="4030682" y="2479304"/>
                  <a:pt x="4030682" y="2509613"/>
                  <a:pt x="4012853" y="2527442"/>
                </a:cubicBezTo>
                <a:cubicBezTo>
                  <a:pt x="3993241" y="2547053"/>
                  <a:pt x="3964715" y="2547054"/>
                  <a:pt x="3946887" y="2527442"/>
                </a:cubicBezTo>
                <a:close/>
                <a:moveTo>
                  <a:pt x="1924890" y="505450"/>
                </a:moveTo>
                <a:cubicBezTo>
                  <a:pt x="1907061" y="487621"/>
                  <a:pt x="1907061" y="457313"/>
                  <a:pt x="1924890" y="439484"/>
                </a:cubicBezTo>
                <a:cubicBezTo>
                  <a:pt x="1942719" y="421655"/>
                  <a:pt x="1973027" y="421655"/>
                  <a:pt x="1990856" y="439484"/>
                </a:cubicBezTo>
                <a:cubicBezTo>
                  <a:pt x="2008685" y="457313"/>
                  <a:pt x="2008685" y="487621"/>
                  <a:pt x="1990856" y="505450"/>
                </a:cubicBezTo>
                <a:cubicBezTo>
                  <a:pt x="1973027" y="525063"/>
                  <a:pt x="1944502" y="525063"/>
                  <a:pt x="1924890" y="505450"/>
                </a:cubicBezTo>
                <a:close/>
                <a:moveTo>
                  <a:pt x="3656268" y="2236829"/>
                </a:moveTo>
                <a:cubicBezTo>
                  <a:pt x="3638439" y="2219000"/>
                  <a:pt x="3638439" y="2188691"/>
                  <a:pt x="3656268" y="2170862"/>
                </a:cubicBezTo>
                <a:cubicBezTo>
                  <a:pt x="3674097" y="2153033"/>
                  <a:pt x="3704406" y="2153033"/>
                  <a:pt x="3722235" y="2170862"/>
                </a:cubicBezTo>
                <a:cubicBezTo>
                  <a:pt x="3740064" y="2188691"/>
                  <a:pt x="3740064" y="2219000"/>
                  <a:pt x="3722235" y="2236829"/>
                </a:cubicBezTo>
                <a:cubicBezTo>
                  <a:pt x="3704406" y="2256441"/>
                  <a:pt x="3675881" y="2256441"/>
                  <a:pt x="3656268" y="2236829"/>
                </a:cubicBezTo>
                <a:close/>
                <a:moveTo>
                  <a:pt x="5380278" y="3960838"/>
                </a:moveTo>
                <a:cubicBezTo>
                  <a:pt x="5362449" y="3943009"/>
                  <a:pt x="5362449" y="3912701"/>
                  <a:pt x="5380278" y="3894872"/>
                </a:cubicBezTo>
                <a:cubicBezTo>
                  <a:pt x="5398107" y="3877043"/>
                  <a:pt x="5428415" y="3877043"/>
                  <a:pt x="5446244" y="3894872"/>
                </a:cubicBezTo>
                <a:cubicBezTo>
                  <a:pt x="5464073" y="3912701"/>
                  <a:pt x="5464074" y="3943010"/>
                  <a:pt x="5446245" y="3960839"/>
                </a:cubicBezTo>
                <a:cubicBezTo>
                  <a:pt x="5428416" y="3980451"/>
                  <a:pt x="5399891" y="3980451"/>
                  <a:pt x="5380278" y="3960838"/>
                </a:cubicBezTo>
                <a:close/>
                <a:moveTo>
                  <a:pt x="1780454" y="361034"/>
                </a:moveTo>
                <a:cubicBezTo>
                  <a:pt x="1762625" y="343205"/>
                  <a:pt x="1762625" y="312897"/>
                  <a:pt x="1780454" y="295068"/>
                </a:cubicBezTo>
                <a:cubicBezTo>
                  <a:pt x="1798283" y="277239"/>
                  <a:pt x="1828591" y="277239"/>
                  <a:pt x="1846420" y="295068"/>
                </a:cubicBezTo>
                <a:cubicBezTo>
                  <a:pt x="1864249" y="312897"/>
                  <a:pt x="1864249" y="343205"/>
                  <a:pt x="1846420" y="361034"/>
                </a:cubicBezTo>
                <a:cubicBezTo>
                  <a:pt x="1828591" y="378863"/>
                  <a:pt x="1798283" y="378863"/>
                  <a:pt x="1780454" y="361034"/>
                </a:cubicBezTo>
                <a:close/>
                <a:moveTo>
                  <a:pt x="3511832" y="2092413"/>
                </a:moveTo>
                <a:cubicBezTo>
                  <a:pt x="3494003" y="2074584"/>
                  <a:pt x="3494003" y="2044275"/>
                  <a:pt x="3511832" y="2026446"/>
                </a:cubicBezTo>
                <a:cubicBezTo>
                  <a:pt x="3529661" y="2008617"/>
                  <a:pt x="3559970" y="2008617"/>
                  <a:pt x="3577799" y="2026446"/>
                </a:cubicBezTo>
                <a:cubicBezTo>
                  <a:pt x="3595628" y="2044275"/>
                  <a:pt x="3595628" y="2074584"/>
                  <a:pt x="3577799" y="2092413"/>
                </a:cubicBezTo>
                <a:cubicBezTo>
                  <a:pt x="3559970" y="2110242"/>
                  <a:pt x="3529661" y="2110242"/>
                  <a:pt x="3511832" y="2092413"/>
                </a:cubicBezTo>
                <a:close/>
                <a:moveTo>
                  <a:pt x="5235842" y="3816422"/>
                </a:moveTo>
                <a:cubicBezTo>
                  <a:pt x="5218013" y="3798593"/>
                  <a:pt x="5218013" y="3768285"/>
                  <a:pt x="5235842" y="3750456"/>
                </a:cubicBezTo>
                <a:cubicBezTo>
                  <a:pt x="5253671" y="3732627"/>
                  <a:pt x="5283980" y="3732627"/>
                  <a:pt x="5301809" y="3750456"/>
                </a:cubicBezTo>
                <a:cubicBezTo>
                  <a:pt x="5319638" y="3768285"/>
                  <a:pt x="5319638" y="3798593"/>
                  <a:pt x="5301809" y="3816422"/>
                </a:cubicBezTo>
                <a:cubicBezTo>
                  <a:pt x="5283980" y="3834251"/>
                  <a:pt x="5253671" y="3834251"/>
                  <a:pt x="5235842" y="3816422"/>
                </a:cubicBezTo>
                <a:close/>
                <a:moveTo>
                  <a:pt x="2504354" y="1086671"/>
                </a:moveTo>
                <a:cubicBezTo>
                  <a:pt x="2486525" y="1068842"/>
                  <a:pt x="2486525" y="1038533"/>
                  <a:pt x="2504354" y="1020704"/>
                </a:cubicBezTo>
                <a:cubicBezTo>
                  <a:pt x="2522183" y="1002875"/>
                  <a:pt x="2552491" y="1002875"/>
                  <a:pt x="2570320" y="1020704"/>
                </a:cubicBezTo>
                <a:cubicBezTo>
                  <a:pt x="2588149" y="1038533"/>
                  <a:pt x="2588149" y="1068841"/>
                  <a:pt x="2570320" y="1086670"/>
                </a:cubicBezTo>
                <a:cubicBezTo>
                  <a:pt x="2552491" y="1106283"/>
                  <a:pt x="2522183" y="1106283"/>
                  <a:pt x="2504354" y="1086671"/>
                </a:cubicBezTo>
                <a:close/>
                <a:moveTo>
                  <a:pt x="4235724" y="2818040"/>
                </a:moveTo>
                <a:cubicBezTo>
                  <a:pt x="4217895" y="2800212"/>
                  <a:pt x="4217896" y="2769904"/>
                  <a:pt x="4235725" y="2752075"/>
                </a:cubicBezTo>
                <a:cubicBezTo>
                  <a:pt x="4253554" y="2734246"/>
                  <a:pt x="4283862" y="2734246"/>
                  <a:pt x="4301690" y="2752074"/>
                </a:cubicBezTo>
                <a:cubicBezTo>
                  <a:pt x="4319519" y="2769903"/>
                  <a:pt x="4319519" y="2800211"/>
                  <a:pt x="4301690" y="2818040"/>
                </a:cubicBezTo>
                <a:cubicBezTo>
                  <a:pt x="4283861" y="2837653"/>
                  <a:pt x="4253552" y="2837653"/>
                  <a:pt x="4235724" y="2818040"/>
                </a:cubicBezTo>
                <a:close/>
                <a:moveTo>
                  <a:pt x="2359931" y="942257"/>
                </a:moveTo>
                <a:cubicBezTo>
                  <a:pt x="2342103" y="924428"/>
                  <a:pt x="2342102" y="894119"/>
                  <a:pt x="2359931" y="876290"/>
                </a:cubicBezTo>
                <a:cubicBezTo>
                  <a:pt x="2377760" y="858461"/>
                  <a:pt x="2408069" y="858461"/>
                  <a:pt x="2425898" y="876290"/>
                </a:cubicBezTo>
                <a:cubicBezTo>
                  <a:pt x="2443727" y="894119"/>
                  <a:pt x="2443727" y="924428"/>
                  <a:pt x="2425898" y="942257"/>
                </a:cubicBezTo>
                <a:cubicBezTo>
                  <a:pt x="2406287" y="960086"/>
                  <a:pt x="2377760" y="960086"/>
                  <a:pt x="2359931" y="942257"/>
                </a:cubicBezTo>
                <a:close/>
                <a:moveTo>
                  <a:pt x="4091305" y="2673631"/>
                </a:moveTo>
                <a:cubicBezTo>
                  <a:pt x="4073476" y="2655802"/>
                  <a:pt x="4073477" y="2625494"/>
                  <a:pt x="4091306" y="2607665"/>
                </a:cubicBezTo>
                <a:cubicBezTo>
                  <a:pt x="4109135" y="2589836"/>
                  <a:pt x="4139443" y="2589835"/>
                  <a:pt x="4157272" y="2607664"/>
                </a:cubicBezTo>
                <a:cubicBezTo>
                  <a:pt x="4175100" y="2625492"/>
                  <a:pt x="4175100" y="2655801"/>
                  <a:pt x="4157271" y="2673630"/>
                </a:cubicBezTo>
                <a:cubicBezTo>
                  <a:pt x="4137660" y="2691458"/>
                  <a:pt x="4109134" y="2691459"/>
                  <a:pt x="4091305" y="2673631"/>
                </a:cubicBezTo>
                <a:close/>
                <a:moveTo>
                  <a:pt x="2069308" y="651648"/>
                </a:moveTo>
                <a:cubicBezTo>
                  <a:pt x="2051479" y="633819"/>
                  <a:pt x="2051479" y="603510"/>
                  <a:pt x="2069308" y="585681"/>
                </a:cubicBezTo>
                <a:cubicBezTo>
                  <a:pt x="2087137" y="567852"/>
                  <a:pt x="2117446" y="567853"/>
                  <a:pt x="2135275" y="585682"/>
                </a:cubicBezTo>
                <a:cubicBezTo>
                  <a:pt x="2153104" y="603511"/>
                  <a:pt x="2153104" y="633819"/>
                  <a:pt x="2135275" y="651648"/>
                </a:cubicBezTo>
                <a:cubicBezTo>
                  <a:pt x="2117446" y="669477"/>
                  <a:pt x="2088921" y="669477"/>
                  <a:pt x="2069308" y="651648"/>
                </a:cubicBezTo>
                <a:close/>
                <a:moveTo>
                  <a:pt x="3800687" y="2383026"/>
                </a:moveTo>
                <a:cubicBezTo>
                  <a:pt x="3782858" y="2365197"/>
                  <a:pt x="3782858" y="2334889"/>
                  <a:pt x="3800687" y="2317060"/>
                </a:cubicBezTo>
                <a:cubicBezTo>
                  <a:pt x="3818516" y="2299231"/>
                  <a:pt x="3848824" y="2299231"/>
                  <a:pt x="3866653" y="2317060"/>
                </a:cubicBezTo>
                <a:cubicBezTo>
                  <a:pt x="3884482" y="2334889"/>
                  <a:pt x="3884482" y="2365197"/>
                  <a:pt x="3866653" y="2383026"/>
                </a:cubicBezTo>
                <a:cubicBezTo>
                  <a:pt x="3848824" y="2400855"/>
                  <a:pt x="3820300" y="2400855"/>
                  <a:pt x="3800687" y="2383026"/>
                </a:cubicBezTo>
                <a:close/>
                <a:moveTo>
                  <a:pt x="2648771" y="1232867"/>
                </a:moveTo>
                <a:cubicBezTo>
                  <a:pt x="2630942" y="1215038"/>
                  <a:pt x="2630942" y="1184730"/>
                  <a:pt x="2648771" y="1166901"/>
                </a:cubicBezTo>
                <a:cubicBezTo>
                  <a:pt x="2666600" y="1149072"/>
                  <a:pt x="2696910" y="1149072"/>
                  <a:pt x="2714739" y="1166901"/>
                </a:cubicBezTo>
                <a:cubicBezTo>
                  <a:pt x="2732567" y="1184730"/>
                  <a:pt x="2732566" y="1215038"/>
                  <a:pt x="2714739" y="1232867"/>
                </a:cubicBezTo>
                <a:cubicBezTo>
                  <a:pt x="2696910" y="1250696"/>
                  <a:pt x="2666600" y="1250696"/>
                  <a:pt x="2648771" y="1232867"/>
                </a:cubicBezTo>
                <a:close/>
                <a:moveTo>
                  <a:pt x="4380138" y="2964234"/>
                </a:moveTo>
                <a:cubicBezTo>
                  <a:pt x="4362312" y="2946408"/>
                  <a:pt x="4362313" y="2916101"/>
                  <a:pt x="4380142" y="2898272"/>
                </a:cubicBezTo>
                <a:cubicBezTo>
                  <a:pt x="4397971" y="2880443"/>
                  <a:pt x="4428282" y="2880443"/>
                  <a:pt x="4446108" y="2898269"/>
                </a:cubicBezTo>
                <a:cubicBezTo>
                  <a:pt x="4463934" y="2916097"/>
                  <a:pt x="4463935" y="2946407"/>
                  <a:pt x="4446107" y="2964235"/>
                </a:cubicBezTo>
                <a:cubicBezTo>
                  <a:pt x="4428278" y="2982064"/>
                  <a:pt x="4397967" y="2982063"/>
                  <a:pt x="4380138" y="2964234"/>
                </a:cubicBezTo>
                <a:close/>
                <a:moveTo>
                  <a:pt x="2803610" y="1643485"/>
                </a:moveTo>
                <a:cubicBezTo>
                  <a:pt x="2785781" y="1625656"/>
                  <a:pt x="2785781" y="1595347"/>
                  <a:pt x="2803610" y="1577518"/>
                </a:cubicBezTo>
                <a:cubicBezTo>
                  <a:pt x="2823221" y="1559690"/>
                  <a:pt x="2851747" y="1559689"/>
                  <a:pt x="2869576" y="1577518"/>
                </a:cubicBezTo>
                <a:cubicBezTo>
                  <a:pt x="2887405" y="1595347"/>
                  <a:pt x="2887405" y="1625656"/>
                  <a:pt x="2869576" y="1643485"/>
                </a:cubicBezTo>
                <a:cubicBezTo>
                  <a:pt x="2851747" y="1661314"/>
                  <a:pt x="2821439" y="1661314"/>
                  <a:pt x="2803610" y="1643485"/>
                </a:cubicBezTo>
                <a:close/>
                <a:moveTo>
                  <a:pt x="2949804" y="1789679"/>
                </a:moveTo>
                <a:cubicBezTo>
                  <a:pt x="2931975" y="1771850"/>
                  <a:pt x="2931975" y="1741542"/>
                  <a:pt x="2949804" y="1723713"/>
                </a:cubicBezTo>
                <a:cubicBezTo>
                  <a:pt x="2967633" y="1704100"/>
                  <a:pt x="2996158" y="1704100"/>
                  <a:pt x="3015771" y="1723713"/>
                </a:cubicBezTo>
                <a:cubicBezTo>
                  <a:pt x="3033600" y="1741542"/>
                  <a:pt x="3033600" y="1771850"/>
                  <a:pt x="3015771" y="1789679"/>
                </a:cubicBezTo>
                <a:cubicBezTo>
                  <a:pt x="2997942" y="1807508"/>
                  <a:pt x="2967633" y="1807508"/>
                  <a:pt x="2949804" y="1789679"/>
                </a:cubicBezTo>
                <a:close/>
                <a:moveTo>
                  <a:pt x="4527621" y="3367496"/>
                </a:moveTo>
                <a:cubicBezTo>
                  <a:pt x="4509792" y="3349667"/>
                  <a:pt x="4509792" y="3319358"/>
                  <a:pt x="4527621" y="3301530"/>
                </a:cubicBezTo>
                <a:cubicBezTo>
                  <a:pt x="4547232" y="3283700"/>
                  <a:pt x="4575758" y="3283701"/>
                  <a:pt x="4593587" y="3301530"/>
                </a:cubicBezTo>
                <a:cubicBezTo>
                  <a:pt x="4611416" y="3319358"/>
                  <a:pt x="4611416" y="3349667"/>
                  <a:pt x="4593587" y="3367496"/>
                </a:cubicBezTo>
                <a:cubicBezTo>
                  <a:pt x="4575758" y="3385325"/>
                  <a:pt x="4545450" y="3385325"/>
                  <a:pt x="4527621" y="3367496"/>
                </a:cubicBezTo>
                <a:close/>
                <a:moveTo>
                  <a:pt x="4673806" y="3513681"/>
                </a:moveTo>
                <a:cubicBezTo>
                  <a:pt x="4655976" y="3495851"/>
                  <a:pt x="4655977" y="3465543"/>
                  <a:pt x="4673806" y="3447714"/>
                </a:cubicBezTo>
                <a:cubicBezTo>
                  <a:pt x="4691634" y="3428101"/>
                  <a:pt x="4720159" y="3428101"/>
                  <a:pt x="4739772" y="3447715"/>
                </a:cubicBezTo>
                <a:cubicBezTo>
                  <a:pt x="4757600" y="3465542"/>
                  <a:pt x="4757601" y="3495851"/>
                  <a:pt x="4739772" y="3513680"/>
                </a:cubicBezTo>
                <a:cubicBezTo>
                  <a:pt x="4721943" y="3531509"/>
                  <a:pt x="4691634" y="3531509"/>
                  <a:pt x="4673806" y="3513681"/>
                </a:cubicBezTo>
                <a:close/>
                <a:moveTo>
                  <a:pt x="2659190" y="1499071"/>
                </a:moveTo>
                <a:cubicBezTo>
                  <a:pt x="2641361" y="1481242"/>
                  <a:pt x="2641362" y="1450934"/>
                  <a:pt x="2659191" y="1433105"/>
                </a:cubicBezTo>
                <a:cubicBezTo>
                  <a:pt x="2678801" y="1413492"/>
                  <a:pt x="2707328" y="1413492"/>
                  <a:pt x="2725157" y="1433104"/>
                </a:cubicBezTo>
                <a:cubicBezTo>
                  <a:pt x="2742986" y="1450933"/>
                  <a:pt x="2742986" y="1481242"/>
                  <a:pt x="2725157" y="1499071"/>
                </a:cubicBezTo>
                <a:cubicBezTo>
                  <a:pt x="2707328" y="1516900"/>
                  <a:pt x="2677019" y="1516900"/>
                  <a:pt x="2659190" y="1499071"/>
                </a:cubicBezTo>
                <a:close/>
                <a:moveTo>
                  <a:pt x="1500570" y="350336"/>
                </a:moveTo>
                <a:cubicBezTo>
                  <a:pt x="1482741" y="332507"/>
                  <a:pt x="1482741" y="302199"/>
                  <a:pt x="1500570" y="284370"/>
                </a:cubicBezTo>
                <a:cubicBezTo>
                  <a:pt x="1518399" y="266541"/>
                  <a:pt x="1548708" y="266541"/>
                  <a:pt x="1566537" y="284370"/>
                </a:cubicBezTo>
                <a:cubicBezTo>
                  <a:pt x="1584366" y="302199"/>
                  <a:pt x="1584366" y="332507"/>
                  <a:pt x="1566537" y="350336"/>
                </a:cubicBezTo>
                <a:cubicBezTo>
                  <a:pt x="1548708" y="369949"/>
                  <a:pt x="1518400" y="369949"/>
                  <a:pt x="1500570" y="350336"/>
                </a:cubicBezTo>
                <a:close/>
                <a:moveTo>
                  <a:pt x="3231949" y="2081715"/>
                </a:moveTo>
                <a:cubicBezTo>
                  <a:pt x="3214120" y="2063886"/>
                  <a:pt x="3214120" y="2033577"/>
                  <a:pt x="3231949" y="2015748"/>
                </a:cubicBezTo>
                <a:cubicBezTo>
                  <a:pt x="3249778" y="1997919"/>
                  <a:pt x="3280086" y="1997919"/>
                  <a:pt x="3297915" y="2015748"/>
                </a:cubicBezTo>
                <a:cubicBezTo>
                  <a:pt x="3315744" y="2033577"/>
                  <a:pt x="3315744" y="2063886"/>
                  <a:pt x="3297915" y="2081715"/>
                </a:cubicBezTo>
                <a:cubicBezTo>
                  <a:pt x="3280086" y="2101327"/>
                  <a:pt x="3249778" y="2101327"/>
                  <a:pt x="3231949" y="2081715"/>
                </a:cubicBezTo>
                <a:close/>
                <a:moveTo>
                  <a:pt x="4955959" y="3805725"/>
                </a:moveTo>
                <a:cubicBezTo>
                  <a:pt x="4938130" y="3787896"/>
                  <a:pt x="4938130" y="3757588"/>
                  <a:pt x="4955959" y="3739759"/>
                </a:cubicBezTo>
                <a:cubicBezTo>
                  <a:pt x="4973788" y="3721930"/>
                  <a:pt x="5004097" y="3721930"/>
                  <a:pt x="5021926" y="3739759"/>
                </a:cubicBezTo>
                <a:cubicBezTo>
                  <a:pt x="5039755" y="3757588"/>
                  <a:pt x="5039755" y="3787896"/>
                  <a:pt x="5021926" y="3805725"/>
                </a:cubicBezTo>
                <a:cubicBezTo>
                  <a:pt x="5004097" y="3825338"/>
                  <a:pt x="4973788" y="3825338"/>
                  <a:pt x="4955959" y="3805725"/>
                </a:cubicBezTo>
                <a:close/>
                <a:moveTo>
                  <a:pt x="3087493" y="1937296"/>
                </a:moveTo>
                <a:cubicBezTo>
                  <a:pt x="3069664" y="1919467"/>
                  <a:pt x="3069664" y="1889159"/>
                  <a:pt x="3087493" y="1871330"/>
                </a:cubicBezTo>
                <a:cubicBezTo>
                  <a:pt x="3105322" y="1853501"/>
                  <a:pt x="3135631" y="1853501"/>
                  <a:pt x="3153460" y="1871330"/>
                </a:cubicBezTo>
                <a:cubicBezTo>
                  <a:pt x="3171289" y="1889159"/>
                  <a:pt x="3171289" y="1919467"/>
                  <a:pt x="3153460" y="1937296"/>
                </a:cubicBezTo>
                <a:cubicBezTo>
                  <a:pt x="3135631" y="1955125"/>
                  <a:pt x="3105322" y="1955125"/>
                  <a:pt x="3087493" y="1937296"/>
                </a:cubicBezTo>
                <a:close/>
                <a:moveTo>
                  <a:pt x="4811504" y="3661306"/>
                </a:moveTo>
                <a:cubicBezTo>
                  <a:pt x="4793675" y="3643478"/>
                  <a:pt x="4793675" y="3613169"/>
                  <a:pt x="4811504" y="3595340"/>
                </a:cubicBezTo>
                <a:cubicBezTo>
                  <a:pt x="4829333" y="3577511"/>
                  <a:pt x="4859641" y="3577511"/>
                  <a:pt x="4877470" y="3595340"/>
                </a:cubicBezTo>
                <a:cubicBezTo>
                  <a:pt x="4895299" y="3613169"/>
                  <a:pt x="4895299" y="3643478"/>
                  <a:pt x="4877470" y="3661307"/>
                </a:cubicBezTo>
                <a:cubicBezTo>
                  <a:pt x="4859641" y="3679136"/>
                  <a:pt x="4829333" y="3679136"/>
                  <a:pt x="4811504" y="3661306"/>
                </a:cubicBezTo>
                <a:close/>
                <a:moveTo>
                  <a:pt x="1789392" y="640951"/>
                </a:moveTo>
                <a:cubicBezTo>
                  <a:pt x="1771563" y="623122"/>
                  <a:pt x="1771563" y="592813"/>
                  <a:pt x="1789392" y="574984"/>
                </a:cubicBezTo>
                <a:cubicBezTo>
                  <a:pt x="1807221" y="557155"/>
                  <a:pt x="1837529" y="557155"/>
                  <a:pt x="1855358" y="574984"/>
                </a:cubicBezTo>
                <a:cubicBezTo>
                  <a:pt x="1873187" y="592813"/>
                  <a:pt x="1873187" y="623122"/>
                  <a:pt x="1855358" y="640951"/>
                </a:cubicBezTo>
                <a:cubicBezTo>
                  <a:pt x="1837529" y="660563"/>
                  <a:pt x="1807221" y="660564"/>
                  <a:pt x="1789392" y="640951"/>
                </a:cubicBezTo>
                <a:close/>
                <a:moveTo>
                  <a:pt x="3520770" y="2372329"/>
                </a:moveTo>
                <a:cubicBezTo>
                  <a:pt x="3502941" y="2354500"/>
                  <a:pt x="3502941" y="2324192"/>
                  <a:pt x="3520770" y="2306363"/>
                </a:cubicBezTo>
                <a:cubicBezTo>
                  <a:pt x="3538599" y="2288534"/>
                  <a:pt x="3568908" y="2288534"/>
                  <a:pt x="3586737" y="2306363"/>
                </a:cubicBezTo>
                <a:cubicBezTo>
                  <a:pt x="3604566" y="2324192"/>
                  <a:pt x="3604566" y="2354500"/>
                  <a:pt x="3586737" y="2372329"/>
                </a:cubicBezTo>
                <a:cubicBezTo>
                  <a:pt x="3568908" y="2391942"/>
                  <a:pt x="3538599" y="2391942"/>
                  <a:pt x="3520770" y="2372329"/>
                </a:cubicBezTo>
                <a:close/>
                <a:moveTo>
                  <a:pt x="1644955" y="496533"/>
                </a:moveTo>
                <a:cubicBezTo>
                  <a:pt x="1627126" y="478704"/>
                  <a:pt x="1627125" y="448396"/>
                  <a:pt x="1644954" y="430567"/>
                </a:cubicBezTo>
                <a:cubicBezTo>
                  <a:pt x="1662783" y="412738"/>
                  <a:pt x="1693094" y="412738"/>
                  <a:pt x="1710923" y="430567"/>
                </a:cubicBezTo>
                <a:cubicBezTo>
                  <a:pt x="1728750" y="448396"/>
                  <a:pt x="1728750" y="478704"/>
                  <a:pt x="1710923" y="496533"/>
                </a:cubicBezTo>
                <a:cubicBezTo>
                  <a:pt x="1693094" y="514362"/>
                  <a:pt x="1662784" y="514362"/>
                  <a:pt x="1644955" y="496533"/>
                </a:cubicBezTo>
                <a:close/>
                <a:moveTo>
                  <a:pt x="3376333" y="2227912"/>
                </a:moveTo>
                <a:cubicBezTo>
                  <a:pt x="3358504" y="2210083"/>
                  <a:pt x="3358504" y="2179775"/>
                  <a:pt x="3376333" y="2161946"/>
                </a:cubicBezTo>
                <a:cubicBezTo>
                  <a:pt x="3394162" y="2144117"/>
                  <a:pt x="3424472" y="2144117"/>
                  <a:pt x="3442301" y="2161946"/>
                </a:cubicBezTo>
                <a:cubicBezTo>
                  <a:pt x="3460128" y="2179775"/>
                  <a:pt x="3460128" y="2210083"/>
                  <a:pt x="3442301" y="2227912"/>
                </a:cubicBezTo>
                <a:cubicBezTo>
                  <a:pt x="3424472" y="2245741"/>
                  <a:pt x="3394162" y="2245741"/>
                  <a:pt x="3376333" y="2227912"/>
                </a:cubicBezTo>
                <a:close/>
                <a:moveTo>
                  <a:pt x="5100343" y="3951922"/>
                </a:moveTo>
                <a:cubicBezTo>
                  <a:pt x="5082514" y="3934093"/>
                  <a:pt x="5082514" y="3903785"/>
                  <a:pt x="5100343" y="3885956"/>
                </a:cubicBezTo>
                <a:cubicBezTo>
                  <a:pt x="5118172" y="3868127"/>
                  <a:pt x="5148482" y="3868127"/>
                  <a:pt x="5166311" y="3885956"/>
                </a:cubicBezTo>
                <a:cubicBezTo>
                  <a:pt x="5184139" y="3903785"/>
                  <a:pt x="5184138" y="3934093"/>
                  <a:pt x="5166311" y="3951922"/>
                </a:cubicBezTo>
                <a:cubicBezTo>
                  <a:pt x="5148482" y="3969751"/>
                  <a:pt x="5118172" y="3969751"/>
                  <a:pt x="5100343" y="3951922"/>
                </a:cubicBezTo>
                <a:close/>
                <a:moveTo>
                  <a:pt x="2078227" y="931562"/>
                </a:moveTo>
                <a:cubicBezTo>
                  <a:pt x="2060398" y="913733"/>
                  <a:pt x="2060398" y="883425"/>
                  <a:pt x="2078227" y="865596"/>
                </a:cubicBezTo>
                <a:cubicBezTo>
                  <a:pt x="2096056" y="847767"/>
                  <a:pt x="2126365" y="847767"/>
                  <a:pt x="2144194" y="865596"/>
                </a:cubicBezTo>
                <a:cubicBezTo>
                  <a:pt x="2162023" y="883425"/>
                  <a:pt x="2162022" y="913733"/>
                  <a:pt x="2144193" y="931562"/>
                </a:cubicBezTo>
                <a:cubicBezTo>
                  <a:pt x="2126365" y="951175"/>
                  <a:pt x="2096056" y="951175"/>
                  <a:pt x="2078227" y="931562"/>
                </a:cubicBezTo>
                <a:close/>
                <a:moveTo>
                  <a:pt x="1933808" y="787147"/>
                </a:moveTo>
                <a:cubicBezTo>
                  <a:pt x="1915979" y="769318"/>
                  <a:pt x="1915979" y="739010"/>
                  <a:pt x="1933808" y="721181"/>
                </a:cubicBezTo>
                <a:cubicBezTo>
                  <a:pt x="1951637" y="703352"/>
                  <a:pt x="1981945" y="703352"/>
                  <a:pt x="1999774" y="721181"/>
                </a:cubicBezTo>
                <a:cubicBezTo>
                  <a:pt x="2017603" y="739010"/>
                  <a:pt x="2017603" y="769318"/>
                  <a:pt x="1999774" y="787147"/>
                </a:cubicBezTo>
                <a:cubicBezTo>
                  <a:pt x="1981945" y="804976"/>
                  <a:pt x="1951637" y="804976"/>
                  <a:pt x="1933808" y="787147"/>
                </a:cubicBezTo>
                <a:close/>
                <a:moveTo>
                  <a:pt x="2513271" y="1368367"/>
                </a:moveTo>
                <a:cubicBezTo>
                  <a:pt x="2495442" y="1350538"/>
                  <a:pt x="2495442" y="1320230"/>
                  <a:pt x="2513271" y="1302401"/>
                </a:cubicBezTo>
                <a:cubicBezTo>
                  <a:pt x="2531100" y="1284572"/>
                  <a:pt x="2561408" y="1284572"/>
                  <a:pt x="2579237" y="1302401"/>
                </a:cubicBezTo>
                <a:cubicBezTo>
                  <a:pt x="2597066" y="1320230"/>
                  <a:pt x="2597066" y="1350538"/>
                  <a:pt x="2579237" y="1368367"/>
                </a:cubicBezTo>
                <a:cubicBezTo>
                  <a:pt x="2559626" y="1386196"/>
                  <a:pt x="2531100" y="1386196"/>
                  <a:pt x="2513271" y="1368367"/>
                </a:cubicBezTo>
                <a:close/>
                <a:moveTo>
                  <a:pt x="2367070" y="1222171"/>
                </a:moveTo>
                <a:cubicBezTo>
                  <a:pt x="2349241" y="1204342"/>
                  <a:pt x="2349241" y="1174034"/>
                  <a:pt x="2367070" y="1156205"/>
                </a:cubicBezTo>
                <a:cubicBezTo>
                  <a:pt x="2384899" y="1138376"/>
                  <a:pt x="2415207" y="1138376"/>
                  <a:pt x="2433036" y="1156205"/>
                </a:cubicBezTo>
                <a:cubicBezTo>
                  <a:pt x="2450865" y="1174034"/>
                  <a:pt x="2450865" y="1204342"/>
                  <a:pt x="2433036" y="1222171"/>
                </a:cubicBezTo>
                <a:cubicBezTo>
                  <a:pt x="2415207" y="1241784"/>
                  <a:pt x="2386682" y="1241784"/>
                  <a:pt x="2367070" y="1222171"/>
                </a:cubicBezTo>
                <a:close/>
                <a:moveTo>
                  <a:pt x="2222650" y="1077757"/>
                </a:moveTo>
                <a:cubicBezTo>
                  <a:pt x="2204821" y="1059928"/>
                  <a:pt x="2204820" y="1029619"/>
                  <a:pt x="2222649" y="1011790"/>
                </a:cubicBezTo>
                <a:cubicBezTo>
                  <a:pt x="2240478" y="993961"/>
                  <a:pt x="2270787" y="993961"/>
                  <a:pt x="2288616" y="1011790"/>
                </a:cubicBezTo>
                <a:cubicBezTo>
                  <a:pt x="2306445" y="1029619"/>
                  <a:pt x="2306445" y="1059928"/>
                  <a:pt x="2288616" y="1077757"/>
                </a:cubicBezTo>
                <a:cubicBezTo>
                  <a:pt x="2270787" y="1095586"/>
                  <a:pt x="2242260" y="1095586"/>
                  <a:pt x="2222650" y="1077757"/>
                </a:cubicBezTo>
                <a:close/>
                <a:moveTo>
                  <a:pt x="2527450" y="1629695"/>
                </a:moveTo>
                <a:cubicBezTo>
                  <a:pt x="2509621" y="1611866"/>
                  <a:pt x="2509621" y="1581558"/>
                  <a:pt x="2527450" y="1563729"/>
                </a:cubicBezTo>
                <a:cubicBezTo>
                  <a:pt x="2545279" y="1544116"/>
                  <a:pt x="2575587" y="1544116"/>
                  <a:pt x="2593416" y="1563729"/>
                </a:cubicBezTo>
                <a:cubicBezTo>
                  <a:pt x="2611245" y="1581558"/>
                  <a:pt x="2611246" y="1611867"/>
                  <a:pt x="2593417" y="1629696"/>
                </a:cubicBezTo>
                <a:cubicBezTo>
                  <a:pt x="2575588" y="1647525"/>
                  <a:pt x="2545279" y="1647524"/>
                  <a:pt x="2527450" y="1629695"/>
                </a:cubicBezTo>
                <a:close/>
                <a:moveTo>
                  <a:pt x="2665086" y="1777271"/>
                </a:moveTo>
                <a:cubicBezTo>
                  <a:pt x="2647257" y="1759442"/>
                  <a:pt x="2647257" y="1729133"/>
                  <a:pt x="2665086" y="1711304"/>
                </a:cubicBezTo>
                <a:cubicBezTo>
                  <a:pt x="2682915" y="1693475"/>
                  <a:pt x="2713224" y="1693475"/>
                  <a:pt x="2731053" y="1711304"/>
                </a:cubicBezTo>
                <a:cubicBezTo>
                  <a:pt x="2748882" y="1729133"/>
                  <a:pt x="2748881" y="1759442"/>
                  <a:pt x="2731052" y="1777271"/>
                </a:cubicBezTo>
                <a:cubicBezTo>
                  <a:pt x="2713223" y="1795099"/>
                  <a:pt x="2682915" y="1795100"/>
                  <a:pt x="2665086" y="1777271"/>
                </a:cubicBezTo>
                <a:close/>
                <a:moveTo>
                  <a:pt x="2809526" y="1921724"/>
                </a:moveTo>
                <a:cubicBezTo>
                  <a:pt x="2791697" y="1903895"/>
                  <a:pt x="2791696" y="1873587"/>
                  <a:pt x="2809525" y="1855758"/>
                </a:cubicBezTo>
                <a:cubicBezTo>
                  <a:pt x="2827354" y="1837929"/>
                  <a:pt x="2857663" y="1837929"/>
                  <a:pt x="2875492" y="1855758"/>
                </a:cubicBezTo>
                <a:cubicBezTo>
                  <a:pt x="2893321" y="1873587"/>
                  <a:pt x="2893321" y="1903895"/>
                  <a:pt x="2875492" y="1921724"/>
                </a:cubicBezTo>
                <a:cubicBezTo>
                  <a:pt x="2857663" y="1941337"/>
                  <a:pt x="2827355" y="1941337"/>
                  <a:pt x="2809526" y="1921724"/>
                </a:cubicBezTo>
                <a:close/>
                <a:moveTo>
                  <a:pt x="2954007" y="2067926"/>
                </a:moveTo>
                <a:cubicBezTo>
                  <a:pt x="2936178" y="2050097"/>
                  <a:pt x="2936178" y="2019788"/>
                  <a:pt x="2954007" y="2001959"/>
                </a:cubicBezTo>
                <a:cubicBezTo>
                  <a:pt x="2971836" y="1984130"/>
                  <a:pt x="3002145" y="1984130"/>
                  <a:pt x="3019974" y="2001959"/>
                </a:cubicBezTo>
                <a:cubicBezTo>
                  <a:pt x="3037803" y="2019788"/>
                  <a:pt x="3037803" y="2050097"/>
                  <a:pt x="3019974" y="2067926"/>
                </a:cubicBezTo>
                <a:cubicBezTo>
                  <a:pt x="3002145" y="2085754"/>
                  <a:pt x="2973618" y="2085754"/>
                  <a:pt x="2954007" y="2067926"/>
                </a:cubicBezTo>
                <a:close/>
                <a:moveTo>
                  <a:pt x="4678013" y="3791931"/>
                </a:moveTo>
                <a:cubicBezTo>
                  <a:pt x="4660184" y="3774102"/>
                  <a:pt x="4660184" y="3743794"/>
                  <a:pt x="4678013" y="3725965"/>
                </a:cubicBezTo>
                <a:cubicBezTo>
                  <a:pt x="4695842" y="3708136"/>
                  <a:pt x="4726150" y="3708136"/>
                  <a:pt x="4743979" y="3725965"/>
                </a:cubicBezTo>
                <a:cubicBezTo>
                  <a:pt x="4761808" y="3743794"/>
                  <a:pt x="4761808" y="3774102"/>
                  <a:pt x="4743979" y="3791931"/>
                </a:cubicBezTo>
                <a:cubicBezTo>
                  <a:pt x="4726150" y="3809760"/>
                  <a:pt x="4697624" y="3809760"/>
                  <a:pt x="4678013" y="3791931"/>
                </a:cubicBezTo>
                <a:close/>
                <a:moveTo>
                  <a:pt x="1657654" y="771576"/>
                </a:moveTo>
                <a:cubicBezTo>
                  <a:pt x="1639825" y="753747"/>
                  <a:pt x="1639824" y="723439"/>
                  <a:pt x="1657653" y="705610"/>
                </a:cubicBezTo>
                <a:cubicBezTo>
                  <a:pt x="1675482" y="687781"/>
                  <a:pt x="1705791" y="687781"/>
                  <a:pt x="1723620" y="705610"/>
                </a:cubicBezTo>
                <a:cubicBezTo>
                  <a:pt x="1741449" y="723439"/>
                  <a:pt x="1741449" y="753747"/>
                  <a:pt x="1723620" y="771576"/>
                </a:cubicBezTo>
                <a:cubicBezTo>
                  <a:pt x="1704009" y="791189"/>
                  <a:pt x="1675483" y="791189"/>
                  <a:pt x="1657654" y="771576"/>
                </a:cubicBezTo>
                <a:close/>
                <a:moveTo>
                  <a:pt x="3389032" y="2502955"/>
                </a:moveTo>
                <a:cubicBezTo>
                  <a:pt x="3371203" y="2485126"/>
                  <a:pt x="3371203" y="2454817"/>
                  <a:pt x="3389032" y="2436988"/>
                </a:cubicBezTo>
                <a:cubicBezTo>
                  <a:pt x="3406861" y="2419159"/>
                  <a:pt x="3437169" y="2419159"/>
                  <a:pt x="3454998" y="2436988"/>
                </a:cubicBezTo>
                <a:cubicBezTo>
                  <a:pt x="3472827" y="2454817"/>
                  <a:pt x="3472827" y="2485126"/>
                  <a:pt x="3454998" y="2502955"/>
                </a:cubicBezTo>
                <a:cubicBezTo>
                  <a:pt x="3435387" y="2522567"/>
                  <a:pt x="3406861" y="2522567"/>
                  <a:pt x="3389032" y="2502955"/>
                </a:cubicBezTo>
                <a:close/>
                <a:moveTo>
                  <a:pt x="1367031" y="480964"/>
                </a:moveTo>
                <a:cubicBezTo>
                  <a:pt x="1349202" y="463135"/>
                  <a:pt x="1349202" y="432826"/>
                  <a:pt x="1367031" y="414997"/>
                </a:cubicBezTo>
                <a:cubicBezTo>
                  <a:pt x="1384860" y="397168"/>
                  <a:pt x="1415169" y="397168"/>
                  <a:pt x="1432998" y="414997"/>
                </a:cubicBezTo>
                <a:cubicBezTo>
                  <a:pt x="1450827" y="432826"/>
                  <a:pt x="1450826" y="463134"/>
                  <a:pt x="1432997" y="480963"/>
                </a:cubicBezTo>
                <a:cubicBezTo>
                  <a:pt x="1415169" y="500576"/>
                  <a:pt x="1386642" y="500576"/>
                  <a:pt x="1367031" y="480964"/>
                </a:cubicBezTo>
                <a:close/>
                <a:moveTo>
                  <a:pt x="3098410" y="2212342"/>
                </a:moveTo>
                <a:cubicBezTo>
                  <a:pt x="3080581" y="2194513"/>
                  <a:pt x="3080581" y="2164205"/>
                  <a:pt x="3098410" y="2146376"/>
                </a:cubicBezTo>
                <a:cubicBezTo>
                  <a:pt x="3116239" y="2128547"/>
                  <a:pt x="3146547" y="2128547"/>
                  <a:pt x="3164376" y="2146376"/>
                </a:cubicBezTo>
                <a:cubicBezTo>
                  <a:pt x="3182205" y="2164205"/>
                  <a:pt x="3182205" y="2194513"/>
                  <a:pt x="3164376" y="2212342"/>
                </a:cubicBezTo>
                <a:cubicBezTo>
                  <a:pt x="3146547" y="2231955"/>
                  <a:pt x="3118021" y="2231955"/>
                  <a:pt x="3098410" y="2212342"/>
                </a:cubicBezTo>
                <a:close/>
                <a:moveTo>
                  <a:pt x="4822414" y="3936347"/>
                </a:moveTo>
                <a:cubicBezTo>
                  <a:pt x="4804585" y="3918518"/>
                  <a:pt x="4804586" y="3888210"/>
                  <a:pt x="4822415" y="3870381"/>
                </a:cubicBezTo>
                <a:cubicBezTo>
                  <a:pt x="4840243" y="3852552"/>
                  <a:pt x="4870552" y="3852551"/>
                  <a:pt x="4888381" y="3870380"/>
                </a:cubicBezTo>
                <a:cubicBezTo>
                  <a:pt x="4906210" y="3888209"/>
                  <a:pt x="4906209" y="3918518"/>
                  <a:pt x="4888380" y="3936347"/>
                </a:cubicBezTo>
                <a:cubicBezTo>
                  <a:pt x="4870551" y="3955959"/>
                  <a:pt x="4842025" y="3955959"/>
                  <a:pt x="4822414" y="3936347"/>
                </a:cubicBezTo>
                <a:close/>
                <a:moveTo>
                  <a:pt x="1513222" y="627162"/>
                </a:moveTo>
                <a:cubicBezTo>
                  <a:pt x="1495393" y="609333"/>
                  <a:pt x="1495393" y="579024"/>
                  <a:pt x="1513222" y="561195"/>
                </a:cubicBezTo>
                <a:cubicBezTo>
                  <a:pt x="1531051" y="543366"/>
                  <a:pt x="1561359" y="543366"/>
                  <a:pt x="1579188" y="561195"/>
                </a:cubicBezTo>
                <a:cubicBezTo>
                  <a:pt x="1597017" y="579024"/>
                  <a:pt x="1597017" y="609332"/>
                  <a:pt x="1579188" y="627161"/>
                </a:cubicBezTo>
                <a:cubicBezTo>
                  <a:pt x="1559577" y="644990"/>
                  <a:pt x="1531051" y="644990"/>
                  <a:pt x="1513222" y="627162"/>
                </a:cubicBezTo>
                <a:close/>
                <a:moveTo>
                  <a:pt x="3244601" y="2358540"/>
                </a:moveTo>
                <a:cubicBezTo>
                  <a:pt x="3226772" y="2340711"/>
                  <a:pt x="3226772" y="2310403"/>
                  <a:pt x="3244601" y="2292574"/>
                </a:cubicBezTo>
                <a:cubicBezTo>
                  <a:pt x="3262430" y="2274745"/>
                  <a:pt x="3292738" y="2274745"/>
                  <a:pt x="3310567" y="2292574"/>
                </a:cubicBezTo>
                <a:cubicBezTo>
                  <a:pt x="3328396" y="2310403"/>
                  <a:pt x="3328396" y="2340711"/>
                  <a:pt x="3310567" y="2358540"/>
                </a:cubicBezTo>
                <a:cubicBezTo>
                  <a:pt x="3290956" y="2376369"/>
                  <a:pt x="3262430" y="2376369"/>
                  <a:pt x="3244601" y="2358540"/>
                </a:cubicBezTo>
                <a:close/>
                <a:moveTo>
                  <a:pt x="4968604" y="4082544"/>
                </a:moveTo>
                <a:cubicBezTo>
                  <a:pt x="4950775" y="4064715"/>
                  <a:pt x="4950775" y="4034406"/>
                  <a:pt x="4968604" y="4016577"/>
                </a:cubicBezTo>
                <a:cubicBezTo>
                  <a:pt x="4986433" y="3998748"/>
                  <a:pt x="5016742" y="3998748"/>
                  <a:pt x="5034570" y="4016577"/>
                </a:cubicBezTo>
                <a:cubicBezTo>
                  <a:pt x="5052399" y="4034406"/>
                  <a:pt x="5052399" y="4064715"/>
                  <a:pt x="5034570" y="4082544"/>
                </a:cubicBezTo>
                <a:cubicBezTo>
                  <a:pt x="5014960" y="4100373"/>
                  <a:pt x="4986433" y="4100373"/>
                  <a:pt x="4968604" y="4082544"/>
                </a:cubicBezTo>
                <a:close/>
                <a:moveTo>
                  <a:pt x="1946493" y="1062189"/>
                </a:moveTo>
                <a:cubicBezTo>
                  <a:pt x="1928664" y="1044360"/>
                  <a:pt x="1928664" y="1014052"/>
                  <a:pt x="1946493" y="996223"/>
                </a:cubicBezTo>
                <a:cubicBezTo>
                  <a:pt x="1964322" y="978394"/>
                  <a:pt x="1994631" y="978394"/>
                  <a:pt x="2012460" y="996223"/>
                </a:cubicBezTo>
                <a:cubicBezTo>
                  <a:pt x="2030289" y="1014052"/>
                  <a:pt x="2030288" y="1044360"/>
                  <a:pt x="2012459" y="1062189"/>
                </a:cubicBezTo>
                <a:cubicBezTo>
                  <a:pt x="1994630" y="1081802"/>
                  <a:pt x="1964322" y="1081802"/>
                  <a:pt x="1946493" y="1062189"/>
                </a:cubicBezTo>
                <a:close/>
                <a:moveTo>
                  <a:pt x="1802072" y="917773"/>
                </a:moveTo>
                <a:cubicBezTo>
                  <a:pt x="1784243" y="899944"/>
                  <a:pt x="1784242" y="869636"/>
                  <a:pt x="1802071" y="851807"/>
                </a:cubicBezTo>
                <a:cubicBezTo>
                  <a:pt x="1819900" y="833978"/>
                  <a:pt x="1850209" y="833978"/>
                  <a:pt x="1868038" y="851807"/>
                </a:cubicBezTo>
                <a:cubicBezTo>
                  <a:pt x="1885867" y="869636"/>
                  <a:pt x="1885867" y="899944"/>
                  <a:pt x="1868038" y="917773"/>
                </a:cubicBezTo>
                <a:cubicBezTo>
                  <a:pt x="1850209" y="935602"/>
                  <a:pt x="1819901" y="935602"/>
                  <a:pt x="1802072" y="917773"/>
                </a:cubicBezTo>
                <a:close/>
                <a:moveTo>
                  <a:pt x="2235334" y="1352798"/>
                </a:moveTo>
                <a:cubicBezTo>
                  <a:pt x="2217505" y="1334969"/>
                  <a:pt x="2217505" y="1304660"/>
                  <a:pt x="2235334" y="1286831"/>
                </a:cubicBezTo>
                <a:cubicBezTo>
                  <a:pt x="2253163" y="1269003"/>
                  <a:pt x="2283473" y="1269002"/>
                  <a:pt x="2301302" y="1286831"/>
                </a:cubicBezTo>
                <a:cubicBezTo>
                  <a:pt x="2319130" y="1304661"/>
                  <a:pt x="2319129" y="1334969"/>
                  <a:pt x="2301303" y="1352798"/>
                </a:cubicBezTo>
                <a:cubicBezTo>
                  <a:pt x="2283474" y="1372411"/>
                  <a:pt x="2253163" y="1372411"/>
                  <a:pt x="2235334" y="1352798"/>
                </a:cubicBezTo>
                <a:close/>
                <a:moveTo>
                  <a:pt x="2090915" y="1208386"/>
                </a:moveTo>
                <a:cubicBezTo>
                  <a:pt x="2073086" y="1190557"/>
                  <a:pt x="2073086" y="1160248"/>
                  <a:pt x="2090915" y="1142419"/>
                </a:cubicBezTo>
                <a:cubicBezTo>
                  <a:pt x="2108744" y="1124590"/>
                  <a:pt x="2139052" y="1124590"/>
                  <a:pt x="2156881" y="1142419"/>
                </a:cubicBezTo>
                <a:cubicBezTo>
                  <a:pt x="2174710" y="1160248"/>
                  <a:pt x="2174710" y="1190556"/>
                  <a:pt x="2156881" y="1208385"/>
                </a:cubicBezTo>
                <a:cubicBezTo>
                  <a:pt x="2139052" y="1226214"/>
                  <a:pt x="2108744" y="1226215"/>
                  <a:pt x="2090915" y="1208386"/>
                </a:cubicBezTo>
                <a:close/>
                <a:moveTo>
                  <a:pt x="2379749" y="1498994"/>
                </a:moveTo>
                <a:cubicBezTo>
                  <a:pt x="2361920" y="1481165"/>
                  <a:pt x="2361920" y="1450857"/>
                  <a:pt x="2379749" y="1433028"/>
                </a:cubicBezTo>
                <a:cubicBezTo>
                  <a:pt x="2397578" y="1415199"/>
                  <a:pt x="2427886" y="1415199"/>
                  <a:pt x="2445715" y="1433028"/>
                </a:cubicBezTo>
                <a:cubicBezTo>
                  <a:pt x="2463544" y="1450857"/>
                  <a:pt x="2463544" y="1481165"/>
                  <a:pt x="2445715" y="1498994"/>
                </a:cubicBezTo>
                <a:cubicBezTo>
                  <a:pt x="2427886" y="1516823"/>
                  <a:pt x="2397578" y="1516823"/>
                  <a:pt x="2379749" y="1498994"/>
                </a:cubicBezTo>
                <a:close/>
                <a:moveTo>
                  <a:pt x="2536367" y="1909611"/>
                </a:moveTo>
                <a:cubicBezTo>
                  <a:pt x="2518538" y="1891782"/>
                  <a:pt x="2518538" y="1861473"/>
                  <a:pt x="2536367" y="1843644"/>
                </a:cubicBezTo>
                <a:cubicBezTo>
                  <a:pt x="2554196" y="1825816"/>
                  <a:pt x="2584504" y="1825815"/>
                  <a:pt x="2602333" y="1843644"/>
                </a:cubicBezTo>
                <a:cubicBezTo>
                  <a:pt x="2620162" y="1861473"/>
                  <a:pt x="2620162" y="1891782"/>
                  <a:pt x="2602333" y="1909611"/>
                </a:cubicBezTo>
                <a:cubicBezTo>
                  <a:pt x="2584504" y="1927440"/>
                  <a:pt x="2554196" y="1927440"/>
                  <a:pt x="2536367" y="1909611"/>
                </a:cubicBezTo>
                <a:close/>
                <a:moveTo>
                  <a:pt x="2391949" y="1765196"/>
                </a:moveTo>
                <a:cubicBezTo>
                  <a:pt x="2374120" y="1747367"/>
                  <a:pt x="2374120" y="1717059"/>
                  <a:pt x="2391949" y="1699230"/>
                </a:cubicBezTo>
                <a:cubicBezTo>
                  <a:pt x="2409778" y="1679617"/>
                  <a:pt x="2438303" y="1679617"/>
                  <a:pt x="2457916" y="1699230"/>
                </a:cubicBezTo>
                <a:cubicBezTo>
                  <a:pt x="2475745" y="1717059"/>
                  <a:pt x="2475745" y="1747367"/>
                  <a:pt x="2457916" y="1765196"/>
                </a:cubicBezTo>
                <a:cubicBezTo>
                  <a:pt x="2440087" y="1783025"/>
                  <a:pt x="2409778" y="1783025"/>
                  <a:pt x="2391949" y="1765196"/>
                </a:cubicBezTo>
                <a:close/>
                <a:moveTo>
                  <a:pt x="2674077" y="2057218"/>
                </a:moveTo>
                <a:cubicBezTo>
                  <a:pt x="2656248" y="2039389"/>
                  <a:pt x="2656248" y="2009080"/>
                  <a:pt x="2674077" y="1991251"/>
                </a:cubicBezTo>
                <a:cubicBezTo>
                  <a:pt x="2691906" y="1973422"/>
                  <a:pt x="2722214" y="1973422"/>
                  <a:pt x="2740043" y="1991251"/>
                </a:cubicBezTo>
                <a:cubicBezTo>
                  <a:pt x="2757872" y="2009080"/>
                  <a:pt x="2757872" y="2039389"/>
                  <a:pt x="2740043" y="2057218"/>
                </a:cubicBezTo>
                <a:cubicBezTo>
                  <a:pt x="2722214" y="2076831"/>
                  <a:pt x="2691906" y="2076831"/>
                  <a:pt x="2674077" y="2057218"/>
                </a:cubicBezTo>
                <a:close/>
                <a:moveTo>
                  <a:pt x="1231545" y="616462"/>
                </a:moveTo>
                <a:cubicBezTo>
                  <a:pt x="1213716" y="598633"/>
                  <a:pt x="1213716" y="568325"/>
                  <a:pt x="1231545" y="550496"/>
                </a:cubicBezTo>
                <a:cubicBezTo>
                  <a:pt x="1249374" y="532667"/>
                  <a:pt x="1279683" y="532667"/>
                  <a:pt x="1297512" y="550496"/>
                </a:cubicBezTo>
                <a:cubicBezTo>
                  <a:pt x="1315341" y="568325"/>
                  <a:pt x="1315341" y="598633"/>
                  <a:pt x="1297512" y="616462"/>
                </a:cubicBezTo>
                <a:cubicBezTo>
                  <a:pt x="1279683" y="636075"/>
                  <a:pt x="1249374" y="636075"/>
                  <a:pt x="1231545" y="616462"/>
                </a:cubicBezTo>
                <a:close/>
                <a:moveTo>
                  <a:pt x="2962924" y="2347841"/>
                </a:moveTo>
                <a:cubicBezTo>
                  <a:pt x="2945095" y="2330012"/>
                  <a:pt x="2945095" y="2299703"/>
                  <a:pt x="2962924" y="2281874"/>
                </a:cubicBezTo>
                <a:cubicBezTo>
                  <a:pt x="2980753" y="2264045"/>
                  <a:pt x="3011061" y="2264045"/>
                  <a:pt x="3028890" y="2281874"/>
                </a:cubicBezTo>
                <a:cubicBezTo>
                  <a:pt x="3046719" y="2299703"/>
                  <a:pt x="3046719" y="2330012"/>
                  <a:pt x="3028890" y="2347841"/>
                </a:cubicBezTo>
                <a:cubicBezTo>
                  <a:pt x="3011061" y="2367454"/>
                  <a:pt x="2980753" y="2367454"/>
                  <a:pt x="2962924" y="2347841"/>
                </a:cubicBezTo>
                <a:close/>
                <a:moveTo>
                  <a:pt x="4686929" y="4071845"/>
                </a:moveTo>
                <a:cubicBezTo>
                  <a:pt x="4669100" y="4054017"/>
                  <a:pt x="4669100" y="4023708"/>
                  <a:pt x="4686929" y="4005879"/>
                </a:cubicBezTo>
                <a:cubicBezTo>
                  <a:pt x="4704758" y="3988050"/>
                  <a:pt x="4735066" y="3988050"/>
                  <a:pt x="4752895" y="4005879"/>
                </a:cubicBezTo>
                <a:cubicBezTo>
                  <a:pt x="4770724" y="4023708"/>
                  <a:pt x="4770724" y="4054016"/>
                  <a:pt x="4752895" y="4071845"/>
                </a:cubicBezTo>
                <a:cubicBezTo>
                  <a:pt x="4735066" y="4091458"/>
                  <a:pt x="4704757" y="4091458"/>
                  <a:pt x="4686929" y="4071845"/>
                </a:cubicBezTo>
                <a:close/>
                <a:moveTo>
                  <a:pt x="2818469" y="2203427"/>
                </a:moveTo>
                <a:cubicBezTo>
                  <a:pt x="2800640" y="2185598"/>
                  <a:pt x="2800640" y="2155290"/>
                  <a:pt x="2818469" y="2137461"/>
                </a:cubicBezTo>
                <a:cubicBezTo>
                  <a:pt x="2836298" y="2119632"/>
                  <a:pt x="2866606" y="2119632"/>
                  <a:pt x="2884435" y="2137461"/>
                </a:cubicBezTo>
                <a:cubicBezTo>
                  <a:pt x="2902264" y="2155290"/>
                  <a:pt x="2902264" y="2185598"/>
                  <a:pt x="2884435" y="2203427"/>
                </a:cubicBezTo>
                <a:cubicBezTo>
                  <a:pt x="2866606" y="2221256"/>
                  <a:pt x="2836298" y="2221256"/>
                  <a:pt x="2818469" y="2203427"/>
                </a:cubicBezTo>
                <a:close/>
                <a:moveTo>
                  <a:pt x="1810985" y="1197691"/>
                </a:moveTo>
                <a:cubicBezTo>
                  <a:pt x="1793156" y="1179862"/>
                  <a:pt x="1793156" y="1149553"/>
                  <a:pt x="1810985" y="1131724"/>
                </a:cubicBezTo>
                <a:cubicBezTo>
                  <a:pt x="1828814" y="1113895"/>
                  <a:pt x="1859122" y="1113895"/>
                  <a:pt x="1876951" y="1131724"/>
                </a:cubicBezTo>
                <a:cubicBezTo>
                  <a:pt x="1894780" y="1149553"/>
                  <a:pt x="1894780" y="1179861"/>
                  <a:pt x="1876951" y="1197690"/>
                </a:cubicBezTo>
                <a:cubicBezTo>
                  <a:pt x="1857340" y="1217303"/>
                  <a:pt x="1828814" y="1217304"/>
                  <a:pt x="1810985" y="1197691"/>
                </a:cubicBezTo>
                <a:close/>
                <a:moveTo>
                  <a:pt x="1520365" y="907076"/>
                </a:moveTo>
                <a:cubicBezTo>
                  <a:pt x="1502536" y="889247"/>
                  <a:pt x="1502535" y="858939"/>
                  <a:pt x="1520364" y="841110"/>
                </a:cubicBezTo>
                <a:cubicBezTo>
                  <a:pt x="1538193" y="823281"/>
                  <a:pt x="1568502" y="823281"/>
                  <a:pt x="1586331" y="841110"/>
                </a:cubicBezTo>
                <a:cubicBezTo>
                  <a:pt x="1604160" y="858939"/>
                  <a:pt x="1604160" y="889247"/>
                  <a:pt x="1586331" y="907076"/>
                </a:cubicBezTo>
                <a:cubicBezTo>
                  <a:pt x="1568502" y="926689"/>
                  <a:pt x="1539977" y="926689"/>
                  <a:pt x="1520365" y="907076"/>
                </a:cubicBezTo>
                <a:close/>
                <a:moveTo>
                  <a:pt x="1375929" y="762660"/>
                </a:moveTo>
                <a:cubicBezTo>
                  <a:pt x="1358100" y="744831"/>
                  <a:pt x="1358100" y="714523"/>
                  <a:pt x="1375929" y="696694"/>
                </a:cubicBezTo>
                <a:cubicBezTo>
                  <a:pt x="1393758" y="678865"/>
                  <a:pt x="1424066" y="678865"/>
                  <a:pt x="1441895" y="696694"/>
                </a:cubicBezTo>
                <a:cubicBezTo>
                  <a:pt x="1459724" y="714523"/>
                  <a:pt x="1459724" y="744831"/>
                  <a:pt x="1441895" y="762660"/>
                </a:cubicBezTo>
                <a:cubicBezTo>
                  <a:pt x="1424066" y="780489"/>
                  <a:pt x="1393758" y="780489"/>
                  <a:pt x="1375929" y="762660"/>
                </a:cubicBezTo>
                <a:close/>
                <a:moveTo>
                  <a:pt x="3107307" y="2494039"/>
                </a:moveTo>
                <a:cubicBezTo>
                  <a:pt x="3089478" y="2476210"/>
                  <a:pt x="3089478" y="2445901"/>
                  <a:pt x="3107307" y="2428072"/>
                </a:cubicBezTo>
                <a:cubicBezTo>
                  <a:pt x="3125136" y="2410243"/>
                  <a:pt x="3155445" y="2410243"/>
                  <a:pt x="3173274" y="2428072"/>
                </a:cubicBezTo>
                <a:cubicBezTo>
                  <a:pt x="3191103" y="2445901"/>
                  <a:pt x="3191103" y="2476210"/>
                  <a:pt x="3173274" y="2494039"/>
                </a:cubicBezTo>
                <a:cubicBezTo>
                  <a:pt x="3155445" y="2511868"/>
                  <a:pt x="3125136" y="2511868"/>
                  <a:pt x="3107307" y="2494039"/>
                </a:cubicBezTo>
                <a:close/>
                <a:moveTo>
                  <a:pt x="4831311" y="4218042"/>
                </a:moveTo>
                <a:cubicBezTo>
                  <a:pt x="4813482" y="4200213"/>
                  <a:pt x="4813482" y="4169905"/>
                  <a:pt x="4831311" y="4152076"/>
                </a:cubicBezTo>
                <a:cubicBezTo>
                  <a:pt x="4849140" y="4134247"/>
                  <a:pt x="4879448" y="4134247"/>
                  <a:pt x="4897277" y="4152076"/>
                </a:cubicBezTo>
                <a:cubicBezTo>
                  <a:pt x="4915106" y="4169905"/>
                  <a:pt x="4915106" y="4200213"/>
                  <a:pt x="4897277" y="4218042"/>
                </a:cubicBezTo>
                <a:cubicBezTo>
                  <a:pt x="4879448" y="4235871"/>
                  <a:pt x="4849140" y="4235871"/>
                  <a:pt x="4831311" y="4218042"/>
                </a:cubicBezTo>
                <a:close/>
                <a:moveTo>
                  <a:pt x="2099829" y="1488297"/>
                </a:moveTo>
                <a:cubicBezTo>
                  <a:pt x="2082000" y="1470468"/>
                  <a:pt x="2081999" y="1440159"/>
                  <a:pt x="2099828" y="1422330"/>
                </a:cubicBezTo>
                <a:cubicBezTo>
                  <a:pt x="2117657" y="1404501"/>
                  <a:pt x="2147966" y="1404501"/>
                  <a:pt x="2165795" y="1422330"/>
                </a:cubicBezTo>
                <a:cubicBezTo>
                  <a:pt x="2183624" y="1440159"/>
                  <a:pt x="2183624" y="1470467"/>
                  <a:pt x="2165795" y="1488296"/>
                </a:cubicBezTo>
                <a:cubicBezTo>
                  <a:pt x="2147966" y="1507909"/>
                  <a:pt x="2117658" y="1507910"/>
                  <a:pt x="2099829" y="1488297"/>
                </a:cubicBezTo>
                <a:close/>
                <a:moveTo>
                  <a:pt x="1955406" y="1343883"/>
                </a:moveTo>
                <a:cubicBezTo>
                  <a:pt x="1937577" y="1326054"/>
                  <a:pt x="1937577" y="1295745"/>
                  <a:pt x="1955406" y="1277916"/>
                </a:cubicBezTo>
                <a:cubicBezTo>
                  <a:pt x="1973235" y="1260087"/>
                  <a:pt x="2003544" y="1260087"/>
                  <a:pt x="2021373" y="1277916"/>
                </a:cubicBezTo>
                <a:cubicBezTo>
                  <a:pt x="2039202" y="1295745"/>
                  <a:pt x="2039201" y="1326054"/>
                  <a:pt x="2021372" y="1343883"/>
                </a:cubicBezTo>
                <a:cubicBezTo>
                  <a:pt x="2001762" y="1361712"/>
                  <a:pt x="1973235" y="1361712"/>
                  <a:pt x="1955406" y="1343883"/>
                </a:cubicBezTo>
                <a:close/>
                <a:moveTo>
                  <a:pt x="1664783" y="1053274"/>
                </a:moveTo>
                <a:cubicBezTo>
                  <a:pt x="1646954" y="1035445"/>
                  <a:pt x="1646954" y="1005136"/>
                  <a:pt x="1664783" y="987307"/>
                </a:cubicBezTo>
                <a:cubicBezTo>
                  <a:pt x="1682612" y="969478"/>
                  <a:pt x="1712921" y="969479"/>
                  <a:pt x="1730750" y="987308"/>
                </a:cubicBezTo>
                <a:cubicBezTo>
                  <a:pt x="1748579" y="1005137"/>
                  <a:pt x="1748578" y="1035445"/>
                  <a:pt x="1730749" y="1053274"/>
                </a:cubicBezTo>
                <a:cubicBezTo>
                  <a:pt x="1712920" y="1071103"/>
                  <a:pt x="1684396" y="1071103"/>
                  <a:pt x="1664783" y="1053274"/>
                </a:cubicBezTo>
                <a:close/>
                <a:moveTo>
                  <a:pt x="2244246" y="1634493"/>
                </a:moveTo>
                <a:cubicBezTo>
                  <a:pt x="2226417" y="1616664"/>
                  <a:pt x="2226417" y="1586356"/>
                  <a:pt x="2244246" y="1568527"/>
                </a:cubicBezTo>
                <a:cubicBezTo>
                  <a:pt x="2262075" y="1550698"/>
                  <a:pt x="2292385" y="1550697"/>
                  <a:pt x="2310214" y="1568527"/>
                </a:cubicBezTo>
                <a:cubicBezTo>
                  <a:pt x="2328041" y="1586356"/>
                  <a:pt x="2328041" y="1616664"/>
                  <a:pt x="2310214" y="1634493"/>
                </a:cubicBezTo>
                <a:cubicBezTo>
                  <a:pt x="2292385" y="1652322"/>
                  <a:pt x="2262075" y="1652322"/>
                  <a:pt x="2244246" y="1634493"/>
                </a:cubicBezTo>
                <a:close/>
                <a:moveTo>
                  <a:pt x="5699628" y="5089875"/>
                </a:moveTo>
                <a:cubicBezTo>
                  <a:pt x="5681799" y="5072046"/>
                  <a:pt x="5681799" y="5041738"/>
                  <a:pt x="5699628" y="5023909"/>
                </a:cubicBezTo>
                <a:cubicBezTo>
                  <a:pt x="5717457" y="5006080"/>
                  <a:pt x="5747768" y="5006080"/>
                  <a:pt x="5765596" y="5023909"/>
                </a:cubicBezTo>
                <a:cubicBezTo>
                  <a:pt x="5783424" y="5041738"/>
                  <a:pt x="5783424" y="5072046"/>
                  <a:pt x="5765596" y="5089875"/>
                </a:cubicBezTo>
                <a:cubicBezTo>
                  <a:pt x="5747767" y="5107704"/>
                  <a:pt x="5717457" y="5107704"/>
                  <a:pt x="5699628" y="5089875"/>
                </a:cubicBezTo>
                <a:close/>
                <a:moveTo>
                  <a:pt x="2399085" y="2045111"/>
                </a:moveTo>
                <a:cubicBezTo>
                  <a:pt x="2381256" y="2027282"/>
                  <a:pt x="2381256" y="1996974"/>
                  <a:pt x="2399085" y="1979145"/>
                </a:cubicBezTo>
                <a:cubicBezTo>
                  <a:pt x="2418696" y="1961316"/>
                  <a:pt x="2447222" y="1961315"/>
                  <a:pt x="2465051" y="1979144"/>
                </a:cubicBezTo>
                <a:cubicBezTo>
                  <a:pt x="2482880" y="1996973"/>
                  <a:pt x="2482880" y="2027282"/>
                  <a:pt x="2465051" y="2045111"/>
                </a:cubicBezTo>
                <a:cubicBezTo>
                  <a:pt x="2447222" y="2062940"/>
                  <a:pt x="2416914" y="2062940"/>
                  <a:pt x="2399085" y="2045111"/>
                </a:cubicBezTo>
                <a:close/>
                <a:moveTo>
                  <a:pt x="2545279" y="2191305"/>
                </a:moveTo>
                <a:cubicBezTo>
                  <a:pt x="2527450" y="2173476"/>
                  <a:pt x="2527450" y="2143168"/>
                  <a:pt x="2545279" y="2125339"/>
                </a:cubicBezTo>
                <a:cubicBezTo>
                  <a:pt x="2563108" y="2105726"/>
                  <a:pt x="2591633" y="2105726"/>
                  <a:pt x="2611245" y="2125339"/>
                </a:cubicBezTo>
                <a:cubicBezTo>
                  <a:pt x="2629074" y="2143168"/>
                  <a:pt x="2629075" y="2173476"/>
                  <a:pt x="2611246" y="2191305"/>
                </a:cubicBezTo>
                <a:cubicBezTo>
                  <a:pt x="2593417" y="2209134"/>
                  <a:pt x="2563108" y="2209134"/>
                  <a:pt x="2545279" y="2191305"/>
                </a:cubicBezTo>
                <a:close/>
                <a:moveTo>
                  <a:pt x="2254665" y="1900697"/>
                </a:moveTo>
                <a:cubicBezTo>
                  <a:pt x="2236836" y="1882868"/>
                  <a:pt x="2236836" y="1852560"/>
                  <a:pt x="2254665" y="1834731"/>
                </a:cubicBezTo>
                <a:cubicBezTo>
                  <a:pt x="2274276" y="1815118"/>
                  <a:pt x="2302802" y="1815118"/>
                  <a:pt x="2320632" y="1834731"/>
                </a:cubicBezTo>
                <a:cubicBezTo>
                  <a:pt x="2338461" y="1852560"/>
                  <a:pt x="2338461" y="1882868"/>
                  <a:pt x="2320632" y="1900697"/>
                </a:cubicBezTo>
                <a:cubicBezTo>
                  <a:pt x="2302803" y="1918526"/>
                  <a:pt x="2272494" y="1918526"/>
                  <a:pt x="2254665" y="1900697"/>
                </a:cubicBezTo>
                <a:close/>
                <a:moveTo>
                  <a:pt x="1096045" y="751962"/>
                </a:moveTo>
                <a:cubicBezTo>
                  <a:pt x="1078216" y="734133"/>
                  <a:pt x="1078216" y="703825"/>
                  <a:pt x="1096045" y="685996"/>
                </a:cubicBezTo>
                <a:cubicBezTo>
                  <a:pt x="1113874" y="668167"/>
                  <a:pt x="1144183" y="668167"/>
                  <a:pt x="1162012" y="685996"/>
                </a:cubicBezTo>
                <a:cubicBezTo>
                  <a:pt x="1179841" y="703825"/>
                  <a:pt x="1179840" y="734133"/>
                  <a:pt x="1162011" y="751962"/>
                </a:cubicBezTo>
                <a:cubicBezTo>
                  <a:pt x="1144183" y="771575"/>
                  <a:pt x="1113874" y="771575"/>
                  <a:pt x="1096045" y="751962"/>
                </a:cubicBezTo>
                <a:close/>
                <a:moveTo>
                  <a:pt x="2827424" y="2483341"/>
                </a:moveTo>
                <a:cubicBezTo>
                  <a:pt x="2809595" y="2465512"/>
                  <a:pt x="2809595" y="2435203"/>
                  <a:pt x="2827424" y="2417374"/>
                </a:cubicBezTo>
                <a:cubicBezTo>
                  <a:pt x="2845253" y="2399546"/>
                  <a:pt x="2875561" y="2399546"/>
                  <a:pt x="2893390" y="2417374"/>
                </a:cubicBezTo>
                <a:cubicBezTo>
                  <a:pt x="2911219" y="2435203"/>
                  <a:pt x="2911219" y="2465512"/>
                  <a:pt x="2893390" y="2483341"/>
                </a:cubicBezTo>
                <a:cubicBezTo>
                  <a:pt x="2875561" y="2502954"/>
                  <a:pt x="2845253" y="2502954"/>
                  <a:pt x="2827424" y="2483341"/>
                </a:cubicBezTo>
                <a:close/>
                <a:moveTo>
                  <a:pt x="2682968" y="2338922"/>
                </a:moveTo>
                <a:cubicBezTo>
                  <a:pt x="2665139" y="2321093"/>
                  <a:pt x="2665139" y="2290785"/>
                  <a:pt x="2682968" y="2272956"/>
                </a:cubicBezTo>
                <a:cubicBezTo>
                  <a:pt x="2700797" y="2255127"/>
                  <a:pt x="2731106" y="2255127"/>
                  <a:pt x="2748935" y="2272956"/>
                </a:cubicBezTo>
                <a:cubicBezTo>
                  <a:pt x="2766764" y="2290785"/>
                  <a:pt x="2766764" y="2321093"/>
                  <a:pt x="2748935" y="2338922"/>
                </a:cubicBezTo>
                <a:cubicBezTo>
                  <a:pt x="2731106" y="2356751"/>
                  <a:pt x="2700797" y="2356751"/>
                  <a:pt x="2682968" y="2338922"/>
                </a:cubicBezTo>
                <a:close/>
                <a:moveTo>
                  <a:pt x="1384867" y="1042577"/>
                </a:moveTo>
                <a:cubicBezTo>
                  <a:pt x="1367038" y="1024748"/>
                  <a:pt x="1367037" y="994439"/>
                  <a:pt x="1384866" y="976610"/>
                </a:cubicBezTo>
                <a:cubicBezTo>
                  <a:pt x="1402695" y="958781"/>
                  <a:pt x="1433004" y="958781"/>
                  <a:pt x="1450833" y="976610"/>
                </a:cubicBezTo>
                <a:cubicBezTo>
                  <a:pt x="1468662" y="994439"/>
                  <a:pt x="1468662" y="1024748"/>
                  <a:pt x="1450833" y="1042577"/>
                </a:cubicBezTo>
                <a:cubicBezTo>
                  <a:pt x="1433004" y="1062190"/>
                  <a:pt x="1402696" y="1062190"/>
                  <a:pt x="1384867" y="1042577"/>
                </a:cubicBezTo>
                <a:close/>
                <a:moveTo>
                  <a:pt x="1240429" y="898159"/>
                </a:moveTo>
                <a:cubicBezTo>
                  <a:pt x="1222600" y="880330"/>
                  <a:pt x="1222600" y="850022"/>
                  <a:pt x="1240429" y="832193"/>
                </a:cubicBezTo>
                <a:cubicBezTo>
                  <a:pt x="1258258" y="814364"/>
                  <a:pt x="1288568" y="814364"/>
                  <a:pt x="1306398" y="832193"/>
                </a:cubicBezTo>
                <a:cubicBezTo>
                  <a:pt x="1324225" y="850022"/>
                  <a:pt x="1324225" y="880330"/>
                  <a:pt x="1306398" y="898159"/>
                </a:cubicBezTo>
                <a:cubicBezTo>
                  <a:pt x="1288569" y="915988"/>
                  <a:pt x="1258258" y="915988"/>
                  <a:pt x="1240429" y="898159"/>
                </a:cubicBezTo>
                <a:close/>
                <a:moveTo>
                  <a:pt x="2971808" y="2629538"/>
                </a:moveTo>
                <a:cubicBezTo>
                  <a:pt x="2953979" y="2611709"/>
                  <a:pt x="2953979" y="2581401"/>
                  <a:pt x="2971808" y="2563572"/>
                </a:cubicBezTo>
                <a:cubicBezTo>
                  <a:pt x="2989637" y="2545743"/>
                  <a:pt x="3019947" y="2545743"/>
                  <a:pt x="3037776" y="2563572"/>
                </a:cubicBezTo>
                <a:cubicBezTo>
                  <a:pt x="3055603" y="2581401"/>
                  <a:pt x="3055603" y="2611709"/>
                  <a:pt x="3037776" y="2629538"/>
                </a:cubicBezTo>
                <a:cubicBezTo>
                  <a:pt x="3019947" y="2647367"/>
                  <a:pt x="2989637" y="2647367"/>
                  <a:pt x="2971808" y="2629538"/>
                </a:cubicBezTo>
                <a:close/>
                <a:moveTo>
                  <a:pt x="1673702" y="1333189"/>
                </a:moveTo>
                <a:cubicBezTo>
                  <a:pt x="1655873" y="1315360"/>
                  <a:pt x="1655873" y="1285051"/>
                  <a:pt x="1673702" y="1267222"/>
                </a:cubicBezTo>
                <a:cubicBezTo>
                  <a:pt x="1691531" y="1249393"/>
                  <a:pt x="1721839" y="1249393"/>
                  <a:pt x="1739668" y="1267222"/>
                </a:cubicBezTo>
                <a:cubicBezTo>
                  <a:pt x="1757497" y="1285051"/>
                  <a:pt x="1757497" y="1315359"/>
                  <a:pt x="1739668" y="1333188"/>
                </a:cubicBezTo>
                <a:cubicBezTo>
                  <a:pt x="1721839" y="1352801"/>
                  <a:pt x="1691531" y="1352801"/>
                  <a:pt x="1673702" y="1333189"/>
                </a:cubicBezTo>
                <a:close/>
                <a:moveTo>
                  <a:pt x="1529283" y="1188773"/>
                </a:moveTo>
                <a:cubicBezTo>
                  <a:pt x="1511454" y="1170944"/>
                  <a:pt x="1511453" y="1140636"/>
                  <a:pt x="1529282" y="1122807"/>
                </a:cubicBezTo>
                <a:cubicBezTo>
                  <a:pt x="1547111" y="1104978"/>
                  <a:pt x="1577420" y="1104978"/>
                  <a:pt x="1595249" y="1122807"/>
                </a:cubicBezTo>
                <a:cubicBezTo>
                  <a:pt x="1613078" y="1140636"/>
                  <a:pt x="1613078" y="1170944"/>
                  <a:pt x="1595249" y="1188773"/>
                </a:cubicBezTo>
                <a:cubicBezTo>
                  <a:pt x="1577420" y="1206602"/>
                  <a:pt x="1547112" y="1206602"/>
                  <a:pt x="1529283" y="1188773"/>
                </a:cubicBezTo>
                <a:close/>
                <a:moveTo>
                  <a:pt x="2108746" y="1769993"/>
                </a:moveTo>
                <a:cubicBezTo>
                  <a:pt x="2090917" y="1752164"/>
                  <a:pt x="2090917" y="1721856"/>
                  <a:pt x="2108746" y="1704027"/>
                </a:cubicBezTo>
                <a:cubicBezTo>
                  <a:pt x="2126575" y="1686198"/>
                  <a:pt x="2156883" y="1686198"/>
                  <a:pt x="2174712" y="1704027"/>
                </a:cubicBezTo>
                <a:cubicBezTo>
                  <a:pt x="2192541" y="1721856"/>
                  <a:pt x="2192541" y="1752164"/>
                  <a:pt x="2174712" y="1769993"/>
                </a:cubicBezTo>
                <a:cubicBezTo>
                  <a:pt x="2155101" y="1787822"/>
                  <a:pt x="2126575" y="1787822"/>
                  <a:pt x="2108746" y="1769993"/>
                </a:cubicBezTo>
                <a:close/>
                <a:moveTo>
                  <a:pt x="5564128" y="5225375"/>
                </a:moveTo>
                <a:cubicBezTo>
                  <a:pt x="5546299" y="5207547"/>
                  <a:pt x="5546299" y="5177238"/>
                  <a:pt x="5564128" y="5159409"/>
                </a:cubicBezTo>
                <a:cubicBezTo>
                  <a:pt x="5581957" y="5141580"/>
                  <a:pt x="5612266" y="5141580"/>
                  <a:pt x="5630095" y="5159409"/>
                </a:cubicBezTo>
                <a:cubicBezTo>
                  <a:pt x="5647924" y="5177238"/>
                  <a:pt x="5647924" y="5207546"/>
                  <a:pt x="5630095" y="5225375"/>
                </a:cubicBezTo>
                <a:cubicBezTo>
                  <a:pt x="5610484" y="5243204"/>
                  <a:pt x="5581957" y="5243204"/>
                  <a:pt x="5564128" y="5225375"/>
                </a:cubicBezTo>
                <a:close/>
                <a:moveTo>
                  <a:pt x="1962545" y="1623797"/>
                </a:moveTo>
                <a:cubicBezTo>
                  <a:pt x="1944716" y="1605968"/>
                  <a:pt x="1944715" y="1575660"/>
                  <a:pt x="1962544" y="1557831"/>
                </a:cubicBezTo>
                <a:cubicBezTo>
                  <a:pt x="1980373" y="1540002"/>
                  <a:pt x="2010682" y="1540002"/>
                  <a:pt x="2028511" y="1557831"/>
                </a:cubicBezTo>
                <a:cubicBezTo>
                  <a:pt x="2046340" y="1575660"/>
                  <a:pt x="2046340" y="1605968"/>
                  <a:pt x="2028511" y="1623797"/>
                </a:cubicBezTo>
                <a:cubicBezTo>
                  <a:pt x="2010682" y="1643410"/>
                  <a:pt x="1982157" y="1643410"/>
                  <a:pt x="1962545" y="1623797"/>
                </a:cubicBezTo>
                <a:close/>
                <a:moveTo>
                  <a:pt x="1818124" y="1479383"/>
                </a:moveTo>
                <a:cubicBezTo>
                  <a:pt x="1800295" y="1461554"/>
                  <a:pt x="1800295" y="1431245"/>
                  <a:pt x="1818124" y="1413416"/>
                </a:cubicBezTo>
                <a:cubicBezTo>
                  <a:pt x="1835953" y="1395587"/>
                  <a:pt x="1866262" y="1395588"/>
                  <a:pt x="1884091" y="1413417"/>
                </a:cubicBezTo>
                <a:cubicBezTo>
                  <a:pt x="1901920" y="1431246"/>
                  <a:pt x="1901920" y="1461554"/>
                  <a:pt x="1884091" y="1479383"/>
                </a:cubicBezTo>
                <a:cubicBezTo>
                  <a:pt x="1866262" y="1497212"/>
                  <a:pt x="1837735" y="1497212"/>
                  <a:pt x="1818124" y="1479383"/>
                </a:cubicBezTo>
                <a:close/>
                <a:moveTo>
                  <a:pt x="2263584" y="2180611"/>
                </a:moveTo>
                <a:cubicBezTo>
                  <a:pt x="2245755" y="2162782"/>
                  <a:pt x="2245755" y="2132474"/>
                  <a:pt x="2263584" y="2114645"/>
                </a:cubicBezTo>
                <a:cubicBezTo>
                  <a:pt x="2281413" y="2096816"/>
                  <a:pt x="2311721" y="2096816"/>
                  <a:pt x="2329550" y="2114645"/>
                </a:cubicBezTo>
                <a:cubicBezTo>
                  <a:pt x="2347379" y="2132474"/>
                  <a:pt x="2347379" y="2162783"/>
                  <a:pt x="2329550" y="2180612"/>
                </a:cubicBezTo>
                <a:cubicBezTo>
                  <a:pt x="2311721" y="2198441"/>
                  <a:pt x="2281413" y="2198440"/>
                  <a:pt x="2263584" y="2180611"/>
                </a:cubicBezTo>
                <a:close/>
                <a:moveTo>
                  <a:pt x="2119167" y="2036196"/>
                </a:moveTo>
                <a:cubicBezTo>
                  <a:pt x="2101338" y="2018367"/>
                  <a:pt x="2101338" y="1988058"/>
                  <a:pt x="2119167" y="1970229"/>
                </a:cubicBezTo>
                <a:cubicBezTo>
                  <a:pt x="2136996" y="1950616"/>
                  <a:pt x="2167304" y="1950616"/>
                  <a:pt x="2185133" y="1970229"/>
                </a:cubicBezTo>
                <a:cubicBezTo>
                  <a:pt x="2202962" y="1988058"/>
                  <a:pt x="2202962" y="2018367"/>
                  <a:pt x="2185133" y="2036196"/>
                </a:cubicBezTo>
                <a:cubicBezTo>
                  <a:pt x="2167304" y="2054025"/>
                  <a:pt x="2136996" y="2054024"/>
                  <a:pt x="2119167" y="2036196"/>
                </a:cubicBezTo>
                <a:close/>
                <a:moveTo>
                  <a:pt x="2407996" y="2326806"/>
                </a:moveTo>
                <a:cubicBezTo>
                  <a:pt x="2390167" y="2308977"/>
                  <a:pt x="2390168" y="2278669"/>
                  <a:pt x="2407997" y="2260840"/>
                </a:cubicBezTo>
                <a:cubicBezTo>
                  <a:pt x="2425825" y="2241227"/>
                  <a:pt x="2456134" y="2241227"/>
                  <a:pt x="2473963" y="2260839"/>
                </a:cubicBezTo>
                <a:cubicBezTo>
                  <a:pt x="2491792" y="2278668"/>
                  <a:pt x="2491792" y="2308977"/>
                  <a:pt x="2473963" y="2326806"/>
                </a:cubicBezTo>
                <a:cubicBezTo>
                  <a:pt x="2456134" y="2344635"/>
                  <a:pt x="2425825" y="2344635"/>
                  <a:pt x="2407996" y="2326806"/>
                </a:cubicBezTo>
                <a:close/>
                <a:moveTo>
                  <a:pt x="2552402" y="2471220"/>
                </a:moveTo>
                <a:cubicBezTo>
                  <a:pt x="2534573" y="2453391"/>
                  <a:pt x="2534573" y="2423083"/>
                  <a:pt x="2552402" y="2405254"/>
                </a:cubicBezTo>
                <a:cubicBezTo>
                  <a:pt x="2572013" y="2387425"/>
                  <a:pt x="2600540" y="2387425"/>
                  <a:pt x="2618369" y="2405254"/>
                </a:cubicBezTo>
                <a:cubicBezTo>
                  <a:pt x="2636198" y="2423083"/>
                  <a:pt x="2636198" y="2453391"/>
                  <a:pt x="2618369" y="2471220"/>
                </a:cubicBezTo>
                <a:cubicBezTo>
                  <a:pt x="2600540" y="2489049"/>
                  <a:pt x="2570231" y="2489049"/>
                  <a:pt x="2552402" y="2471220"/>
                </a:cubicBezTo>
                <a:close/>
                <a:moveTo>
                  <a:pt x="958762" y="887463"/>
                </a:moveTo>
                <a:cubicBezTo>
                  <a:pt x="940933" y="869634"/>
                  <a:pt x="940934" y="839326"/>
                  <a:pt x="958763" y="821497"/>
                </a:cubicBezTo>
                <a:cubicBezTo>
                  <a:pt x="976592" y="803668"/>
                  <a:pt x="1006900" y="803668"/>
                  <a:pt x="1024729" y="821497"/>
                </a:cubicBezTo>
                <a:cubicBezTo>
                  <a:pt x="1042558" y="839326"/>
                  <a:pt x="1042558" y="869634"/>
                  <a:pt x="1024729" y="887463"/>
                </a:cubicBezTo>
                <a:cubicBezTo>
                  <a:pt x="1006900" y="907076"/>
                  <a:pt x="978375" y="905292"/>
                  <a:pt x="958762" y="887463"/>
                </a:cubicBezTo>
                <a:close/>
                <a:moveTo>
                  <a:pt x="2690141" y="2618842"/>
                </a:moveTo>
                <a:cubicBezTo>
                  <a:pt x="2672312" y="2601013"/>
                  <a:pt x="2672312" y="2570704"/>
                  <a:pt x="2690141" y="2552875"/>
                </a:cubicBezTo>
                <a:cubicBezTo>
                  <a:pt x="2707970" y="2535046"/>
                  <a:pt x="2738278" y="2535046"/>
                  <a:pt x="2756108" y="2552876"/>
                </a:cubicBezTo>
                <a:cubicBezTo>
                  <a:pt x="2773937" y="2570705"/>
                  <a:pt x="2773937" y="2601013"/>
                  <a:pt x="2756108" y="2618842"/>
                </a:cubicBezTo>
                <a:cubicBezTo>
                  <a:pt x="2738278" y="2638455"/>
                  <a:pt x="2709754" y="2636671"/>
                  <a:pt x="2690141" y="2618842"/>
                </a:cubicBezTo>
                <a:close/>
                <a:moveTo>
                  <a:pt x="1249367" y="1178075"/>
                </a:moveTo>
                <a:cubicBezTo>
                  <a:pt x="1231538" y="1160246"/>
                  <a:pt x="1231538" y="1129938"/>
                  <a:pt x="1249367" y="1112109"/>
                </a:cubicBezTo>
                <a:cubicBezTo>
                  <a:pt x="1267196" y="1094280"/>
                  <a:pt x="1297506" y="1094280"/>
                  <a:pt x="1315335" y="1112109"/>
                </a:cubicBezTo>
                <a:cubicBezTo>
                  <a:pt x="1333163" y="1129937"/>
                  <a:pt x="1333163" y="1160246"/>
                  <a:pt x="1315335" y="1178075"/>
                </a:cubicBezTo>
                <a:cubicBezTo>
                  <a:pt x="1297506" y="1197688"/>
                  <a:pt x="1267196" y="1195904"/>
                  <a:pt x="1249367" y="1178075"/>
                </a:cubicBezTo>
                <a:close/>
                <a:moveTo>
                  <a:pt x="1104929" y="1033660"/>
                </a:moveTo>
                <a:cubicBezTo>
                  <a:pt x="1087100" y="1015831"/>
                  <a:pt x="1087100" y="985522"/>
                  <a:pt x="1104929" y="967693"/>
                </a:cubicBezTo>
                <a:cubicBezTo>
                  <a:pt x="1122758" y="949864"/>
                  <a:pt x="1153067" y="949864"/>
                  <a:pt x="1170896" y="967693"/>
                </a:cubicBezTo>
                <a:cubicBezTo>
                  <a:pt x="1188725" y="985522"/>
                  <a:pt x="1188725" y="1015830"/>
                  <a:pt x="1170896" y="1033659"/>
                </a:cubicBezTo>
                <a:cubicBezTo>
                  <a:pt x="1151285" y="1051488"/>
                  <a:pt x="1122758" y="1051489"/>
                  <a:pt x="1104929" y="1033660"/>
                </a:cubicBezTo>
                <a:close/>
                <a:moveTo>
                  <a:pt x="2836308" y="2765038"/>
                </a:moveTo>
                <a:cubicBezTo>
                  <a:pt x="2818479" y="2747209"/>
                  <a:pt x="2818479" y="2716901"/>
                  <a:pt x="2836308" y="2699072"/>
                </a:cubicBezTo>
                <a:cubicBezTo>
                  <a:pt x="2854137" y="2681243"/>
                  <a:pt x="2884445" y="2681243"/>
                  <a:pt x="2902274" y="2699072"/>
                </a:cubicBezTo>
                <a:cubicBezTo>
                  <a:pt x="2920103" y="2716901"/>
                  <a:pt x="2920103" y="2747209"/>
                  <a:pt x="2902274" y="2765038"/>
                </a:cubicBezTo>
                <a:cubicBezTo>
                  <a:pt x="2882663" y="2782867"/>
                  <a:pt x="2854137" y="2782867"/>
                  <a:pt x="2836308" y="2765038"/>
                </a:cubicBezTo>
                <a:close/>
                <a:moveTo>
                  <a:pt x="1393784" y="1324273"/>
                </a:moveTo>
                <a:cubicBezTo>
                  <a:pt x="1375955" y="1306444"/>
                  <a:pt x="1375955" y="1276136"/>
                  <a:pt x="1393784" y="1258307"/>
                </a:cubicBezTo>
                <a:cubicBezTo>
                  <a:pt x="1411613" y="1240478"/>
                  <a:pt x="1441921" y="1240478"/>
                  <a:pt x="1459750" y="1258307"/>
                </a:cubicBezTo>
                <a:cubicBezTo>
                  <a:pt x="1477579" y="1276136"/>
                  <a:pt x="1477579" y="1306444"/>
                  <a:pt x="1459750" y="1324273"/>
                </a:cubicBezTo>
                <a:cubicBezTo>
                  <a:pt x="1441921" y="1342102"/>
                  <a:pt x="1411613" y="1342102"/>
                  <a:pt x="1393784" y="1324273"/>
                </a:cubicBezTo>
                <a:close/>
                <a:moveTo>
                  <a:pt x="1538200" y="1468689"/>
                </a:moveTo>
                <a:cubicBezTo>
                  <a:pt x="1520371" y="1450860"/>
                  <a:pt x="1520371" y="1420552"/>
                  <a:pt x="1538200" y="1402723"/>
                </a:cubicBezTo>
                <a:cubicBezTo>
                  <a:pt x="1556029" y="1384894"/>
                  <a:pt x="1586337" y="1384894"/>
                  <a:pt x="1604166" y="1402723"/>
                </a:cubicBezTo>
                <a:cubicBezTo>
                  <a:pt x="1621995" y="1420552"/>
                  <a:pt x="1621995" y="1450861"/>
                  <a:pt x="1604166" y="1468690"/>
                </a:cubicBezTo>
                <a:cubicBezTo>
                  <a:pt x="1586337" y="1488302"/>
                  <a:pt x="1556029" y="1486518"/>
                  <a:pt x="1538200" y="1468689"/>
                </a:cubicBezTo>
                <a:close/>
                <a:moveTo>
                  <a:pt x="1827047" y="1759298"/>
                </a:moveTo>
                <a:cubicBezTo>
                  <a:pt x="1809218" y="1741469"/>
                  <a:pt x="1809218" y="1711160"/>
                  <a:pt x="1827047" y="1693331"/>
                </a:cubicBezTo>
                <a:cubicBezTo>
                  <a:pt x="1844876" y="1675502"/>
                  <a:pt x="1875185" y="1675502"/>
                  <a:pt x="1893014" y="1693331"/>
                </a:cubicBezTo>
                <a:cubicBezTo>
                  <a:pt x="1910843" y="1711160"/>
                  <a:pt x="1910843" y="1741469"/>
                  <a:pt x="1893014" y="1759298"/>
                </a:cubicBezTo>
                <a:cubicBezTo>
                  <a:pt x="1875184" y="1778910"/>
                  <a:pt x="1844876" y="1777127"/>
                  <a:pt x="1827047" y="1759298"/>
                </a:cubicBezTo>
                <a:close/>
                <a:moveTo>
                  <a:pt x="3558412" y="3490663"/>
                </a:moveTo>
                <a:cubicBezTo>
                  <a:pt x="3540584" y="3472835"/>
                  <a:pt x="3540585" y="3442527"/>
                  <a:pt x="3558414" y="3424698"/>
                </a:cubicBezTo>
                <a:cubicBezTo>
                  <a:pt x="3576243" y="3406869"/>
                  <a:pt x="3606551" y="3406868"/>
                  <a:pt x="3624379" y="3424696"/>
                </a:cubicBezTo>
                <a:cubicBezTo>
                  <a:pt x="3642207" y="3442525"/>
                  <a:pt x="3642207" y="3472833"/>
                  <a:pt x="3624378" y="3490662"/>
                </a:cubicBezTo>
                <a:cubicBezTo>
                  <a:pt x="3606549" y="3510275"/>
                  <a:pt x="3576241" y="3508491"/>
                  <a:pt x="3558412" y="3490663"/>
                </a:cubicBezTo>
                <a:close/>
                <a:moveTo>
                  <a:pt x="5282430" y="5214681"/>
                </a:moveTo>
                <a:cubicBezTo>
                  <a:pt x="5264601" y="5196852"/>
                  <a:pt x="5264601" y="5166544"/>
                  <a:pt x="5282430" y="5148715"/>
                </a:cubicBezTo>
                <a:cubicBezTo>
                  <a:pt x="5300260" y="5130886"/>
                  <a:pt x="5330568" y="5130885"/>
                  <a:pt x="5348397" y="5148714"/>
                </a:cubicBezTo>
                <a:cubicBezTo>
                  <a:pt x="5366226" y="5166543"/>
                  <a:pt x="5366226" y="5196852"/>
                  <a:pt x="5348397" y="5214681"/>
                </a:cubicBezTo>
                <a:cubicBezTo>
                  <a:pt x="5330568" y="5234294"/>
                  <a:pt x="5300259" y="5232510"/>
                  <a:pt x="5282430" y="5214681"/>
                </a:cubicBezTo>
                <a:close/>
                <a:moveTo>
                  <a:pt x="1682625" y="1614884"/>
                </a:moveTo>
                <a:cubicBezTo>
                  <a:pt x="1664796" y="1597055"/>
                  <a:pt x="1664796" y="1566746"/>
                  <a:pt x="1682625" y="1548917"/>
                </a:cubicBezTo>
                <a:cubicBezTo>
                  <a:pt x="1700454" y="1531088"/>
                  <a:pt x="1730762" y="1531088"/>
                  <a:pt x="1748591" y="1548917"/>
                </a:cubicBezTo>
                <a:cubicBezTo>
                  <a:pt x="1766420" y="1566746"/>
                  <a:pt x="1766420" y="1597054"/>
                  <a:pt x="1748591" y="1614883"/>
                </a:cubicBezTo>
                <a:cubicBezTo>
                  <a:pt x="1730762" y="1632712"/>
                  <a:pt x="1700454" y="1632713"/>
                  <a:pt x="1682625" y="1614884"/>
                </a:cubicBezTo>
                <a:close/>
                <a:moveTo>
                  <a:pt x="5138009" y="5070267"/>
                </a:moveTo>
                <a:cubicBezTo>
                  <a:pt x="5120180" y="5052438"/>
                  <a:pt x="5120180" y="5022130"/>
                  <a:pt x="5138009" y="5004301"/>
                </a:cubicBezTo>
                <a:cubicBezTo>
                  <a:pt x="5155838" y="4986472"/>
                  <a:pt x="5186146" y="4986472"/>
                  <a:pt x="5203975" y="5004301"/>
                </a:cubicBezTo>
                <a:cubicBezTo>
                  <a:pt x="5221804" y="5022130"/>
                  <a:pt x="5221804" y="5052438"/>
                  <a:pt x="5203975" y="5070267"/>
                </a:cubicBezTo>
                <a:cubicBezTo>
                  <a:pt x="5186146" y="5088096"/>
                  <a:pt x="5155838" y="5088096"/>
                  <a:pt x="5138009" y="5070267"/>
                </a:cubicBezTo>
                <a:close/>
                <a:moveTo>
                  <a:pt x="1971463" y="1905494"/>
                </a:moveTo>
                <a:cubicBezTo>
                  <a:pt x="1953634" y="1887665"/>
                  <a:pt x="1953634" y="1857356"/>
                  <a:pt x="1971463" y="1839527"/>
                </a:cubicBezTo>
                <a:cubicBezTo>
                  <a:pt x="1989292" y="1821698"/>
                  <a:pt x="2019601" y="1821699"/>
                  <a:pt x="2037430" y="1839528"/>
                </a:cubicBezTo>
                <a:cubicBezTo>
                  <a:pt x="2055259" y="1857357"/>
                  <a:pt x="2055258" y="1887665"/>
                  <a:pt x="2037429" y="1905494"/>
                </a:cubicBezTo>
                <a:cubicBezTo>
                  <a:pt x="2019600" y="1923323"/>
                  <a:pt x="1989292" y="1923323"/>
                  <a:pt x="1971463" y="1905494"/>
                </a:cubicBezTo>
                <a:close/>
                <a:moveTo>
                  <a:pt x="5426846" y="5360876"/>
                </a:moveTo>
                <a:cubicBezTo>
                  <a:pt x="5409017" y="5343047"/>
                  <a:pt x="5409017" y="5312739"/>
                  <a:pt x="5426846" y="5294910"/>
                </a:cubicBezTo>
                <a:cubicBezTo>
                  <a:pt x="5444675" y="5277081"/>
                  <a:pt x="5474983" y="5277081"/>
                  <a:pt x="5492812" y="5294910"/>
                </a:cubicBezTo>
                <a:cubicBezTo>
                  <a:pt x="5510641" y="5312739"/>
                  <a:pt x="5510641" y="5343047"/>
                  <a:pt x="5492812" y="5360876"/>
                </a:cubicBezTo>
                <a:cubicBezTo>
                  <a:pt x="5474983" y="5378705"/>
                  <a:pt x="5444675" y="5378705"/>
                  <a:pt x="5426846" y="5360876"/>
                </a:cubicBezTo>
                <a:close/>
                <a:moveTo>
                  <a:pt x="1983666" y="2169914"/>
                </a:moveTo>
                <a:cubicBezTo>
                  <a:pt x="1965837" y="2152085"/>
                  <a:pt x="1965837" y="2121777"/>
                  <a:pt x="1983666" y="2103948"/>
                </a:cubicBezTo>
                <a:cubicBezTo>
                  <a:pt x="2001495" y="2086119"/>
                  <a:pt x="2031803" y="2086119"/>
                  <a:pt x="2049632" y="2103948"/>
                </a:cubicBezTo>
                <a:cubicBezTo>
                  <a:pt x="2067461" y="2121777"/>
                  <a:pt x="2067461" y="2152086"/>
                  <a:pt x="2049632" y="2169915"/>
                </a:cubicBezTo>
                <a:cubicBezTo>
                  <a:pt x="2031803" y="2187744"/>
                  <a:pt x="2001495" y="2187743"/>
                  <a:pt x="1983666" y="2169914"/>
                </a:cubicBezTo>
                <a:close/>
                <a:moveTo>
                  <a:pt x="2128084" y="2316110"/>
                </a:moveTo>
                <a:cubicBezTo>
                  <a:pt x="2110255" y="2298281"/>
                  <a:pt x="2110255" y="2267973"/>
                  <a:pt x="2128084" y="2250144"/>
                </a:cubicBezTo>
                <a:cubicBezTo>
                  <a:pt x="2145913" y="2232315"/>
                  <a:pt x="2176221" y="2232315"/>
                  <a:pt x="2194050" y="2250144"/>
                </a:cubicBezTo>
                <a:cubicBezTo>
                  <a:pt x="2211879" y="2267973"/>
                  <a:pt x="2211879" y="2298281"/>
                  <a:pt x="2194050" y="2316110"/>
                </a:cubicBezTo>
                <a:cubicBezTo>
                  <a:pt x="2176221" y="2333939"/>
                  <a:pt x="2145913" y="2333939"/>
                  <a:pt x="2128084" y="2316110"/>
                </a:cubicBezTo>
                <a:close/>
                <a:moveTo>
                  <a:pt x="2272494" y="2460525"/>
                </a:moveTo>
                <a:cubicBezTo>
                  <a:pt x="2254665" y="2442696"/>
                  <a:pt x="2254665" y="2412387"/>
                  <a:pt x="2272494" y="2394558"/>
                </a:cubicBezTo>
                <a:cubicBezTo>
                  <a:pt x="2290323" y="2376729"/>
                  <a:pt x="2320632" y="2376729"/>
                  <a:pt x="2338461" y="2394558"/>
                </a:cubicBezTo>
                <a:cubicBezTo>
                  <a:pt x="2356290" y="2412387"/>
                  <a:pt x="2356290" y="2442696"/>
                  <a:pt x="2338461" y="2460525"/>
                </a:cubicBezTo>
                <a:cubicBezTo>
                  <a:pt x="2320632" y="2478354"/>
                  <a:pt x="2290323" y="2478354"/>
                  <a:pt x="2272494" y="2460525"/>
                </a:cubicBezTo>
                <a:close/>
                <a:moveTo>
                  <a:pt x="2416905" y="2606721"/>
                </a:moveTo>
                <a:cubicBezTo>
                  <a:pt x="2399076" y="2588892"/>
                  <a:pt x="2399076" y="2558582"/>
                  <a:pt x="2416905" y="2540755"/>
                </a:cubicBezTo>
                <a:cubicBezTo>
                  <a:pt x="2434733" y="2522926"/>
                  <a:pt x="2465042" y="2522926"/>
                  <a:pt x="2482871" y="2540755"/>
                </a:cubicBezTo>
                <a:cubicBezTo>
                  <a:pt x="2500700" y="2558582"/>
                  <a:pt x="2500700" y="2588892"/>
                  <a:pt x="2482871" y="2606721"/>
                </a:cubicBezTo>
                <a:cubicBezTo>
                  <a:pt x="2465042" y="2624550"/>
                  <a:pt x="2434733" y="2624550"/>
                  <a:pt x="2416905" y="2606721"/>
                </a:cubicBezTo>
                <a:close/>
                <a:moveTo>
                  <a:pt x="829934" y="1019758"/>
                </a:moveTo>
                <a:cubicBezTo>
                  <a:pt x="812105" y="1001929"/>
                  <a:pt x="812105" y="971621"/>
                  <a:pt x="829934" y="953792"/>
                </a:cubicBezTo>
                <a:cubicBezTo>
                  <a:pt x="847763" y="935963"/>
                  <a:pt x="878072" y="935962"/>
                  <a:pt x="895900" y="953791"/>
                </a:cubicBezTo>
                <a:cubicBezTo>
                  <a:pt x="913729" y="971620"/>
                  <a:pt x="913730" y="1001929"/>
                  <a:pt x="895901" y="1019758"/>
                </a:cubicBezTo>
                <a:cubicBezTo>
                  <a:pt x="878072" y="1037587"/>
                  <a:pt x="847763" y="1037587"/>
                  <a:pt x="829934" y="1019758"/>
                </a:cubicBezTo>
                <a:close/>
                <a:moveTo>
                  <a:pt x="2561313" y="2751136"/>
                </a:moveTo>
                <a:cubicBezTo>
                  <a:pt x="2543484" y="2733307"/>
                  <a:pt x="2543484" y="2702999"/>
                  <a:pt x="2561313" y="2685170"/>
                </a:cubicBezTo>
                <a:cubicBezTo>
                  <a:pt x="2579142" y="2667341"/>
                  <a:pt x="2609450" y="2667341"/>
                  <a:pt x="2627279" y="2685170"/>
                </a:cubicBezTo>
                <a:cubicBezTo>
                  <a:pt x="2645108" y="2702999"/>
                  <a:pt x="2645108" y="2733307"/>
                  <a:pt x="2627279" y="2751136"/>
                </a:cubicBezTo>
                <a:cubicBezTo>
                  <a:pt x="2609450" y="2768965"/>
                  <a:pt x="2579142" y="2768965"/>
                  <a:pt x="2561313" y="2751136"/>
                </a:cubicBezTo>
                <a:close/>
                <a:moveTo>
                  <a:pt x="1402703" y="1604188"/>
                </a:moveTo>
                <a:cubicBezTo>
                  <a:pt x="1384874" y="1586359"/>
                  <a:pt x="1384873" y="1556050"/>
                  <a:pt x="1402702" y="1538221"/>
                </a:cubicBezTo>
                <a:cubicBezTo>
                  <a:pt x="1420531" y="1520392"/>
                  <a:pt x="1450840" y="1520393"/>
                  <a:pt x="1468669" y="1538222"/>
                </a:cubicBezTo>
                <a:cubicBezTo>
                  <a:pt x="1486498" y="1556051"/>
                  <a:pt x="1486498" y="1586359"/>
                  <a:pt x="1468669" y="1604188"/>
                </a:cubicBezTo>
                <a:cubicBezTo>
                  <a:pt x="1449058" y="1622017"/>
                  <a:pt x="1420532" y="1622017"/>
                  <a:pt x="1402703" y="1604188"/>
                </a:cubicBezTo>
                <a:close/>
                <a:moveTo>
                  <a:pt x="4858087" y="5059572"/>
                </a:moveTo>
                <a:cubicBezTo>
                  <a:pt x="4840258" y="5041743"/>
                  <a:pt x="4840258" y="5011435"/>
                  <a:pt x="4858087" y="4993606"/>
                </a:cubicBezTo>
                <a:cubicBezTo>
                  <a:pt x="4875916" y="4975777"/>
                  <a:pt x="4906224" y="4975777"/>
                  <a:pt x="4924053" y="4993606"/>
                </a:cubicBezTo>
                <a:cubicBezTo>
                  <a:pt x="4941882" y="5011435"/>
                  <a:pt x="4941882" y="5041743"/>
                  <a:pt x="4924053" y="5059572"/>
                </a:cubicBezTo>
                <a:cubicBezTo>
                  <a:pt x="4904442" y="5077401"/>
                  <a:pt x="4875916" y="5077401"/>
                  <a:pt x="4858087" y="5059572"/>
                </a:cubicBezTo>
                <a:close/>
                <a:moveTo>
                  <a:pt x="1112082" y="1313576"/>
                </a:moveTo>
                <a:cubicBezTo>
                  <a:pt x="1094253" y="1295747"/>
                  <a:pt x="1094253" y="1265439"/>
                  <a:pt x="1112082" y="1247610"/>
                </a:cubicBezTo>
                <a:cubicBezTo>
                  <a:pt x="1129911" y="1229781"/>
                  <a:pt x="1160220" y="1229781"/>
                  <a:pt x="1178049" y="1247610"/>
                </a:cubicBezTo>
                <a:cubicBezTo>
                  <a:pt x="1195878" y="1265439"/>
                  <a:pt x="1195878" y="1295747"/>
                  <a:pt x="1178049" y="1313576"/>
                </a:cubicBezTo>
                <a:cubicBezTo>
                  <a:pt x="1160220" y="1331405"/>
                  <a:pt x="1131695" y="1331405"/>
                  <a:pt x="1112082" y="1313576"/>
                </a:cubicBezTo>
                <a:close/>
                <a:moveTo>
                  <a:pt x="967644" y="1169160"/>
                </a:moveTo>
                <a:cubicBezTo>
                  <a:pt x="949815" y="1151331"/>
                  <a:pt x="949815" y="1121023"/>
                  <a:pt x="967644" y="1103194"/>
                </a:cubicBezTo>
                <a:cubicBezTo>
                  <a:pt x="985473" y="1085365"/>
                  <a:pt x="1015781" y="1085365"/>
                  <a:pt x="1033610" y="1103194"/>
                </a:cubicBezTo>
                <a:cubicBezTo>
                  <a:pt x="1051439" y="1121023"/>
                  <a:pt x="1051439" y="1151331"/>
                  <a:pt x="1033610" y="1169160"/>
                </a:cubicBezTo>
                <a:cubicBezTo>
                  <a:pt x="1015781" y="1186989"/>
                  <a:pt x="985473" y="1186989"/>
                  <a:pt x="967644" y="1169160"/>
                </a:cubicBezTo>
                <a:close/>
                <a:moveTo>
                  <a:pt x="2699022" y="2900539"/>
                </a:moveTo>
                <a:cubicBezTo>
                  <a:pt x="2681193" y="2882710"/>
                  <a:pt x="2681193" y="2852401"/>
                  <a:pt x="2699022" y="2834572"/>
                </a:cubicBezTo>
                <a:cubicBezTo>
                  <a:pt x="2716851" y="2816743"/>
                  <a:pt x="2747160" y="2816743"/>
                  <a:pt x="2764989" y="2834572"/>
                </a:cubicBezTo>
                <a:cubicBezTo>
                  <a:pt x="2782818" y="2852401"/>
                  <a:pt x="2782818" y="2882710"/>
                  <a:pt x="2764989" y="2900539"/>
                </a:cubicBezTo>
                <a:cubicBezTo>
                  <a:pt x="2747160" y="2918368"/>
                  <a:pt x="2716851" y="2918368"/>
                  <a:pt x="2699022" y="2900539"/>
                </a:cubicBezTo>
                <a:close/>
                <a:moveTo>
                  <a:pt x="1691544" y="1894796"/>
                </a:moveTo>
                <a:cubicBezTo>
                  <a:pt x="1673715" y="1876967"/>
                  <a:pt x="1673715" y="1846659"/>
                  <a:pt x="1691544" y="1828830"/>
                </a:cubicBezTo>
                <a:cubicBezTo>
                  <a:pt x="1709373" y="1811001"/>
                  <a:pt x="1739682" y="1811001"/>
                  <a:pt x="1757511" y="1828830"/>
                </a:cubicBezTo>
                <a:cubicBezTo>
                  <a:pt x="1775340" y="1846659"/>
                  <a:pt x="1775340" y="1876967"/>
                  <a:pt x="1757511" y="1894796"/>
                </a:cubicBezTo>
                <a:cubicBezTo>
                  <a:pt x="1739682" y="1912625"/>
                  <a:pt x="1709373" y="1912625"/>
                  <a:pt x="1691544" y="1894796"/>
                </a:cubicBezTo>
                <a:close/>
                <a:moveTo>
                  <a:pt x="3422910" y="3626162"/>
                </a:moveTo>
                <a:cubicBezTo>
                  <a:pt x="3405081" y="3608333"/>
                  <a:pt x="3405082" y="3578026"/>
                  <a:pt x="3422911" y="3560197"/>
                </a:cubicBezTo>
                <a:cubicBezTo>
                  <a:pt x="3440740" y="3542368"/>
                  <a:pt x="3471048" y="3542367"/>
                  <a:pt x="3488877" y="3560196"/>
                </a:cubicBezTo>
                <a:cubicBezTo>
                  <a:pt x="3506704" y="3578023"/>
                  <a:pt x="3506704" y="3608331"/>
                  <a:pt x="3488875" y="3626160"/>
                </a:cubicBezTo>
                <a:cubicBezTo>
                  <a:pt x="3471046" y="3643989"/>
                  <a:pt x="3440738" y="3643989"/>
                  <a:pt x="3422910" y="3626162"/>
                </a:cubicBezTo>
                <a:close/>
                <a:moveTo>
                  <a:pt x="5146928" y="5350179"/>
                </a:moveTo>
                <a:cubicBezTo>
                  <a:pt x="5129099" y="5332350"/>
                  <a:pt x="5129099" y="5302042"/>
                  <a:pt x="5146928" y="5284213"/>
                </a:cubicBezTo>
                <a:cubicBezTo>
                  <a:pt x="5164757" y="5266384"/>
                  <a:pt x="5195065" y="5266384"/>
                  <a:pt x="5212894" y="5284213"/>
                </a:cubicBezTo>
                <a:cubicBezTo>
                  <a:pt x="5230723" y="5302042"/>
                  <a:pt x="5230723" y="5332350"/>
                  <a:pt x="5212894" y="5350179"/>
                </a:cubicBezTo>
                <a:cubicBezTo>
                  <a:pt x="5195065" y="5368008"/>
                  <a:pt x="5164757" y="5368008"/>
                  <a:pt x="5146928" y="5350179"/>
                </a:cubicBezTo>
                <a:close/>
                <a:moveTo>
                  <a:pt x="1547125" y="1750386"/>
                </a:moveTo>
                <a:cubicBezTo>
                  <a:pt x="1529296" y="1732557"/>
                  <a:pt x="1529296" y="1702249"/>
                  <a:pt x="1547125" y="1684420"/>
                </a:cubicBezTo>
                <a:cubicBezTo>
                  <a:pt x="1564954" y="1666591"/>
                  <a:pt x="1595262" y="1666591"/>
                  <a:pt x="1613091" y="1684420"/>
                </a:cubicBezTo>
                <a:cubicBezTo>
                  <a:pt x="1630920" y="1702249"/>
                  <a:pt x="1630920" y="1732557"/>
                  <a:pt x="1613091" y="1750386"/>
                </a:cubicBezTo>
                <a:cubicBezTo>
                  <a:pt x="1595262" y="1768215"/>
                  <a:pt x="1564954" y="1768215"/>
                  <a:pt x="1547125" y="1750386"/>
                </a:cubicBezTo>
                <a:close/>
                <a:moveTo>
                  <a:pt x="5002509" y="5205770"/>
                </a:moveTo>
                <a:cubicBezTo>
                  <a:pt x="4984680" y="5187941"/>
                  <a:pt x="4984680" y="5157633"/>
                  <a:pt x="5002509" y="5139804"/>
                </a:cubicBezTo>
                <a:cubicBezTo>
                  <a:pt x="5020338" y="5121975"/>
                  <a:pt x="5050646" y="5121975"/>
                  <a:pt x="5068475" y="5139804"/>
                </a:cubicBezTo>
                <a:cubicBezTo>
                  <a:pt x="5086304" y="5157633"/>
                  <a:pt x="5086304" y="5187941"/>
                  <a:pt x="5068475" y="5205770"/>
                </a:cubicBezTo>
                <a:cubicBezTo>
                  <a:pt x="5050646" y="5223599"/>
                  <a:pt x="5020338" y="5223599"/>
                  <a:pt x="5002509" y="5205770"/>
                </a:cubicBezTo>
                <a:close/>
                <a:moveTo>
                  <a:pt x="1256501" y="1459774"/>
                </a:moveTo>
                <a:cubicBezTo>
                  <a:pt x="1238672" y="1441945"/>
                  <a:pt x="1238672" y="1411637"/>
                  <a:pt x="1256501" y="1393808"/>
                </a:cubicBezTo>
                <a:cubicBezTo>
                  <a:pt x="1274330" y="1375979"/>
                  <a:pt x="1304639" y="1375979"/>
                  <a:pt x="1322468" y="1393808"/>
                </a:cubicBezTo>
                <a:cubicBezTo>
                  <a:pt x="1340297" y="1411637"/>
                  <a:pt x="1340296" y="1441945"/>
                  <a:pt x="1322467" y="1459774"/>
                </a:cubicBezTo>
                <a:cubicBezTo>
                  <a:pt x="1304638" y="1477603"/>
                  <a:pt x="1276112" y="1477603"/>
                  <a:pt x="1256501" y="1459774"/>
                </a:cubicBezTo>
                <a:close/>
                <a:moveTo>
                  <a:pt x="1835963" y="2040993"/>
                </a:moveTo>
                <a:cubicBezTo>
                  <a:pt x="1818134" y="2023164"/>
                  <a:pt x="1818133" y="1992856"/>
                  <a:pt x="1835962" y="1975027"/>
                </a:cubicBezTo>
                <a:cubicBezTo>
                  <a:pt x="1853791" y="1957198"/>
                  <a:pt x="1884100" y="1957198"/>
                  <a:pt x="1901929" y="1975027"/>
                </a:cubicBezTo>
                <a:cubicBezTo>
                  <a:pt x="1919758" y="1992856"/>
                  <a:pt x="1919758" y="2023164"/>
                  <a:pt x="1901929" y="2040993"/>
                </a:cubicBezTo>
                <a:cubicBezTo>
                  <a:pt x="1884100" y="2058822"/>
                  <a:pt x="1853792" y="2058822"/>
                  <a:pt x="1835963" y="2040993"/>
                </a:cubicBezTo>
                <a:close/>
                <a:moveTo>
                  <a:pt x="3567324" y="3772355"/>
                </a:moveTo>
                <a:cubicBezTo>
                  <a:pt x="3549500" y="3754531"/>
                  <a:pt x="3549506" y="3724228"/>
                  <a:pt x="3567335" y="3706399"/>
                </a:cubicBezTo>
                <a:cubicBezTo>
                  <a:pt x="3585164" y="3688570"/>
                  <a:pt x="3615466" y="3688564"/>
                  <a:pt x="3633291" y="3706389"/>
                </a:cubicBezTo>
                <a:cubicBezTo>
                  <a:pt x="3651118" y="3724216"/>
                  <a:pt x="3651119" y="3754526"/>
                  <a:pt x="3633290" y="3772355"/>
                </a:cubicBezTo>
                <a:cubicBezTo>
                  <a:pt x="3615461" y="3790184"/>
                  <a:pt x="3585152" y="3790182"/>
                  <a:pt x="3567324" y="3772355"/>
                </a:cubicBezTo>
                <a:close/>
                <a:moveTo>
                  <a:pt x="5291345" y="5496376"/>
                </a:moveTo>
                <a:cubicBezTo>
                  <a:pt x="5273516" y="5478547"/>
                  <a:pt x="5273516" y="5448238"/>
                  <a:pt x="5291345" y="5430409"/>
                </a:cubicBezTo>
                <a:cubicBezTo>
                  <a:pt x="5309174" y="5412580"/>
                  <a:pt x="5339482" y="5412580"/>
                  <a:pt x="5357311" y="5430409"/>
                </a:cubicBezTo>
                <a:cubicBezTo>
                  <a:pt x="5375140" y="5448238"/>
                  <a:pt x="5375140" y="5478547"/>
                  <a:pt x="5357311" y="5496376"/>
                </a:cubicBezTo>
                <a:cubicBezTo>
                  <a:pt x="5339482" y="5514205"/>
                  <a:pt x="5309174" y="5514205"/>
                  <a:pt x="5291345" y="5496376"/>
                </a:cubicBezTo>
                <a:close/>
                <a:moveTo>
                  <a:pt x="2137003" y="2596014"/>
                </a:moveTo>
                <a:cubicBezTo>
                  <a:pt x="2119174" y="2578185"/>
                  <a:pt x="2119174" y="2547877"/>
                  <a:pt x="2137003" y="2530048"/>
                </a:cubicBezTo>
                <a:cubicBezTo>
                  <a:pt x="2154825" y="2512227"/>
                  <a:pt x="2183349" y="2512226"/>
                  <a:pt x="2202962" y="2530055"/>
                </a:cubicBezTo>
                <a:cubicBezTo>
                  <a:pt x="2220791" y="2547884"/>
                  <a:pt x="2220791" y="2578193"/>
                  <a:pt x="2202969" y="2596015"/>
                </a:cubicBezTo>
                <a:cubicBezTo>
                  <a:pt x="2185140" y="2613844"/>
                  <a:pt x="2154832" y="2613843"/>
                  <a:pt x="2137003" y="2596014"/>
                </a:cubicBezTo>
                <a:close/>
                <a:moveTo>
                  <a:pt x="1992591" y="2451603"/>
                </a:moveTo>
                <a:cubicBezTo>
                  <a:pt x="1974762" y="2433774"/>
                  <a:pt x="1974762" y="2403466"/>
                  <a:pt x="1992591" y="2385637"/>
                </a:cubicBezTo>
                <a:cubicBezTo>
                  <a:pt x="2010412" y="2367816"/>
                  <a:pt x="2038939" y="2367816"/>
                  <a:pt x="2058550" y="2385644"/>
                </a:cubicBezTo>
                <a:cubicBezTo>
                  <a:pt x="2076378" y="2403473"/>
                  <a:pt x="2076379" y="2433782"/>
                  <a:pt x="2058557" y="2451604"/>
                </a:cubicBezTo>
                <a:cubicBezTo>
                  <a:pt x="2040728" y="2469432"/>
                  <a:pt x="2010420" y="2469432"/>
                  <a:pt x="1992591" y="2451603"/>
                </a:cubicBezTo>
                <a:close/>
                <a:moveTo>
                  <a:pt x="1846392" y="2305405"/>
                </a:moveTo>
                <a:cubicBezTo>
                  <a:pt x="1828563" y="2287576"/>
                  <a:pt x="1828563" y="2257268"/>
                  <a:pt x="1846392" y="2239439"/>
                </a:cubicBezTo>
                <a:cubicBezTo>
                  <a:pt x="1865995" y="2221618"/>
                  <a:pt x="1894521" y="2221618"/>
                  <a:pt x="1912350" y="2239447"/>
                </a:cubicBezTo>
                <a:cubicBezTo>
                  <a:pt x="1930179" y="2257276"/>
                  <a:pt x="1930179" y="2287584"/>
                  <a:pt x="1912358" y="2305405"/>
                </a:cubicBezTo>
                <a:cubicBezTo>
                  <a:pt x="1894529" y="2323234"/>
                  <a:pt x="1864221" y="2323234"/>
                  <a:pt x="1846392" y="2305405"/>
                </a:cubicBezTo>
                <a:close/>
                <a:moveTo>
                  <a:pt x="3570391" y="4029413"/>
                </a:moveTo>
                <a:cubicBezTo>
                  <a:pt x="3552561" y="4011583"/>
                  <a:pt x="3552560" y="3981275"/>
                  <a:pt x="3570390" y="3963446"/>
                </a:cubicBezTo>
                <a:cubicBezTo>
                  <a:pt x="3589997" y="3945620"/>
                  <a:pt x="3618524" y="3945620"/>
                  <a:pt x="3636354" y="3963450"/>
                </a:cubicBezTo>
                <a:cubicBezTo>
                  <a:pt x="3654184" y="3981281"/>
                  <a:pt x="3654185" y="4011589"/>
                  <a:pt x="3636359" y="4029415"/>
                </a:cubicBezTo>
                <a:cubicBezTo>
                  <a:pt x="3618530" y="4047244"/>
                  <a:pt x="3588221" y="4047244"/>
                  <a:pt x="3570391" y="4029413"/>
                </a:cubicBezTo>
                <a:close/>
                <a:moveTo>
                  <a:pt x="2281411" y="2742212"/>
                </a:moveTo>
                <a:cubicBezTo>
                  <a:pt x="2263582" y="2724383"/>
                  <a:pt x="2263582" y="2694075"/>
                  <a:pt x="2281411" y="2676246"/>
                </a:cubicBezTo>
                <a:cubicBezTo>
                  <a:pt x="2299233" y="2658424"/>
                  <a:pt x="2329541" y="2658424"/>
                  <a:pt x="2347370" y="2676253"/>
                </a:cubicBezTo>
                <a:cubicBezTo>
                  <a:pt x="2365199" y="2694082"/>
                  <a:pt x="2365199" y="2724390"/>
                  <a:pt x="2347377" y="2742212"/>
                </a:cubicBezTo>
                <a:cubicBezTo>
                  <a:pt x="2329548" y="2760041"/>
                  <a:pt x="2299240" y="2760041"/>
                  <a:pt x="2281411" y="2742212"/>
                </a:cubicBezTo>
                <a:close/>
                <a:moveTo>
                  <a:pt x="2425819" y="2886627"/>
                </a:moveTo>
                <a:cubicBezTo>
                  <a:pt x="2407990" y="2868798"/>
                  <a:pt x="2407991" y="2838489"/>
                  <a:pt x="2425820" y="2820660"/>
                </a:cubicBezTo>
                <a:cubicBezTo>
                  <a:pt x="2443642" y="2802838"/>
                  <a:pt x="2473950" y="2802838"/>
                  <a:pt x="2491779" y="2820667"/>
                </a:cubicBezTo>
                <a:cubicBezTo>
                  <a:pt x="2509608" y="2838496"/>
                  <a:pt x="2509608" y="2868805"/>
                  <a:pt x="2491786" y="2886627"/>
                </a:cubicBezTo>
                <a:cubicBezTo>
                  <a:pt x="2473957" y="2904456"/>
                  <a:pt x="2443648" y="2904456"/>
                  <a:pt x="2425819" y="2886627"/>
                </a:cubicBezTo>
                <a:close/>
                <a:moveTo>
                  <a:pt x="694439" y="1155250"/>
                </a:moveTo>
                <a:cubicBezTo>
                  <a:pt x="676610" y="1137421"/>
                  <a:pt x="676610" y="1107113"/>
                  <a:pt x="694439" y="1089284"/>
                </a:cubicBezTo>
                <a:cubicBezTo>
                  <a:pt x="712263" y="1071460"/>
                  <a:pt x="742571" y="1071460"/>
                  <a:pt x="760400" y="1089289"/>
                </a:cubicBezTo>
                <a:cubicBezTo>
                  <a:pt x="778229" y="1107118"/>
                  <a:pt x="778230" y="1137426"/>
                  <a:pt x="760405" y="1155251"/>
                </a:cubicBezTo>
                <a:cubicBezTo>
                  <a:pt x="742576" y="1173079"/>
                  <a:pt x="712268" y="1173079"/>
                  <a:pt x="694439" y="1155250"/>
                </a:cubicBezTo>
                <a:close/>
                <a:moveTo>
                  <a:pt x="2570249" y="3032829"/>
                </a:moveTo>
                <a:cubicBezTo>
                  <a:pt x="2552420" y="3015000"/>
                  <a:pt x="2552421" y="2984691"/>
                  <a:pt x="2570249" y="2966863"/>
                </a:cubicBezTo>
                <a:cubicBezTo>
                  <a:pt x="2588072" y="2949040"/>
                  <a:pt x="2618380" y="2949040"/>
                  <a:pt x="2636209" y="2966869"/>
                </a:cubicBezTo>
                <a:cubicBezTo>
                  <a:pt x="2654038" y="2984698"/>
                  <a:pt x="2654038" y="3015007"/>
                  <a:pt x="2636216" y="3032829"/>
                </a:cubicBezTo>
                <a:cubicBezTo>
                  <a:pt x="2618387" y="3050658"/>
                  <a:pt x="2588078" y="3050658"/>
                  <a:pt x="2570249" y="3032829"/>
                </a:cubicBezTo>
                <a:close/>
                <a:moveTo>
                  <a:pt x="838869" y="1301453"/>
                </a:moveTo>
                <a:cubicBezTo>
                  <a:pt x="821040" y="1283624"/>
                  <a:pt x="821040" y="1253315"/>
                  <a:pt x="838869" y="1235486"/>
                </a:cubicBezTo>
                <a:cubicBezTo>
                  <a:pt x="856693" y="1217662"/>
                  <a:pt x="887002" y="1217662"/>
                  <a:pt x="904831" y="1235491"/>
                </a:cubicBezTo>
                <a:cubicBezTo>
                  <a:pt x="922660" y="1253320"/>
                  <a:pt x="922660" y="1283628"/>
                  <a:pt x="904835" y="1301453"/>
                </a:cubicBezTo>
                <a:cubicBezTo>
                  <a:pt x="887006" y="1319282"/>
                  <a:pt x="856698" y="1319282"/>
                  <a:pt x="838869" y="1301453"/>
                </a:cubicBezTo>
                <a:close/>
                <a:moveTo>
                  <a:pt x="976587" y="1449070"/>
                </a:moveTo>
                <a:cubicBezTo>
                  <a:pt x="958758" y="1431241"/>
                  <a:pt x="958758" y="1400932"/>
                  <a:pt x="976587" y="1383103"/>
                </a:cubicBezTo>
                <a:cubicBezTo>
                  <a:pt x="994416" y="1365274"/>
                  <a:pt x="1024720" y="1365280"/>
                  <a:pt x="1042549" y="1383109"/>
                </a:cubicBezTo>
                <a:cubicBezTo>
                  <a:pt x="1060378" y="1400937"/>
                  <a:pt x="1060383" y="1431241"/>
                  <a:pt x="1042554" y="1449070"/>
                </a:cubicBezTo>
                <a:cubicBezTo>
                  <a:pt x="1024725" y="1466899"/>
                  <a:pt x="994416" y="1466899"/>
                  <a:pt x="976587" y="1449070"/>
                </a:cubicBezTo>
                <a:close/>
                <a:moveTo>
                  <a:pt x="1265424" y="1739682"/>
                </a:moveTo>
                <a:cubicBezTo>
                  <a:pt x="1247595" y="1721853"/>
                  <a:pt x="1247595" y="1691544"/>
                  <a:pt x="1265424" y="1673715"/>
                </a:cubicBezTo>
                <a:cubicBezTo>
                  <a:pt x="1283253" y="1655886"/>
                  <a:pt x="1313556" y="1655892"/>
                  <a:pt x="1331385" y="1673721"/>
                </a:cubicBezTo>
                <a:cubicBezTo>
                  <a:pt x="1349214" y="1691550"/>
                  <a:pt x="1349219" y="1721853"/>
                  <a:pt x="1331390" y="1739682"/>
                </a:cubicBezTo>
                <a:cubicBezTo>
                  <a:pt x="1313561" y="1757511"/>
                  <a:pt x="1283253" y="1757511"/>
                  <a:pt x="1265424" y="1739682"/>
                </a:cubicBezTo>
                <a:close/>
                <a:moveTo>
                  <a:pt x="4720807" y="5195068"/>
                </a:moveTo>
                <a:cubicBezTo>
                  <a:pt x="4702978" y="5177239"/>
                  <a:pt x="4702977" y="5146931"/>
                  <a:pt x="4720806" y="5129102"/>
                </a:cubicBezTo>
                <a:cubicBezTo>
                  <a:pt x="4738635" y="5111273"/>
                  <a:pt x="4768940" y="5111276"/>
                  <a:pt x="4786769" y="5129105"/>
                </a:cubicBezTo>
                <a:cubicBezTo>
                  <a:pt x="4804598" y="5146934"/>
                  <a:pt x="4804602" y="5177239"/>
                  <a:pt x="4786773" y="5195068"/>
                </a:cubicBezTo>
                <a:cubicBezTo>
                  <a:pt x="4768944" y="5212897"/>
                  <a:pt x="4738635" y="5212897"/>
                  <a:pt x="4720807" y="5195068"/>
                </a:cubicBezTo>
                <a:close/>
                <a:moveTo>
                  <a:pt x="1121004" y="1595267"/>
                </a:moveTo>
                <a:cubicBezTo>
                  <a:pt x="1103175" y="1577438"/>
                  <a:pt x="1103174" y="1547130"/>
                  <a:pt x="1121004" y="1529301"/>
                </a:cubicBezTo>
                <a:cubicBezTo>
                  <a:pt x="1138832" y="1511472"/>
                  <a:pt x="1169136" y="1511477"/>
                  <a:pt x="1186965" y="1529306"/>
                </a:cubicBezTo>
                <a:cubicBezTo>
                  <a:pt x="1204794" y="1547135"/>
                  <a:pt x="1204799" y="1577438"/>
                  <a:pt x="1186970" y="1595267"/>
                </a:cubicBezTo>
                <a:cubicBezTo>
                  <a:pt x="1169141" y="1613096"/>
                  <a:pt x="1138833" y="1613096"/>
                  <a:pt x="1121004" y="1595267"/>
                </a:cubicBezTo>
                <a:close/>
                <a:moveTo>
                  <a:pt x="3431832" y="3907847"/>
                </a:moveTo>
                <a:cubicBezTo>
                  <a:pt x="3414008" y="3890023"/>
                  <a:pt x="3414014" y="3859720"/>
                  <a:pt x="3431843" y="3841892"/>
                </a:cubicBezTo>
                <a:cubicBezTo>
                  <a:pt x="3449672" y="3824063"/>
                  <a:pt x="3479966" y="3824065"/>
                  <a:pt x="3497790" y="3841890"/>
                </a:cubicBezTo>
                <a:cubicBezTo>
                  <a:pt x="3515617" y="3859717"/>
                  <a:pt x="3515627" y="3890018"/>
                  <a:pt x="3497798" y="3907847"/>
                </a:cubicBezTo>
                <a:cubicBezTo>
                  <a:pt x="3478187" y="3925676"/>
                  <a:pt x="3449660" y="3925674"/>
                  <a:pt x="3431832" y="3907847"/>
                </a:cubicBezTo>
                <a:close/>
                <a:moveTo>
                  <a:pt x="1700468" y="2176488"/>
                </a:moveTo>
                <a:cubicBezTo>
                  <a:pt x="1682639" y="2158659"/>
                  <a:pt x="1682639" y="2128350"/>
                  <a:pt x="1700468" y="2110521"/>
                </a:cubicBezTo>
                <a:cubicBezTo>
                  <a:pt x="1718297" y="2092692"/>
                  <a:pt x="1748599" y="2092699"/>
                  <a:pt x="1766428" y="2110528"/>
                </a:cubicBezTo>
                <a:cubicBezTo>
                  <a:pt x="1784257" y="2128357"/>
                  <a:pt x="1784263" y="2158659"/>
                  <a:pt x="1766434" y="2176488"/>
                </a:cubicBezTo>
                <a:cubicBezTo>
                  <a:pt x="1746823" y="2194316"/>
                  <a:pt x="1718297" y="2194317"/>
                  <a:pt x="1700468" y="2176488"/>
                </a:cubicBezTo>
                <a:close/>
                <a:moveTo>
                  <a:pt x="1554270" y="2030292"/>
                </a:moveTo>
                <a:cubicBezTo>
                  <a:pt x="1536441" y="2012463"/>
                  <a:pt x="1536441" y="1982154"/>
                  <a:pt x="1554270" y="1964325"/>
                </a:cubicBezTo>
                <a:cubicBezTo>
                  <a:pt x="1572099" y="1946496"/>
                  <a:pt x="1602401" y="1946502"/>
                  <a:pt x="1620230" y="1964331"/>
                </a:cubicBezTo>
                <a:cubicBezTo>
                  <a:pt x="1638059" y="1982160"/>
                  <a:pt x="1638065" y="2012463"/>
                  <a:pt x="1620236" y="2030291"/>
                </a:cubicBezTo>
                <a:cubicBezTo>
                  <a:pt x="1602407" y="2048120"/>
                  <a:pt x="1573881" y="2048120"/>
                  <a:pt x="1554270" y="2030292"/>
                </a:cubicBezTo>
                <a:close/>
                <a:moveTo>
                  <a:pt x="5155848" y="5631873"/>
                </a:moveTo>
                <a:cubicBezTo>
                  <a:pt x="5138019" y="5614044"/>
                  <a:pt x="5138020" y="5583735"/>
                  <a:pt x="5155848" y="5565906"/>
                </a:cubicBezTo>
                <a:cubicBezTo>
                  <a:pt x="5173677" y="5548077"/>
                  <a:pt x="5203982" y="5548081"/>
                  <a:pt x="5221811" y="5565910"/>
                </a:cubicBezTo>
                <a:cubicBezTo>
                  <a:pt x="5239640" y="5583739"/>
                  <a:pt x="5239643" y="5614044"/>
                  <a:pt x="5221815" y="5631872"/>
                </a:cubicBezTo>
                <a:cubicBezTo>
                  <a:pt x="5202204" y="5649701"/>
                  <a:pt x="5173677" y="5649702"/>
                  <a:pt x="5155848" y="5631873"/>
                </a:cubicBezTo>
                <a:close/>
                <a:moveTo>
                  <a:pt x="5009651" y="5485677"/>
                </a:moveTo>
                <a:cubicBezTo>
                  <a:pt x="4991822" y="5467848"/>
                  <a:pt x="4991822" y="5437540"/>
                  <a:pt x="5009651" y="5419711"/>
                </a:cubicBezTo>
                <a:cubicBezTo>
                  <a:pt x="5027480" y="5401882"/>
                  <a:pt x="5057785" y="5401885"/>
                  <a:pt x="5075613" y="5419714"/>
                </a:cubicBezTo>
                <a:cubicBezTo>
                  <a:pt x="5093443" y="5437543"/>
                  <a:pt x="5093446" y="5467848"/>
                  <a:pt x="5075617" y="5485677"/>
                </a:cubicBezTo>
                <a:cubicBezTo>
                  <a:pt x="5057788" y="5503506"/>
                  <a:pt x="5029262" y="5503506"/>
                  <a:pt x="5009651" y="5485677"/>
                </a:cubicBezTo>
                <a:close/>
                <a:moveTo>
                  <a:pt x="1409846" y="1885879"/>
                </a:moveTo>
                <a:cubicBezTo>
                  <a:pt x="1392017" y="1868050"/>
                  <a:pt x="1392017" y="1837742"/>
                  <a:pt x="1409846" y="1819913"/>
                </a:cubicBezTo>
                <a:cubicBezTo>
                  <a:pt x="1427675" y="1802084"/>
                  <a:pt x="1457978" y="1802090"/>
                  <a:pt x="1475807" y="1819919"/>
                </a:cubicBezTo>
                <a:cubicBezTo>
                  <a:pt x="1493636" y="1837748"/>
                  <a:pt x="1493641" y="1868050"/>
                  <a:pt x="1475812" y="1885879"/>
                </a:cubicBezTo>
                <a:cubicBezTo>
                  <a:pt x="1457983" y="1903708"/>
                  <a:pt x="1429459" y="1903708"/>
                  <a:pt x="1409846" y="1885879"/>
                </a:cubicBezTo>
                <a:close/>
                <a:moveTo>
                  <a:pt x="4865228" y="5341265"/>
                </a:moveTo>
                <a:cubicBezTo>
                  <a:pt x="4847399" y="5323436"/>
                  <a:pt x="4847399" y="5293128"/>
                  <a:pt x="4865228" y="5275299"/>
                </a:cubicBezTo>
                <a:cubicBezTo>
                  <a:pt x="4883057" y="5257470"/>
                  <a:pt x="4913361" y="5257474"/>
                  <a:pt x="4931190" y="5275303"/>
                </a:cubicBezTo>
                <a:cubicBezTo>
                  <a:pt x="4949019" y="5293132"/>
                  <a:pt x="4949023" y="5323436"/>
                  <a:pt x="4931194" y="5341266"/>
                </a:cubicBezTo>
                <a:cubicBezTo>
                  <a:pt x="4913365" y="5359094"/>
                  <a:pt x="4884841" y="5359094"/>
                  <a:pt x="4865228" y="5341265"/>
                </a:cubicBezTo>
                <a:close/>
                <a:moveTo>
                  <a:pt x="1710890" y="2440906"/>
                </a:moveTo>
                <a:cubicBezTo>
                  <a:pt x="1693061" y="2423077"/>
                  <a:pt x="1693060" y="2392771"/>
                  <a:pt x="1710890" y="2374941"/>
                </a:cubicBezTo>
                <a:cubicBezTo>
                  <a:pt x="1728720" y="2357111"/>
                  <a:pt x="1759029" y="2357110"/>
                  <a:pt x="1776858" y="2374939"/>
                </a:cubicBezTo>
                <a:cubicBezTo>
                  <a:pt x="1794687" y="2392768"/>
                  <a:pt x="1794686" y="2423078"/>
                  <a:pt x="1776856" y="2440907"/>
                </a:cubicBezTo>
                <a:cubicBezTo>
                  <a:pt x="1759027" y="2458737"/>
                  <a:pt x="1728719" y="2458735"/>
                  <a:pt x="1710890" y="2440906"/>
                </a:cubicBezTo>
                <a:close/>
                <a:moveTo>
                  <a:pt x="1855310" y="2587105"/>
                </a:moveTo>
                <a:cubicBezTo>
                  <a:pt x="1837481" y="2569276"/>
                  <a:pt x="1837481" y="2538968"/>
                  <a:pt x="1855310" y="2521139"/>
                </a:cubicBezTo>
                <a:cubicBezTo>
                  <a:pt x="1873139" y="2503310"/>
                  <a:pt x="1903449" y="2503308"/>
                  <a:pt x="1921278" y="2521137"/>
                </a:cubicBezTo>
                <a:cubicBezTo>
                  <a:pt x="1939107" y="2538966"/>
                  <a:pt x="1939106" y="2569276"/>
                  <a:pt x="1921276" y="2587105"/>
                </a:cubicBezTo>
                <a:cubicBezTo>
                  <a:pt x="1903447" y="2604935"/>
                  <a:pt x="1873139" y="2604934"/>
                  <a:pt x="1855310" y="2587105"/>
                </a:cubicBezTo>
                <a:close/>
                <a:moveTo>
                  <a:pt x="1999717" y="2731515"/>
                </a:moveTo>
                <a:cubicBezTo>
                  <a:pt x="1981888" y="2713686"/>
                  <a:pt x="1981888" y="2683379"/>
                  <a:pt x="1999717" y="2665550"/>
                </a:cubicBezTo>
                <a:cubicBezTo>
                  <a:pt x="2017547" y="2647720"/>
                  <a:pt x="2047856" y="2647719"/>
                  <a:pt x="2065685" y="2665548"/>
                </a:cubicBezTo>
                <a:cubicBezTo>
                  <a:pt x="2083514" y="2683377"/>
                  <a:pt x="2083513" y="2713686"/>
                  <a:pt x="2065683" y="2731516"/>
                </a:cubicBezTo>
                <a:cubicBezTo>
                  <a:pt x="2047854" y="2749345"/>
                  <a:pt x="2017546" y="2749344"/>
                  <a:pt x="1999717" y="2731515"/>
                </a:cubicBezTo>
                <a:close/>
                <a:moveTo>
                  <a:pt x="2290317" y="3022128"/>
                </a:moveTo>
                <a:cubicBezTo>
                  <a:pt x="2272488" y="3004299"/>
                  <a:pt x="2272487" y="2973991"/>
                  <a:pt x="2290316" y="2956162"/>
                </a:cubicBezTo>
                <a:cubicBezTo>
                  <a:pt x="2308146" y="2938333"/>
                  <a:pt x="2336673" y="2938332"/>
                  <a:pt x="2356284" y="2956161"/>
                </a:cubicBezTo>
                <a:cubicBezTo>
                  <a:pt x="2374113" y="2973990"/>
                  <a:pt x="2374112" y="3004299"/>
                  <a:pt x="2356282" y="3022129"/>
                </a:cubicBezTo>
                <a:cubicBezTo>
                  <a:pt x="2338453" y="3039958"/>
                  <a:pt x="2308146" y="3039957"/>
                  <a:pt x="2290317" y="3022128"/>
                </a:cubicBezTo>
                <a:close/>
                <a:moveTo>
                  <a:pt x="558936" y="1290752"/>
                </a:moveTo>
                <a:cubicBezTo>
                  <a:pt x="541107" y="1272923"/>
                  <a:pt x="541107" y="1242615"/>
                  <a:pt x="558936" y="1224786"/>
                </a:cubicBezTo>
                <a:cubicBezTo>
                  <a:pt x="576766" y="1206956"/>
                  <a:pt x="605292" y="1206956"/>
                  <a:pt x="624903" y="1224785"/>
                </a:cubicBezTo>
                <a:cubicBezTo>
                  <a:pt x="642732" y="1242614"/>
                  <a:pt x="642732" y="1272923"/>
                  <a:pt x="624903" y="1290752"/>
                </a:cubicBezTo>
                <a:cubicBezTo>
                  <a:pt x="607073" y="1308581"/>
                  <a:pt x="576765" y="1308581"/>
                  <a:pt x="558936" y="1290752"/>
                </a:cubicBezTo>
                <a:close/>
                <a:moveTo>
                  <a:pt x="847808" y="1581368"/>
                </a:moveTo>
                <a:cubicBezTo>
                  <a:pt x="829979" y="1563539"/>
                  <a:pt x="829979" y="1533231"/>
                  <a:pt x="847808" y="1515402"/>
                </a:cubicBezTo>
                <a:cubicBezTo>
                  <a:pt x="865637" y="1497573"/>
                  <a:pt x="895946" y="1497572"/>
                  <a:pt x="913775" y="1515401"/>
                </a:cubicBezTo>
                <a:cubicBezTo>
                  <a:pt x="931604" y="1533230"/>
                  <a:pt x="931604" y="1563539"/>
                  <a:pt x="913775" y="1581368"/>
                </a:cubicBezTo>
                <a:cubicBezTo>
                  <a:pt x="895945" y="1599197"/>
                  <a:pt x="865637" y="1599197"/>
                  <a:pt x="847808" y="1581368"/>
                </a:cubicBezTo>
                <a:close/>
                <a:moveTo>
                  <a:pt x="2434748" y="3168329"/>
                </a:moveTo>
                <a:cubicBezTo>
                  <a:pt x="2416919" y="3150500"/>
                  <a:pt x="2416919" y="3120191"/>
                  <a:pt x="2434749" y="3102362"/>
                </a:cubicBezTo>
                <a:cubicBezTo>
                  <a:pt x="2452578" y="3084533"/>
                  <a:pt x="2481103" y="3084532"/>
                  <a:pt x="2500716" y="3102361"/>
                </a:cubicBezTo>
                <a:cubicBezTo>
                  <a:pt x="2518545" y="3120190"/>
                  <a:pt x="2518544" y="3150499"/>
                  <a:pt x="2500715" y="3168328"/>
                </a:cubicBezTo>
                <a:cubicBezTo>
                  <a:pt x="2482886" y="3186158"/>
                  <a:pt x="2452577" y="3186158"/>
                  <a:pt x="2434748" y="3168329"/>
                </a:cubicBezTo>
                <a:close/>
                <a:moveTo>
                  <a:pt x="703368" y="1436952"/>
                </a:moveTo>
                <a:cubicBezTo>
                  <a:pt x="685539" y="1419123"/>
                  <a:pt x="685539" y="1388815"/>
                  <a:pt x="703368" y="1370986"/>
                </a:cubicBezTo>
                <a:cubicBezTo>
                  <a:pt x="721198" y="1353156"/>
                  <a:pt x="749722" y="1353156"/>
                  <a:pt x="769335" y="1370985"/>
                </a:cubicBezTo>
                <a:cubicBezTo>
                  <a:pt x="787164" y="1388814"/>
                  <a:pt x="787164" y="1419123"/>
                  <a:pt x="769335" y="1436952"/>
                </a:cubicBezTo>
                <a:cubicBezTo>
                  <a:pt x="751505" y="1454781"/>
                  <a:pt x="721197" y="1454781"/>
                  <a:pt x="703368" y="1436952"/>
                </a:cubicBezTo>
                <a:close/>
                <a:moveTo>
                  <a:pt x="2144126" y="2877714"/>
                </a:moveTo>
                <a:cubicBezTo>
                  <a:pt x="2126297" y="2859885"/>
                  <a:pt x="2126296" y="2829577"/>
                  <a:pt x="2144126" y="2811747"/>
                </a:cubicBezTo>
                <a:cubicBezTo>
                  <a:pt x="2163737" y="2793918"/>
                  <a:pt x="2192264" y="2793917"/>
                  <a:pt x="2210093" y="2811746"/>
                </a:cubicBezTo>
                <a:cubicBezTo>
                  <a:pt x="2227922" y="2829575"/>
                  <a:pt x="2227922" y="2859884"/>
                  <a:pt x="2210092" y="2877714"/>
                </a:cubicBezTo>
                <a:cubicBezTo>
                  <a:pt x="2192262" y="2895543"/>
                  <a:pt x="2161955" y="2895543"/>
                  <a:pt x="2144126" y="2877714"/>
                </a:cubicBezTo>
                <a:close/>
                <a:moveTo>
                  <a:pt x="1129924" y="1875183"/>
                </a:moveTo>
                <a:cubicBezTo>
                  <a:pt x="1112095" y="1857356"/>
                  <a:pt x="1112095" y="1827045"/>
                  <a:pt x="1129924" y="1809217"/>
                </a:cubicBezTo>
                <a:cubicBezTo>
                  <a:pt x="1147753" y="1791388"/>
                  <a:pt x="1178062" y="1791387"/>
                  <a:pt x="1195891" y="1809216"/>
                </a:cubicBezTo>
                <a:cubicBezTo>
                  <a:pt x="1213720" y="1827045"/>
                  <a:pt x="1213719" y="1857356"/>
                  <a:pt x="1195890" y="1875183"/>
                </a:cubicBezTo>
                <a:cubicBezTo>
                  <a:pt x="1178062" y="1893012"/>
                  <a:pt x="1147753" y="1893012"/>
                  <a:pt x="1129924" y="1875183"/>
                </a:cubicBezTo>
                <a:close/>
                <a:moveTo>
                  <a:pt x="985502" y="1730768"/>
                </a:moveTo>
                <a:cubicBezTo>
                  <a:pt x="967673" y="1712939"/>
                  <a:pt x="967673" y="1682630"/>
                  <a:pt x="985502" y="1664801"/>
                </a:cubicBezTo>
                <a:cubicBezTo>
                  <a:pt x="1003331" y="1646972"/>
                  <a:pt x="1033640" y="1646972"/>
                  <a:pt x="1051469" y="1664801"/>
                </a:cubicBezTo>
                <a:cubicBezTo>
                  <a:pt x="1069298" y="1682630"/>
                  <a:pt x="1069298" y="1712938"/>
                  <a:pt x="1051468" y="1730767"/>
                </a:cubicBezTo>
                <a:cubicBezTo>
                  <a:pt x="1033640" y="1748596"/>
                  <a:pt x="1003331" y="1748597"/>
                  <a:pt x="985502" y="1730768"/>
                </a:cubicBezTo>
                <a:close/>
                <a:moveTo>
                  <a:pt x="1418768" y="2165793"/>
                </a:moveTo>
                <a:cubicBezTo>
                  <a:pt x="1400939" y="2147964"/>
                  <a:pt x="1400940" y="2117655"/>
                  <a:pt x="1418768" y="2099827"/>
                </a:cubicBezTo>
                <a:cubicBezTo>
                  <a:pt x="1436597" y="2081998"/>
                  <a:pt x="1466906" y="2081997"/>
                  <a:pt x="1484735" y="2099826"/>
                </a:cubicBezTo>
                <a:cubicBezTo>
                  <a:pt x="1502564" y="2117655"/>
                  <a:pt x="1502563" y="2147964"/>
                  <a:pt x="1484734" y="2165793"/>
                </a:cubicBezTo>
                <a:cubicBezTo>
                  <a:pt x="1466906" y="2183621"/>
                  <a:pt x="1436597" y="2183622"/>
                  <a:pt x="1418768" y="2165793"/>
                </a:cubicBezTo>
                <a:close/>
                <a:moveTo>
                  <a:pt x="4874150" y="5621178"/>
                </a:moveTo>
                <a:cubicBezTo>
                  <a:pt x="4856321" y="5603350"/>
                  <a:pt x="4856321" y="5573041"/>
                  <a:pt x="4874150" y="5555212"/>
                </a:cubicBezTo>
                <a:cubicBezTo>
                  <a:pt x="4891979" y="5537383"/>
                  <a:pt x="4922287" y="5537383"/>
                  <a:pt x="4940116" y="5555212"/>
                </a:cubicBezTo>
                <a:cubicBezTo>
                  <a:pt x="4957945" y="5573041"/>
                  <a:pt x="4957945" y="5603349"/>
                  <a:pt x="4940116" y="5621178"/>
                </a:cubicBezTo>
                <a:cubicBezTo>
                  <a:pt x="4922287" y="5639007"/>
                  <a:pt x="4891979" y="5639007"/>
                  <a:pt x="4874150" y="5621178"/>
                </a:cubicBezTo>
                <a:close/>
                <a:moveTo>
                  <a:pt x="1274348" y="2021379"/>
                </a:moveTo>
                <a:cubicBezTo>
                  <a:pt x="1256519" y="2003550"/>
                  <a:pt x="1256519" y="1973241"/>
                  <a:pt x="1274348" y="1955412"/>
                </a:cubicBezTo>
                <a:cubicBezTo>
                  <a:pt x="1292177" y="1937583"/>
                  <a:pt x="1322486" y="1937583"/>
                  <a:pt x="1340315" y="1955412"/>
                </a:cubicBezTo>
                <a:cubicBezTo>
                  <a:pt x="1358144" y="1973241"/>
                  <a:pt x="1358143" y="2003549"/>
                  <a:pt x="1340314" y="2021379"/>
                </a:cubicBezTo>
                <a:cubicBezTo>
                  <a:pt x="1322485" y="2039207"/>
                  <a:pt x="1292177" y="2039208"/>
                  <a:pt x="1274348" y="2021379"/>
                </a:cubicBezTo>
                <a:close/>
                <a:moveTo>
                  <a:pt x="4729730" y="5476765"/>
                </a:moveTo>
                <a:cubicBezTo>
                  <a:pt x="4711901" y="5458936"/>
                  <a:pt x="4711901" y="5428627"/>
                  <a:pt x="4729730" y="5410798"/>
                </a:cubicBezTo>
                <a:cubicBezTo>
                  <a:pt x="4747559" y="5392969"/>
                  <a:pt x="4777868" y="5392969"/>
                  <a:pt x="4795697" y="5410798"/>
                </a:cubicBezTo>
                <a:cubicBezTo>
                  <a:pt x="4813526" y="5428627"/>
                  <a:pt x="4813525" y="5458935"/>
                  <a:pt x="4795696" y="5476765"/>
                </a:cubicBezTo>
                <a:cubicBezTo>
                  <a:pt x="4777867" y="5494593"/>
                  <a:pt x="4747559" y="5494594"/>
                  <a:pt x="4729730" y="5476765"/>
                </a:cubicBezTo>
                <a:close/>
                <a:moveTo>
                  <a:pt x="1563187" y="2311989"/>
                </a:moveTo>
                <a:cubicBezTo>
                  <a:pt x="1545358" y="2294160"/>
                  <a:pt x="1545358" y="2263851"/>
                  <a:pt x="1563187" y="2246022"/>
                </a:cubicBezTo>
                <a:cubicBezTo>
                  <a:pt x="1581015" y="2228193"/>
                  <a:pt x="1611324" y="2228193"/>
                  <a:pt x="1629153" y="2246022"/>
                </a:cubicBezTo>
                <a:cubicBezTo>
                  <a:pt x="1646982" y="2263851"/>
                  <a:pt x="1646982" y="2294160"/>
                  <a:pt x="1629153" y="2311988"/>
                </a:cubicBezTo>
                <a:cubicBezTo>
                  <a:pt x="1611324" y="2329817"/>
                  <a:pt x="1581016" y="2329818"/>
                  <a:pt x="1563187" y="2311989"/>
                </a:cubicBezTo>
                <a:close/>
                <a:moveTo>
                  <a:pt x="5018567" y="5767373"/>
                </a:moveTo>
                <a:cubicBezTo>
                  <a:pt x="5000738" y="5749544"/>
                  <a:pt x="5000739" y="5719236"/>
                  <a:pt x="5018567" y="5701407"/>
                </a:cubicBezTo>
                <a:cubicBezTo>
                  <a:pt x="5036396" y="5683578"/>
                  <a:pt x="5066705" y="5683578"/>
                  <a:pt x="5084534" y="5701407"/>
                </a:cubicBezTo>
                <a:cubicBezTo>
                  <a:pt x="5102363" y="5719236"/>
                  <a:pt x="5102363" y="5749544"/>
                  <a:pt x="5084534" y="5767373"/>
                </a:cubicBezTo>
                <a:cubicBezTo>
                  <a:pt x="5066705" y="5785202"/>
                  <a:pt x="5036396" y="5785202"/>
                  <a:pt x="5018567" y="5767373"/>
                </a:cubicBezTo>
                <a:close/>
                <a:moveTo>
                  <a:pt x="1575390" y="2576407"/>
                </a:moveTo>
                <a:cubicBezTo>
                  <a:pt x="1557561" y="2558578"/>
                  <a:pt x="1557561" y="2528270"/>
                  <a:pt x="1575390" y="2510440"/>
                </a:cubicBezTo>
                <a:cubicBezTo>
                  <a:pt x="1593219" y="2492612"/>
                  <a:pt x="1623528" y="2492611"/>
                  <a:pt x="1641357" y="2510440"/>
                </a:cubicBezTo>
                <a:cubicBezTo>
                  <a:pt x="1659186" y="2528269"/>
                  <a:pt x="1659185" y="2558579"/>
                  <a:pt x="1641357" y="2576407"/>
                </a:cubicBezTo>
                <a:cubicBezTo>
                  <a:pt x="1623527" y="2594236"/>
                  <a:pt x="1593219" y="2594236"/>
                  <a:pt x="1575390" y="2576407"/>
                </a:cubicBezTo>
                <a:close/>
                <a:moveTo>
                  <a:pt x="1719807" y="2722604"/>
                </a:moveTo>
                <a:cubicBezTo>
                  <a:pt x="1701978" y="2704775"/>
                  <a:pt x="1701978" y="2674466"/>
                  <a:pt x="1719808" y="2656636"/>
                </a:cubicBezTo>
                <a:cubicBezTo>
                  <a:pt x="1737636" y="2637025"/>
                  <a:pt x="1767945" y="2638808"/>
                  <a:pt x="1785774" y="2656637"/>
                </a:cubicBezTo>
                <a:cubicBezTo>
                  <a:pt x="1803603" y="2674466"/>
                  <a:pt x="1803602" y="2704775"/>
                  <a:pt x="1785774" y="2722603"/>
                </a:cubicBezTo>
                <a:cubicBezTo>
                  <a:pt x="1767944" y="2740432"/>
                  <a:pt x="1737636" y="2740433"/>
                  <a:pt x="1719807" y="2722604"/>
                </a:cubicBezTo>
                <a:close/>
                <a:moveTo>
                  <a:pt x="1864217" y="2867019"/>
                </a:moveTo>
                <a:cubicBezTo>
                  <a:pt x="1846388" y="2849190"/>
                  <a:pt x="1846388" y="2818881"/>
                  <a:pt x="1864218" y="2801052"/>
                </a:cubicBezTo>
                <a:cubicBezTo>
                  <a:pt x="1882046" y="2783224"/>
                  <a:pt x="1912355" y="2783223"/>
                  <a:pt x="1930184" y="2801052"/>
                </a:cubicBezTo>
                <a:cubicBezTo>
                  <a:pt x="1948013" y="2818881"/>
                  <a:pt x="1948012" y="2849190"/>
                  <a:pt x="1930184" y="2867018"/>
                </a:cubicBezTo>
                <a:cubicBezTo>
                  <a:pt x="1912354" y="2884848"/>
                  <a:pt x="1882046" y="2884848"/>
                  <a:pt x="1864217" y="2867019"/>
                </a:cubicBezTo>
                <a:close/>
                <a:moveTo>
                  <a:pt x="2008628" y="3013213"/>
                </a:moveTo>
                <a:cubicBezTo>
                  <a:pt x="1990799" y="2995384"/>
                  <a:pt x="1990799" y="2965076"/>
                  <a:pt x="2008628" y="2947246"/>
                </a:cubicBezTo>
                <a:cubicBezTo>
                  <a:pt x="2026457" y="2927634"/>
                  <a:pt x="2056765" y="2929417"/>
                  <a:pt x="2074594" y="2947246"/>
                </a:cubicBezTo>
                <a:cubicBezTo>
                  <a:pt x="2092424" y="2965075"/>
                  <a:pt x="2092423" y="2995384"/>
                  <a:pt x="2074595" y="3013213"/>
                </a:cubicBezTo>
                <a:cubicBezTo>
                  <a:pt x="2056765" y="3031042"/>
                  <a:pt x="2026457" y="3031042"/>
                  <a:pt x="2008628" y="3013213"/>
                </a:cubicBezTo>
                <a:close/>
                <a:moveTo>
                  <a:pt x="2153034" y="3157629"/>
                </a:moveTo>
                <a:cubicBezTo>
                  <a:pt x="2135205" y="3139800"/>
                  <a:pt x="2135205" y="3109492"/>
                  <a:pt x="2153034" y="3091663"/>
                </a:cubicBezTo>
                <a:cubicBezTo>
                  <a:pt x="2170862" y="3073834"/>
                  <a:pt x="2201171" y="3073834"/>
                  <a:pt x="2219000" y="3091663"/>
                </a:cubicBezTo>
                <a:cubicBezTo>
                  <a:pt x="2236829" y="3109492"/>
                  <a:pt x="2236829" y="3139800"/>
                  <a:pt x="2219000" y="3157629"/>
                </a:cubicBezTo>
                <a:cubicBezTo>
                  <a:pt x="2201171" y="3175458"/>
                  <a:pt x="2170863" y="3175458"/>
                  <a:pt x="2153034" y="3157629"/>
                </a:cubicBezTo>
                <a:close/>
                <a:moveTo>
                  <a:pt x="421653" y="1426253"/>
                </a:moveTo>
                <a:cubicBezTo>
                  <a:pt x="403824" y="1408424"/>
                  <a:pt x="403824" y="1378116"/>
                  <a:pt x="421653" y="1360286"/>
                </a:cubicBezTo>
                <a:cubicBezTo>
                  <a:pt x="439482" y="1342458"/>
                  <a:pt x="469790" y="1342457"/>
                  <a:pt x="487619" y="1360286"/>
                </a:cubicBezTo>
                <a:cubicBezTo>
                  <a:pt x="505448" y="1378115"/>
                  <a:pt x="505448" y="1408424"/>
                  <a:pt x="487620" y="1426253"/>
                </a:cubicBezTo>
                <a:cubicBezTo>
                  <a:pt x="469790" y="1444082"/>
                  <a:pt x="439482" y="1444082"/>
                  <a:pt x="421653" y="1426253"/>
                </a:cubicBezTo>
                <a:close/>
                <a:moveTo>
                  <a:pt x="856735" y="1863063"/>
                </a:moveTo>
                <a:cubicBezTo>
                  <a:pt x="838906" y="1845234"/>
                  <a:pt x="838906" y="1814926"/>
                  <a:pt x="856735" y="1797096"/>
                </a:cubicBezTo>
                <a:cubicBezTo>
                  <a:pt x="874564" y="1777484"/>
                  <a:pt x="903088" y="1779268"/>
                  <a:pt x="922702" y="1797097"/>
                </a:cubicBezTo>
                <a:cubicBezTo>
                  <a:pt x="940531" y="1814926"/>
                  <a:pt x="940530" y="1845234"/>
                  <a:pt x="922701" y="1863063"/>
                </a:cubicBezTo>
                <a:cubicBezTo>
                  <a:pt x="904872" y="1880892"/>
                  <a:pt x="874564" y="1880892"/>
                  <a:pt x="856735" y="1863063"/>
                </a:cubicBezTo>
                <a:close/>
                <a:moveTo>
                  <a:pt x="2441904" y="3448245"/>
                </a:moveTo>
                <a:cubicBezTo>
                  <a:pt x="2424075" y="3430416"/>
                  <a:pt x="2424075" y="3400108"/>
                  <a:pt x="2441904" y="3382279"/>
                </a:cubicBezTo>
                <a:cubicBezTo>
                  <a:pt x="2461515" y="3364450"/>
                  <a:pt x="2490042" y="3364450"/>
                  <a:pt x="2507871" y="3382279"/>
                </a:cubicBezTo>
                <a:cubicBezTo>
                  <a:pt x="2525700" y="3400108"/>
                  <a:pt x="2525699" y="3430417"/>
                  <a:pt x="2507870" y="3448246"/>
                </a:cubicBezTo>
                <a:cubicBezTo>
                  <a:pt x="2490042" y="3466074"/>
                  <a:pt x="2459733" y="3466074"/>
                  <a:pt x="2441904" y="3448245"/>
                </a:cubicBezTo>
                <a:close/>
                <a:moveTo>
                  <a:pt x="710524" y="1716869"/>
                </a:moveTo>
                <a:cubicBezTo>
                  <a:pt x="692695" y="1699040"/>
                  <a:pt x="692695" y="1668732"/>
                  <a:pt x="710524" y="1650903"/>
                </a:cubicBezTo>
                <a:cubicBezTo>
                  <a:pt x="730135" y="1633074"/>
                  <a:pt x="758661" y="1633073"/>
                  <a:pt x="776490" y="1650902"/>
                </a:cubicBezTo>
                <a:cubicBezTo>
                  <a:pt x="794319" y="1668731"/>
                  <a:pt x="794319" y="1699040"/>
                  <a:pt x="776490" y="1716869"/>
                </a:cubicBezTo>
                <a:cubicBezTo>
                  <a:pt x="758661" y="1734698"/>
                  <a:pt x="728353" y="1734698"/>
                  <a:pt x="710524" y="1716869"/>
                </a:cubicBezTo>
                <a:close/>
                <a:moveTo>
                  <a:pt x="2297465" y="3303827"/>
                </a:moveTo>
                <a:cubicBezTo>
                  <a:pt x="2279638" y="3285998"/>
                  <a:pt x="2279637" y="3255689"/>
                  <a:pt x="2297465" y="3237861"/>
                </a:cubicBezTo>
                <a:cubicBezTo>
                  <a:pt x="2315293" y="3218248"/>
                  <a:pt x="2345604" y="3220031"/>
                  <a:pt x="2363433" y="3237860"/>
                </a:cubicBezTo>
                <a:cubicBezTo>
                  <a:pt x="2381262" y="3255689"/>
                  <a:pt x="2381262" y="3285998"/>
                  <a:pt x="2363433" y="3303827"/>
                </a:cubicBezTo>
                <a:cubicBezTo>
                  <a:pt x="2345604" y="3321656"/>
                  <a:pt x="2315294" y="3321656"/>
                  <a:pt x="2297465" y="3303827"/>
                </a:cubicBezTo>
                <a:close/>
                <a:moveTo>
                  <a:pt x="566084" y="1572451"/>
                </a:moveTo>
                <a:cubicBezTo>
                  <a:pt x="548257" y="1554621"/>
                  <a:pt x="548257" y="1524313"/>
                  <a:pt x="566084" y="1506484"/>
                </a:cubicBezTo>
                <a:cubicBezTo>
                  <a:pt x="583913" y="1486872"/>
                  <a:pt x="614224" y="1488655"/>
                  <a:pt x="632053" y="1506484"/>
                </a:cubicBezTo>
                <a:cubicBezTo>
                  <a:pt x="649882" y="1524313"/>
                  <a:pt x="649881" y="1554622"/>
                  <a:pt x="632052" y="1572450"/>
                </a:cubicBezTo>
                <a:cubicBezTo>
                  <a:pt x="614223" y="1590279"/>
                  <a:pt x="583913" y="1590280"/>
                  <a:pt x="566084" y="1572451"/>
                </a:cubicBezTo>
                <a:close/>
                <a:moveTo>
                  <a:pt x="1138845" y="2155096"/>
                </a:moveTo>
                <a:cubicBezTo>
                  <a:pt x="1121016" y="2137267"/>
                  <a:pt x="1121015" y="2106958"/>
                  <a:pt x="1138844" y="2089129"/>
                </a:cubicBezTo>
                <a:cubicBezTo>
                  <a:pt x="1156674" y="2071300"/>
                  <a:pt x="1186982" y="2071300"/>
                  <a:pt x="1204811" y="2089129"/>
                </a:cubicBezTo>
                <a:cubicBezTo>
                  <a:pt x="1222640" y="2106958"/>
                  <a:pt x="1222640" y="2137266"/>
                  <a:pt x="1204811" y="2155096"/>
                </a:cubicBezTo>
                <a:cubicBezTo>
                  <a:pt x="1186982" y="2174709"/>
                  <a:pt x="1156674" y="2174709"/>
                  <a:pt x="1138845" y="2155096"/>
                </a:cubicBezTo>
                <a:close/>
                <a:moveTo>
                  <a:pt x="4594227" y="5610482"/>
                </a:moveTo>
                <a:cubicBezTo>
                  <a:pt x="4576398" y="5592653"/>
                  <a:pt x="4576398" y="5562345"/>
                  <a:pt x="4594227" y="5544515"/>
                </a:cubicBezTo>
                <a:cubicBezTo>
                  <a:pt x="4612056" y="5526686"/>
                  <a:pt x="4642364" y="5526686"/>
                  <a:pt x="4660193" y="5544515"/>
                </a:cubicBezTo>
                <a:cubicBezTo>
                  <a:pt x="4678022" y="5562344"/>
                  <a:pt x="4678022" y="5592653"/>
                  <a:pt x="4660193" y="5610482"/>
                </a:cubicBezTo>
                <a:cubicBezTo>
                  <a:pt x="4642364" y="5630095"/>
                  <a:pt x="4612056" y="5630095"/>
                  <a:pt x="4594227" y="5610482"/>
                </a:cubicBezTo>
                <a:close/>
                <a:moveTo>
                  <a:pt x="994424" y="2010684"/>
                </a:moveTo>
                <a:cubicBezTo>
                  <a:pt x="976595" y="1992855"/>
                  <a:pt x="976594" y="1962546"/>
                  <a:pt x="994423" y="1944717"/>
                </a:cubicBezTo>
                <a:cubicBezTo>
                  <a:pt x="1012252" y="1926888"/>
                  <a:pt x="1042561" y="1926888"/>
                  <a:pt x="1060390" y="1944717"/>
                </a:cubicBezTo>
                <a:cubicBezTo>
                  <a:pt x="1078219" y="1962546"/>
                  <a:pt x="1078219" y="1992855"/>
                  <a:pt x="1060390" y="2010683"/>
                </a:cubicBezTo>
                <a:cubicBezTo>
                  <a:pt x="1040779" y="2028512"/>
                  <a:pt x="1012253" y="2028513"/>
                  <a:pt x="994424" y="2010684"/>
                </a:cubicBezTo>
                <a:close/>
                <a:moveTo>
                  <a:pt x="1283269" y="2301291"/>
                </a:moveTo>
                <a:cubicBezTo>
                  <a:pt x="1265440" y="2283462"/>
                  <a:pt x="1265439" y="2253154"/>
                  <a:pt x="1283268" y="2235325"/>
                </a:cubicBezTo>
                <a:cubicBezTo>
                  <a:pt x="1301098" y="2217496"/>
                  <a:pt x="1331406" y="2217496"/>
                  <a:pt x="1349235" y="2235325"/>
                </a:cubicBezTo>
                <a:cubicBezTo>
                  <a:pt x="1367064" y="2253154"/>
                  <a:pt x="1367064" y="2283462"/>
                  <a:pt x="1349235" y="2301291"/>
                </a:cubicBezTo>
                <a:cubicBezTo>
                  <a:pt x="1331406" y="2319120"/>
                  <a:pt x="1301098" y="2319120"/>
                  <a:pt x="1283269" y="2301291"/>
                </a:cubicBezTo>
                <a:close/>
                <a:moveTo>
                  <a:pt x="1427684" y="2445707"/>
                </a:moveTo>
                <a:cubicBezTo>
                  <a:pt x="1409855" y="2427878"/>
                  <a:pt x="1409854" y="2397570"/>
                  <a:pt x="1427683" y="2379740"/>
                </a:cubicBezTo>
                <a:cubicBezTo>
                  <a:pt x="1445512" y="2361911"/>
                  <a:pt x="1475821" y="2361912"/>
                  <a:pt x="1493650" y="2379741"/>
                </a:cubicBezTo>
                <a:cubicBezTo>
                  <a:pt x="1511479" y="2397569"/>
                  <a:pt x="1511479" y="2427878"/>
                  <a:pt x="1493650" y="2445707"/>
                </a:cubicBezTo>
                <a:cubicBezTo>
                  <a:pt x="1475821" y="2465320"/>
                  <a:pt x="1445513" y="2465320"/>
                  <a:pt x="1427684" y="2445707"/>
                </a:cubicBezTo>
                <a:close/>
                <a:moveTo>
                  <a:pt x="4738650" y="5756677"/>
                </a:moveTo>
                <a:cubicBezTo>
                  <a:pt x="4720821" y="5738848"/>
                  <a:pt x="4720821" y="5708540"/>
                  <a:pt x="4738650" y="5690711"/>
                </a:cubicBezTo>
                <a:cubicBezTo>
                  <a:pt x="4756479" y="5672881"/>
                  <a:pt x="4786788" y="5672881"/>
                  <a:pt x="4804617" y="5690710"/>
                </a:cubicBezTo>
                <a:cubicBezTo>
                  <a:pt x="4822446" y="5708539"/>
                  <a:pt x="4822446" y="5738848"/>
                  <a:pt x="4804616" y="5756677"/>
                </a:cubicBezTo>
                <a:cubicBezTo>
                  <a:pt x="4786787" y="5774506"/>
                  <a:pt x="4756479" y="5774506"/>
                  <a:pt x="4738650" y="5756677"/>
                </a:cubicBezTo>
                <a:close/>
                <a:moveTo>
                  <a:pt x="4883064" y="5901092"/>
                </a:moveTo>
                <a:cubicBezTo>
                  <a:pt x="4865235" y="5883263"/>
                  <a:pt x="4865235" y="5852954"/>
                  <a:pt x="4883064" y="5835125"/>
                </a:cubicBezTo>
                <a:cubicBezTo>
                  <a:pt x="4900893" y="5817296"/>
                  <a:pt x="4931202" y="5817296"/>
                  <a:pt x="4949031" y="5835125"/>
                </a:cubicBezTo>
                <a:cubicBezTo>
                  <a:pt x="4966860" y="5852954"/>
                  <a:pt x="4966860" y="5883262"/>
                  <a:pt x="4949030" y="5901092"/>
                </a:cubicBezTo>
                <a:cubicBezTo>
                  <a:pt x="4931201" y="5920705"/>
                  <a:pt x="4900893" y="5920705"/>
                  <a:pt x="4883064" y="5901092"/>
                </a:cubicBezTo>
                <a:close/>
                <a:moveTo>
                  <a:pt x="1584309" y="2858105"/>
                </a:moveTo>
                <a:cubicBezTo>
                  <a:pt x="1566480" y="2840276"/>
                  <a:pt x="1566479" y="2809968"/>
                  <a:pt x="1584309" y="2792139"/>
                </a:cubicBezTo>
                <a:cubicBezTo>
                  <a:pt x="1602137" y="2772526"/>
                  <a:pt x="1630662" y="2772526"/>
                  <a:pt x="1650275" y="2792139"/>
                </a:cubicBezTo>
                <a:cubicBezTo>
                  <a:pt x="1668104" y="2809968"/>
                  <a:pt x="1668104" y="2840276"/>
                  <a:pt x="1650275" y="2858105"/>
                </a:cubicBezTo>
                <a:cubicBezTo>
                  <a:pt x="1632446" y="2875934"/>
                  <a:pt x="1602138" y="2875934"/>
                  <a:pt x="1584309" y="2858105"/>
                </a:cubicBezTo>
                <a:close/>
                <a:moveTo>
                  <a:pt x="1438107" y="2711906"/>
                </a:moveTo>
                <a:cubicBezTo>
                  <a:pt x="1420278" y="2694077"/>
                  <a:pt x="1420278" y="2663769"/>
                  <a:pt x="1438108" y="2645940"/>
                </a:cubicBezTo>
                <a:cubicBezTo>
                  <a:pt x="1457718" y="2628111"/>
                  <a:pt x="1486245" y="2628111"/>
                  <a:pt x="1504074" y="2645940"/>
                </a:cubicBezTo>
                <a:cubicBezTo>
                  <a:pt x="1521903" y="2663769"/>
                  <a:pt x="1521903" y="2694078"/>
                  <a:pt x="1504074" y="2711906"/>
                </a:cubicBezTo>
                <a:cubicBezTo>
                  <a:pt x="1486245" y="2729735"/>
                  <a:pt x="1455936" y="2729735"/>
                  <a:pt x="1438107" y="2711906"/>
                </a:cubicBezTo>
                <a:close/>
                <a:moveTo>
                  <a:pt x="1728718" y="3002518"/>
                </a:moveTo>
                <a:cubicBezTo>
                  <a:pt x="1710889" y="2984689"/>
                  <a:pt x="1710889" y="2954381"/>
                  <a:pt x="1728718" y="2936551"/>
                </a:cubicBezTo>
                <a:cubicBezTo>
                  <a:pt x="1746547" y="2918723"/>
                  <a:pt x="1775073" y="2918722"/>
                  <a:pt x="1794684" y="2936551"/>
                </a:cubicBezTo>
                <a:cubicBezTo>
                  <a:pt x="1812513" y="2954380"/>
                  <a:pt x="1812513" y="2984689"/>
                  <a:pt x="1794684" y="3002518"/>
                </a:cubicBezTo>
                <a:cubicBezTo>
                  <a:pt x="1776855" y="3020347"/>
                  <a:pt x="1746547" y="3020347"/>
                  <a:pt x="1728718" y="3002518"/>
                </a:cubicBezTo>
                <a:close/>
                <a:moveTo>
                  <a:pt x="1873128" y="3148711"/>
                </a:moveTo>
                <a:cubicBezTo>
                  <a:pt x="1855299" y="3130882"/>
                  <a:pt x="1855299" y="3100574"/>
                  <a:pt x="1873128" y="3082745"/>
                </a:cubicBezTo>
                <a:cubicBezTo>
                  <a:pt x="1890957" y="3063133"/>
                  <a:pt x="1921265" y="3063132"/>
                  <a:pt x="1939094" y="3082745"/>
                </a:cubicBezTo>
                <a:cubicBezTo>
                  <a:pt x="1956923" y="3100574"/>
                  <a:pt x="1956923" y="3130883"/>
                  <a:pt x="1939094" y="3148712"/>
                </a:cubicBezTo>
                <a:cubicBezTo>
                  <a:pt x="1921265" y="3166541"/>
                  <a:pt x="1890957" y="3166540"/>
                  <a:pt x="1873128" y="3148711"/>
                </a:cubicBezTo>
                <a:close/>
                <a:moveTo>
                  <a:pt x="2017535" y="3293128"/>
                </a:moveTo>
                <a:cubicBezTo>
                  <a:pt x="1999706" y="3275299"/>
                  <a:pt x="1999705" y="3244991"/>
                  <a:pt x="2017534" y="3227162"/>
                </a:cubicBezTo>
                <a:cubicBezTo>
                  <a:pt x="2035363" y="3209333"/>
                  <a:pt x="2065672" y="3209333"/>
                  <a:pt x="2083501" y="3227162"/>
                </a:cubicBezTo>
                <a:cubicBezTo>
                  <a:pt x="2101330" y="3244991"/>
                  <a:pt x="2101330" y="3275300"/>
                  <a:pt x="2083501" y="3293128"/>
                </a:cubicBezTo>
                <a:cubicBezTo>
                  <a:pt x="2065672" y="3310957"/>
                  <a:pt x="2035364" y="3310957"/>
                  <a:pt x="2017535" y="3293128"/>
                </a:cubicBezTo>
                <a:close/>
                <a:moveTo>
                  <a:pt x="286154" y="1561752"/>
                </a:moveTo>
                <a:cubicBezTo>
                  <a:pt x="268325" y="1543923"/>
                  <a:pt x="268325" y="1513615"/>
                  <a:pt x="286154" y="1495786"/>
                </a:cubicBezTo>
                <a:cubicBezTo>
                  <a:pt x="303983" y="1477957"/>
                  <a:pt x="334291" y="1477957"/>
                  <a:pt x="352120" y="1495786"/>
                </a:cubicBezTo>
                <a:cubicBezTo>
                  <a:pt x="369949" y="1513614"/>
                  <a:pt x="369949" y="1543923"/>
                  <a:pt x="352120" y="1561752"/>
                </a:cubicBezTo>
                <a:cubicBezTo>
                  <a:pt x="334291" y="1579581"/>
                  <a:pt x="303983" y="1579581"/>
                  <a:pt x="286154" y="1561752"/>
                </a:cubicBezTo>
                <a:close/>
                <a:moveTo>
                  <a:pt x="2306402" y="3583745"/>
                </a:moveTo>
                <a:cubicBezTo>
                  <a:pt x="2288575" y="3565915"/>
                  <a:pt x="2288574" y="3535607"/>
                  <a:pt x="2306402" y="3517778"/>
                </a:cubicBezTo>
                <a:cubicBezTo>
                  <a:pt x="2324231" y="3499949"/>
                  <a:pt x="2354541" y="3499949"/>
                  <a:pt x="2372370" y="3517778"/>
                </a:cubicBezTo>
                <a:cubicBezTo>
                  <a:pt x="2390199" y="3535607"/>
                  <a:pt x="2390199" y="3565916"/>
                  <a:pt x="2372370" y="3583745"/>
                </a:cubicBezTo>
                <a:cubicBezTo>
                  <a:pt x="2354541" y="3601574"/>
                  <a:pt x="2324231" y="3601574"/>
                  <a:pt x="2306402" y="3583745"/>
                </a:cubicBezTo>
                <a:close/>
                <a:moveTo>
                  <a:pt x="575021" y="1852368"/>
                </a:moveTo>
                <a:cubicBezTo>
                  <a:pt x="557194" y="1834539"/>
                  <a:pt x="557194" y="1804231"/>
                  <a:pt x="575021" y="1786402"/>
                </a:cubicBezTo>
                <a:cubicBezTo>
                  <a:pt x="592850" y="1768573"/>
                  <a:pt x="623160" y="1768573"/>
                  <a:pt x="640989" y="1786402"/>
                </a:cubicBezTo>
                <a:cubicBezTo>
                  <a:pt x="658818" y="1804231"/>
                  <a:pt x="658818" y="1834539"/>
                  <a:pt x="640990" y="1852368"/>
                </a:cubicBezTo>
                <a:cubicBezTo>
                  <a:pt x="623161" y="1870197"/>
                  <a:pt x="592850" y="1870197"/>
                  <a:pt x="575021" y="1852368"/>
                </a:cubicBezTo>
                <a:close/>
                <a:moveTo>
                  <a:pt x="2161965" y="3439328"/>
                </a:moveTo>
                <a:cubicBezTo>
                  <a:pt x="2144136" y="3421499"/>
                  <a:pt x="2144136" y="3391191"/>
                  <a:pt x="2161965" y="3373362"/>
                </a:cubicBezTo>
                <a:cubicBezTo>
                  <a:pt x="2179794" y="3353750"/>
                  <a:pt x="2210103" y="3353749"/>
                  <a:pt x="2227931" y="3373362"/>
                </a:cubicBezTo>
                <a:cubicBezTo>
                  <a:pt x="2245760" y="3391191"/>
                  <a:pt x="2245760" y="3421500"/>
                  <a:pt x="2227931" y="3439329"/>
                </a:cubicBezTo>
                <a:cubicBezTo>
                  <a:pt x="2210102" y="3457158"/>
                  <a:pt x="2179794" y="3457157"/>
                  <a:pt x="2161965" y="3439328"/>
                </a:cubicBezTo>
                <a:close/>
                <a:moveTo>
                  <a:pt x="430585" y="1707952"/>
                </a:moveTo>
                <a:cubicBezTo>
                  <a:pt x="412756" y="1690123"/>
                  <a:pt x="412756" y="1659815"/>
                  <a:pt x="430585" y="1641986"/>
                </a:cubicBezTo>
                <a:cubicBezTo>
                  <a:pt x="448413" y="1622373"/>
                  <a:pt x="478722" y="1622373"/>
                  <a:pt x="496551" y="1641986"/>
                </a:cubicBezTo>
                <a:cubicBezTo>
                  <a:pt x="514380" y="1659815"/>
                  <a:pt x="514380" y="1690123"/>
                  <a:pt x="496551" y="1707952"/>
                </a:cubicBezTo>
                <a:cubicBezTo>
                  <a:pt x="478722" y="1725781"/>
                  <a:pt x="448414" y="1725781"/>
                  <a:pt x="430585" y="1707952"/>
                </a:cubicBezTo>
                <a:close/>
                <a:moveTo>
                  <a:pt x="719452" y="1998562"/>
                </a:moveTo>
                <a:cubicBezTo>
                  <a:pt x="701623" y="1980733"/>
                  <a:pt x="701623" y="1950425"/>
                  <a:pt x="719452" y="1932596"/>
                </a:cubicBezTo>
                <a:cubicBezTo>
                  <a:pt x="737280" y="1912983"/>
                  <a:pt x="767589" y="1912983"/>
                  <a:pt x="785418" y="1932596"/>
                </a:cubicBezTo>
                <a:cubicBezTo>
                  <a:pt x="803247" y="1950425"/>
                  <a:pt x="803247" y="1980733"/>
                  <a:pt x="785418" y="1998562"/>
                </a:cubicBezTo>
                <a:cubicBezTo>
                  <a:pt x="767589" y="2016391"/>
                  <a:pt x="737281" y="2016391"/>
                  <a:pt x="719452" y="1998562"/>
                </a:cubicBezTo>
                <a:close/>
                <a:moveTo>
                  <a:pt x="863831" y="2142984"/>
                </a:moveTo>
                <a:cubicBezTo>
                  <a:pt x="846002" y="2125155"/>
                  <a:pt x="846003" y="2094847"/>
                  <a:pt x="863832" y="2077018"/>
                </a:cubicBezTo>
                <a:cubicBezTo>
                  <a:pt x="881660" y="2059189"/>
                  <a:pt x="911969" y="2059189"/>
                  <a:pt x="929798" y="2077018"/>
                </a:cubicBezTo>
                <a:cubicBezTo>
                  <a:pt x="947627" y="2094847"/>
                  <a:pt x="947627" y="2125156"/>
                  <a:pt x="929798" y="2142984"/>
                </a:cubicBezTo>
                <a:cubicBezTo>
                  <a:pt x="911969" y="2160813"/>
                  <a:pt x="881660" y="2160813"/>
                  <a:pt x="863831" y="2142984"/>
                </a:cubicBezTo>
                <a:close/>
                <a:moveTo>
                  <a:pt x="1292186" y="2581207"/>
                </a:moveTo>
                <a:cubicBezTo>
                  <a:pt x="1274357" y="2563378"/>
                  <a:pt x="1274357" y="2533069"/>
                  <a:pt x="1292186" y="2515240"/>
                </a:cubicBezTo>
                <a:cubicBezTo>
                  <a:pt x="1310015" y="2497411"/>
                  <a:pt x="1340324" y="2497412"/>
                  <a:pt x="1358153" y="2515241"/>
                </a:cubicBezTo>
                <a:cubicBezTo>
                  <a:pt x="1375982" y="2533070"/>
                  <a:pt x="1375982" y="2563378"/>
                  <a:pt x="1358153" y="2581207"/>
                </a:cubicBezTo>
                <a:cubicBezTo>
                  <a:pt x="1338542" y="2600820"/>
                  <a:pt x="1310016" y="2600820"/>
                  <a:pt x="1292186" y="2581207"/>
                </a:cubicBezTo>
                <a:close/>
                <a:moveTo>
                  <a:pt x="4747567" y="6036592"/>
                </a:moveTo>
                <a:cubicBezTo>
                  <a:pt x="4729738" y="6018763"/>
                  <a:pt x="4729738" y="5988454"/>
                  <a:pt x="4747567" y="5970625"/>
                </a:cubicBezTo>
                <a:cubicBezTo>
                  <a:pt x="4765396" y="5952796"/>
                  <a:pt x="4795704" y="5952796"/>
                  <a:pt x="4813533" y="5970625"/>
                </a:cubicBezTo>
                <a:cubicBezTo>
                  <a:pt x="4831362" y="5988454"/>
                  <a:pt x="4831362" y="6018763"/>
                  <a:pt x="4813533" y="6036592"/>
                </a:cubicBezTo>
                <a:cubicBezTo>
                  <a:pt x="4793922" y="6056204"/>
                  <a:pt x="4765396" y="6056204"/>
                  <a:pt x="4747567" y="6036592"/>
                </a:cubicBezTo>
                <a:close/>
                <a:moveTo>
                  <a:pt x="1147767" y="2436793"/>
                </a:moveTo>
                <a:cubicBezTo>
                  <a:pt x="1129938" y="2418964"/>
                  <a:pt x="1129938" y="2388655"/>
                  <a:pt x="1147767" y="2370826"/>
                </a:cubicBezTo>
                <a:cubicBezTo>
                  <a:pt x="1165596" y="2352997"/>
                  <a:pt x="1195905" y="2352997"/>
                  <a:pt x="1213734" y="2370826"/>
                </a:cubicBezTo>
                <a:cubicBezTo>
                  <a:pt x="1231563" y="2388655"/>
                  <a:pt x="1231562" y="2418964"/>
                  <a:pt x="1213734" y="2436792"/>
                </a:cubicBezTo>
                <a:cubicBezTo>
                  <a:pt x="1194123" y="2454621"/>
                  <a:pt x="1165596" y="2454622"/>
                  <a:pt x="1147767" y="2436793"/>
                </a:cubicBezTo>
                <a:close/>
                <a:moveTo>
                  <a:pt x="4603149" y="5892178"/>
                </a:moveTo>
                <a:cubicBezTo>
                  <a:pt x="4585320" y="5874349"/>
                  <a:pt x="4585320" y="5844041"/>
                  <a:pt x="4603149" y="5826212"/>
                </a:cubicBezTo>
                <a:cubicBezTo>
                  <a:pt x="4620978" y="5808383"/>
                  <a:pt x="4651286" y="5808383"/>
                  <a:pt x="4669115" y="5826212"/>
                </a:cubicBezTo>
                <a:cubicBezTo>
                  <a:pt x="4686944" y="5844041"/>
                  <a:pt x="4686944" y="5874349"/>
                  <a:pt x="4669115" y="5892178"/>
                </a:cubicBezTo>
                <a:cubicBezTo>
                  <a:pt x="4649504" y="5910007"/>
                  <a:pt x="4620978" y="5910007"/>
                  <a:pt x="4603149" y="5892178"/>
                </a:cubicBezTo>
                <a:close/>
                <a:moveTo>
                  <a:pt x="1001562" y="2290599"/>
                </a:moveTo>
                <a:cubicBezTo>
                  <a:pt x="983733" y="2272770"/>
                  <a:pt x="983733" y="2242462"/>
                  <a:pt x="1001562" y="2224633"/>
                </a:cubicBezTo>
                <a:cubicBezTo>
                  <a:pt x="1019391" y="2206804"/>
                  <a:pt x="1049700" y="2206804"/>
                  <a:pt x="1067528" y="2224633"/>
                </a:cubicBezTo>
                <a:cubicBezTo>
                  <a:pt x="1085357" y="2242462"/>
                  <a:pt x="1085357" y="2272770"/>
                  <a:pt x="1067528" y="2290599"/>
                </a:cubicBezTo>
                <a:cubicBezTo>
                  <a:pt x="1049700" y="2310212"/>
                  <a:pt x="1021175" y="2310212"/>
                  <a:pt x="1001562" y="2290599"/>
                </a:cubicBezTo>
                <a:close/>
                <a:moveTo>
                  <a:pt x="1302604" y="2847407"/>
                </a:moveTo>
                <a:cubicBezTo>
                  <a:pt x="1284777" y="2829578"/>
                  <a:pt x="1284777" y="2799270"/>
                  <a:pt x="1302604" y="2781441"/>
                </a:cubicBezTo>
                <a:cubicBezTo>
                  <a:pt x="1320434" y="2763611"/>
                  <a:pt x="1350744" y="2763612"/>
                  <a:pt x="1368573" y="2781441"/>
                </a:cubicBezTo>
                <a:cubicBezTo>
                  <a:pt x="1386402" y="2799270"/>
                  <a:pt x="1386402" y="2829578"/>
                  <a:pt x="1368573" y="2847408"/>
                </a:cubicBezTo>
                <a:cubicBezTo>
                  <a:pt x="1350744" y="2865237"/>
                  <a:pt x="1320433" y="2865237"/>
                  <a:pt x="1302604" y="2847407"/>
                </a:cubicBezTo>
                <a:close/>
                <a:moveTo>
                  <a:pt x="1447023" y="2993604"/>
                </a:moveTo>
                <a:cubicBezTo>
                  <a:pt x="1429194" y="2975775"/>
                  <a:pt x="1429194" y="2945467"/>
                  <a:pt x="1447023" y="2927638"/>
                </a:cubicBezTo>
                <a:cubicBezTo>
                  <a:pt x="1464853" y="2908024"/>
                  <a:pt x="1495161" y="2908024"/>
                  <a:pt x="1512990" y="2927637"/>
                </a:cubicBezTo>
                <a:cubicBezTo>
                  <a:pt x="1530819" y="2945466"/>
                  <a:pt x="1530820" y="2975774"/>
                  <a:pt x="1512990" y="2993604"/>
                </a:cubicBezTo>
                <a:cubicBezTo>
                  <a:pt x="1495161" y="3011433"/>
                  <a:pt x="1464852" y="3011433"/>
                  <a:pt x="1447023" y="2993604"/>
                </a:cubicBezTo>
                <a:close/>
                <a:moveTo>
                  <a:pt x="1591435" y="3138018"/>
                </a:moveTo>
                <a:cubicBezTo>
                  <a:pt x="1573607" y="3120189"/>
                  <a:pt x="1573607" y="3089881"/>
                  <a:pt x="1591436" y="3072052"/>
                </a:cubicBezTo>
                <a:cubicBezTo>
                  <a:pt x="1611047" y="3054222"/>
                  <a:pt x="1639573" y="3054222"/>
                  <a:pt x="1657402" y="3072051"/>
                </a:cubicBezTo>
                <a:cubicBezTo>
                  <a:pt x="1675231" y="3089880"/>
                  <a:pt x="1675232" y="3120188"/>
                  <a:pt x="1657402" y="3138018"/>
                </a:cubicBezTo>
                <a:cubicBezTo>
                  <a:pt x="1639573" y="3155847"/>
                  <a:pt x="1609264" y="3155847"/>
                  <a:pt x="1591435" y="3138018"/>
                </a:cubicBezTo>
                <a:close/>
                <a:moveTo>
                  <a:pt x="1882034" y="3428629"/>
                </a:moveTo>
                <a:cubicBezTo>
                  <a:pt x="1864205" y="3410800"/>
                  <a:pt x="1864205" y="3380491"/>
                  <a:pt x="1882034" y="3362662"/>
                </a:cubicBezTo>
                <a:cubicBezTo>
                  <a:pt x="1899864" y="3344833"/>
                  <a:pt x="1928388" y="3344833"/>
                  <a:pt x="1948001" y="3362662"/>
                </a:cubicBezTo>
                <a:cubicBezTo>
                  <a:pt x="1965830" y="3380491"/>
                  <a:pt x="1965830" y="3410799"/>
                  <a:pt x="1948000" y="3428629"/>
                </a:cubicBezTo>
                <a:cubicBezTo>
                  <a:pt x="1930171" y="3446458"/>
                  <a:pt x="1899863" y="3446458"/>
                  <a:pt x="1882034" y="3428629"/>
                </a:cubicBezTo>
                <a:close/>
                <a:moveTo>
                  <a:pt x="150654" y="1697252"/>
                </a:moveTo>
                <a:cubicBezTo>
                  <a:pt x="132825" y="1679423"/>
                  <a:pt x="132825" y="1649115"/>
                  <a:pt x="150654" y="1631286"/>
                </a:cubicBezTo>
                <a:cubicBezTo>
                  <a:pt x="168483" y="1613456"/>
                  <a:pt x="197007" y="1613456"/>
                  <a:pt x="216620" y="1631286"/>
                </a:cubicBezTo>
                <a:cubicBezTo>
                  <a:pt x="234449" y="1649114"/>
                  <a:pt x="234450" y="1679423"/>
                  <a:pt x="216620" y="1697252"/>
                </a:cubicBezTo>
                <a:cubicBezTo>
                  <a:pt x="198791" y="1715081"/>
                  <a:pt x="168483" y="1715081"/>
                  <a:pt x="150654" y="1697252"/>
                </a:cubicBezTo>
                <a:close/>
                <a:moveTo>
                  <a:pt x="3606036" y="5152637"/>
                </a:moveTo>
                <a:cubicBezTo>
                  <a:pt x="3588207" y="5134808"/>
                  <a:pt x="3588207" y="5104500"/>
                  <a:pt x="3606036" y="5086671"/>
                </a:cubicBezTo>
                <a:cubicBezTo>
                  <a:pt x="3623865" y="5068842"/>
                  <a:pt x="3652390" y="5068842"/>
                  <a:pt x="3672003" y="5086671"/>
                </a:cubicBezTo>
                <a:cubicBezTo>
                  <a:pt x="3689832" y="5104500"/>
                  <a:pt x="3689832" y="5134808"/>
                  <a:pt x="3672003" y="5152637"/>
                </a:cubicBezTo>
                <a:cubicBezTo>
                  <a:pt x="3654174" y="5170466"/>
                  <a:pt x="3623865" y="5170466"/>
                  <a:pt x="3606036" y="5152637"/>
                </a:cubicBezTo>
                <a:close/>
                <a:moveTo>
                  <a:pt x="2170903" y="3719243"/>
                </a:moveTo>
                <a:cubicBezTo>
                  <a:pt x="2153074" y="3701414"/>
                  <a:pt x="2153073" y="3671106"/>
                  <a:pt x="2170902" y="3653277"/>
                </a:cubicBezTo>
                <a:cubicBezTo>
                  <a:pt x="2188732" y="3635447"/>
                  <a:pt x="2219040" y="3635447"/>
                  <a:pt x="2236869" y="3653276"/>
                </a:cubicBezTo>
                <a:cubicBezTo>
                  <a:pt x="2254698" y="3671105"/>
                  <a:pt x="2254698" y="3701413"/>
                  <a:pt x="2236869" y="3719243"/>
                </a:cubicBezTo>
                <a:cubicBezTo>
                  <a:pt x="2219040" y="3737072"/>
                  <a:pt x="2188732" y="3737072"/>
                  <a:pt x="2170903" y="3719243"/>
                </a:cubicBezTo>
                <a:close/>
                <a:moveTo>
                  <a:pt x="439522" y="1987866"/>
                </a:moveTo>
                <a:cubicBezTo>
                  <a:pt x="421693" y="1970037"/>
                  <a:pt x="421693" y="1939729"/>
                  <a:pt x="439522" y="1921900"/>
                </a:cubicBezTo>
                <a:cubicBezTo>
                  <a:pt x="457352" y="1904071"/>
                  <a:pt x="487660" y="1904071"/>
                  <a:pt x="505489" y="1921900"/>
                </a:cubicBezTo>
                <a:cubicBezTo>
                  <a:pt x="523318" y="1939729"/>
                  <a:pt x="523318" y="1970037"/>
                  <a:pt x="505489" y="1987866"/>
                </a:cubicBezTo>
                <a:cubicBezTo>
                  <a:pt x="487660" y="2005695"/>
                  <a:pt x="457351" y="2005695"/>
                  <a:pt x="439522" y="1987866"/>
                </a:cubicBezTo>
                <a:close/>
                <a:moveTo>
                  <a:pt x="2026466" y="3574828"/>
                </a:moveTo>
                <a:cubicBezTo>
                  <a:pt x="2008637" y="3556999"/>
                  <a:pt x="2008637" y="3526690"/>
                  <a:pt x="2026466" y="3508861"/>
                </a:cubicBezTo>
                <a:cubicBezTo>
                  <a:pt x="2044296" y="3489248"/>
                  <a:pt x="2072820" y="3489248"/>
                  <a:pt x="2092433" y="3508861"/>
                </a:cubicBezTo>
                <a:cubicBezTo>
                  <a:pt x="2110262" y="3526690"/>
                  <a:pt x="2110262" y="3556998"/>
                  <a:pt x="2092432" y="3574828"/>
                </a:cubicBezTo>
                <a:cubicBezTo>
                  <a:pt x="2074603" y="3592657"/>
                  <a:pt x="2044295" y="3592657"/>
                  <a:pt x="2026466" y="3574828"/>
                </a:cubicBezTo>
                <a:close/>
                <a:moveTo>
                  <a:pt x="295086" y="1843451"/>
                </a:moveTo>
                <a:cubicBezTo>
                  <a:pt x="277257" y="1825622"/>
                  <a:pt x="277257" y="1795314"/>
                  <a:pt x="295086" y="1777485"/>
                </a:cubicBezTo>
                <a:cubicBezTo>
                  <a:pt x="312915" y="1757871"/>
                  <a:pt x="341440" y="1757871"/>
                  <a:pt x="361052" y="1777484"/>
                </a:cubicBezTo>
                <a:cubicBezTo>
                  <a:pt x="378881" y="1795313"/>
                  <a:pt x="378882" y="1825622"/>
                  <a:pt x="361052" y="1843451"/>
                </a:cubicBezTo>
                <a:cubicBezTo>
                  <a:pt x="343223" y="1861280"/>
                  <a:pt x="312915" y="1861280"/>
                  <a:pt x="295086" y="1843451"/>
                </a:cubicBezTo>
                <a:close/>
                <a:moveTo>
                  <a:pt x="1735843" y="3284213"/>
                </a:moveTo>
                <a:cubicBezTo>
                  <a:pt x="1718014" y="3266384"/>
                  <a:pt x="1718014" y="3236075"/>
                  <a:pt x="1735843" y="3218246"/>
                </a:cubicBezTo>
                <a:cubicBezTo>
                  <a:pt x="1755455" y="3198633"/>
                  <a:pt x="1783981" y="3198633"/>
                  <a:pt x="1801810" y="3218246"/>
                </a:cubicBezTo>
                <a:cubicBezTo>
                  <a:pt x="1819639" y="3236075"/>
                  <a:pt x="1819640" y="3266383"/>
                  <a:pt x="1801810" y="3284213"/>
                </a:cubicBezTo>
                <a:cubicBezTo>
                  <a:pt x="1783981" y="3302042"/>
                  <a:pt x="1753672" y="3302042"/>
                  <a:pt x="1735843" y="3284213"/>
                </a:cubicBezTo>
                <a:close/>
                <a:moveTo>
                  <a:pt x="3459846" y="5008222"/>
                </a:moveTo>
                <a:cubicBezTo>
                  <a:pt x="3442017" y="4990393"/>
                  <a:pt x="3442017" y="4960084"/>
                  <a:pt x="3459846" y="4942255"/>
                </a:cubicBezTo>
                <a:cubicBezTo>
                  <a:pt x="3479457" y="4922642"/>
                  <a:pt x="3507983" y="4922643"/>
                  <a:pt x="3525813" y="4942255"/>
                </a:cubicBezTo>
                <a:cubicBezTo>
                  <a:pt x="3543642" y="4960084"/>
                  <a:pt x="3543641" y="4990393"/>
                  <a:pt x="3525812" y="5008222"/>
                </a:cubicBezTo>
                <a:cubicBezTo>
                  <a:pt x="3507983" y="5026051"/>
                  <a:pt x="3477675" y="5026051"/>
                  <a:pt x="3459846" y="5008222"/>
                </a:cubicBezTo>
                <a:close/>
                <a:moveTo>
                  <a:pt x="2315330" y="3865439"/>
                </a:moveTo>
                <a:cubicBezTo>
                  <a:pt x="2297501" y="3847610"/>
                  <a:pt x="2297501" y="3817302"/>
                  <a:pt x="2315330" y="3799473"/>
                </a:cubicBezTo>
                <a:cubicBezTo>
                  <a:pt x="2333159" y="3779860"/>
                  <a:pt x="2363467" y="3779860"/>
                  <a:pt x="2381297" y="3799472"/>
                </a:cubicBezTo>
                <a:cubicBezTo>
                  <a:pt x="2399126" y="3817301"/>
                  <a:pt x="2399126" y="3847610"/>
                  <a:pt x="2381296" y="3865439"/>
                </a:cubicBezTo>
                <a:cubicBezTo>
                  <a:pt x="2363467" y="3883268"/>
                  <a:pt x="2333159" y="3883268"/>
                  <a:pt x="2315330" y="3865439"/>
                </a:cubicBezTo>
                <a:close/>
                <a:moveTo>
                  <a:pt x="583949" y="2134063"/>
                </a:moveTo>
                <a:cubicBezTo>
                  <a:pt x="566120" y="2116234"/>
                  <a:pt x="566121" y="2085925"/>
                  <a:pt x="583949" y="2068097"/>
                </a:cubicBezTo>
                <a:cubicBezTo>
                  <a:pt x="601779" y="2048483"/>
                  <a:pt x="632087" y="2048483"/>
                  <a:pt x="649916" y="2068096"/>
                </a:cubicBezTo>
                <a:cubicBezTo>
                  <a:pt x="667745" y="2085925"/>
                  <a:pt x="667745" y="2116234"/>
                  <a:pt x="649916" y="2134063"/>
                </a:cubicBezTo>
                <a:cubicBezTo>
                  <a:pt x="632087" y="2151892"/>
                  <a:pt x="601778" y="2151892"/>
                  <a:pt x="583949" y="2134063"/>
                </a:cubicBezTo>
                <a:close/>
                <a:moveTo>
                  <a:pt x="2459709" y="4009852"/>
                </a:moveTo>
                <a:cubicBezTo>
                  <a:pt x="2441881" y="3992024"/>
                  <a:pt x="2441881" y="3961717"/>
                  <a:pt x="2459710" y="3943888"/>
                </a:cubicBezTo>
                <a:cubicBezTo>
                  <a:pt x="2477540" y="3926058"/>
                  <a:pt x="2507847" y="3926057"/>
                  <a:pt x="2525676" y="3943885"/>
                </a:cubicBezTo>
                <a:cubicBezTo>
                  <a:pt x="2543505" y="3961714"/>
                  <a:pt x="2543504" y="3992022"/>
                  <a:pt x="2525674" y="4009852"/>
                </a:cubicBezTo>
                <a:cubicBezTo>
                  <a:pt x="2507845" y="4027681"/>
                  <a:pt x="2477538" y="4027681"/>
                  <a:pt x="2459709" y="4009852"/>
                </a:cubicBezTo>
                <a:close/>
                <a:moveTo>
                  <a:pt x="728331" y="2278479"/>
                </a:moveTo>
                <a:cubicBezTo>
                  <a:pt x="710502" y="2260650"/>
                  <a:pt x="710502" y="2230341"/>
                  <a:pt x="728331" y="2212513"/>
                </a:cubicBezTo>
                <a:cubicBezTo>
                  <a:pt x="746161" y="2194683"/>
                  <a:pt x="776469" y="2194683"/>
                  <a:pt x="794298" y="2212512"/>
                </a:cubicBezTo>
                <a:cubicBezTo>
                  <a:pt x="812127" y="2230341"/>
                  <a:pt x="812127" y="2260650"/>
                  <a:pt x="794298" y="2278479"/>
                </a:cubicBezTo>
                <a:cubicBezTo>
                  <a:pt x="776469" y="2296308"/>
                  <a:pt x="746160" y="2296308"/>
                  <a:pt x="728331" y="2278479"/>
                </a:cubicBezTo>
                <a:close/>
                <a:moveTo>
                  <a:pt x="872725" y="2424688"/>
                </a:moveTo>
                <a:cubicBezTo>
                  <a:pt x="854896" y="2406859"/>
                  <a:pt x="854896" y="2376551"/>
                  <a:pt x="872725" y="2358722"/>
                </a:cubicBezTo>
                <a:cubicBezTo>
                  <a:pt x="890554" y="2339109"/>
                  <a:pt x="920862" y="2339108"/>
                  <a:pt x="938691" y="2358721"/>
                </a:cubicBezTo>
                <a:cubicBezTo>
                  <a:pt x="956520" y="2376550"/>
                  <a:pt x="956520" y="2406859"/>
                  <a:pt x="938691" y="2424688"/>
                </a:cubicBezTo>
                <a:cubicBezTo>
                  <a:pt x="920862" y="2442517"/>
                  <a:pt x="890554" y="2442517"/>
                  <a:pt x="872725" y="2424688"/>
                </a:cubicBezTo>
                <a:close/>
                <a:moveTo>
                  <a:pt x="1154901" y="2716707"/>
                </a:moveTo>
                <a:cubicBezTo>
                  <a:pt x="1137072" y="2698878"/>
                  <a:pt x="1137072" y="2668570"/>
                  <a:pt x="1154901" y="2650741"/>
                </a:cubicBezTo>
                <a:cubicBezTo>
                  <a:pt x="1172731" y="2632911"/>
                  <a:pt x="1203039" y="2632911"/>
                  <a:pt x="1220868" y="2650740"/>
                </a:cubicBezTo>
                <a:cubicBezTo>
                  <a:pt x="1238697" y="2668569"/>
                  <a:pt x="1238697" y="2698878"/>
                  <a:pt x="1220868" y="2716707"/>
                </a:cubicBezTo>
                <a:cubicBezTo>
                  <a:pt x="1203039" y="2736320"/>
                  <a:pt x="1174514" y="2736320"/>
                  <a:pt x="1154901" y="2716707"/>
                </a:cubicBezTo>
                <a:close/>
                <a:moveTo>
                  <a:pt x="1010485" y="2572294"/>
                </a:moveTo>
                <a:cubicBezTo>
                  <a:pt x="992656" y="2554465"/>
                  <a:pt x="992655" y="2524156"/>
                  <a:pt x="1010484" y="2506327"/>
                </a:cubicBezTo>
                <a:cubicBezTo>
                  <a:pt x="1028314" y="2488498"/>
                  <a:pt x="1058622" y="2488498"/>
                  <a:pt x="1076451" y="2506327"/>
                </a:cubicBezTo>
                <a:cubicBezTo>
                  <a:pt x="1094280" y="2524156"/>
                  <a:pt x="1094280" y="2554464"/>
                  <a:pt x="1076451" y="2572294"/>
                </a:cubicBezTo>
                <a:cubicBezTo>
                  <a:pt x="1058622" y="2590122"/>
                  <a:pt x="1028314" y="2590123"/>
                  <a:pt x="1010485" y="2572294"/>
                </a:cubicBezTo>
                <a:close/>
                <a:moveTo>
                  <a:pt x="4610282" y="6172092"/>
                </a:moveTo>
                <a:cubicBezTo>
                  <a:pt x="4592453" y="6154263"/>
                  <a:pt x="4592453" y="6123954"/>
                  <a:pt x="4610282" y="6106126"/>
                </a:cubicBezTo>
                <a:cubicBezTo>
                  <a:pt x="4628112" y="6088296"/>
                  <a:pt x="4658420" y="6088296"/>
                  <a:pt x="4676249" y="6106125"/>
                </a:cubicBezTo>
                <a:cubicBezTo>
                  <a:pt x="4694078" y="6123954"/>
                  <a:pt x="4694078" y="6154263"/>
                  <a:pt x="4676249" y="6172092"/>
                </a:cubicBezTo>
                <a:cubicBezTo>
                  <a:pt x="4658420" y="6191705"/>
                  <a:pt x="4629895" y="6191705"/>
                  <a:pt x="4610282" y="6172092"/>
                </a:cubicBezTo>
                <a:close/>
                <a:moveTo>
                  <a:pt x="4465866" y="6027679"/>
                </a:moveTo>
                <a:cubicBezTo>
                  <a:pt x="4448037" y="6009850"/>
                  <a:pt x="4448037" y="5979542"/>
                  <a:pt x="4465866" y="5961713"/>
                </a:cubicBezTo>
                <a:cubicBezTo>
                  <a:pt x="4483695" y="5943883"/>
                  <a:pt x="4514004" y="5943883"/>
                  <a:pt x="4531833" y="5961712"/>
                </a:cubicBezTo>
                <a:cubicBezTo>
                  <a:pt x="4549662" y="5979541"/>
                  <a:pt x="4549662" y="6009850"/>
                  <a:pt x="4531833" y="6027679"/>
                </a:cubicBezTo>
                <a:cubicBezTo>
                  <a:pt x="4514004" y="6045508"/>
                  <a:pt x="4483695" y="6045508"/>
                  <a:pt x="4465866" y="6027679"/>
                </a:cubicBezTo>
                <a:close/>
                <a:moveTo>
                  <a:pt x="1167100" y="2982908"/>
                </a:moveTo>
                <a:cubicBezTo>
                  <a:pt x="1149271" y="2965079"/>
                  <a:pt x="1149271" y="2934770"/>
                  <a:pt x="1167100" y="2916942"/>
                </a:cubicBezTo>
                <a:cubicBezTo>
                  <a:pt x="1184929" y="2899113"/>
                  <a:pt x="1215237" y="2899113"/>
                  <a:pt x="1233066" y="2916942"/>
                </a:cubicBezTo>
                <a:cubicBezTo>
                  <a:pt x="1250895" y="2934771"/>
                  <a:pt x="1250896" y="2965079"/>
                  <a:pt x="1233067" y="2982908"/>
                </a:cubicBezTo>
                <a:cubicBezTo>
                  <a:pt x="1215238" y="3000737"/>
                  <a:pt x="1184929" y="3000737"/>
                  <a:pt x="1167100" y="2982908"/>
                </a:cubicBezTo>
                <a:close/>
                <a:moveTo>
                  <a:pt x="2891100" y="4706916"/>
                </a:moveTo>
                <a:cubicBezTo>
                  <a:pt x="2873270" y="4689085"/>
                  <a:pt x="2873270" y="4658777"/>
                  <a:pt x="2891098" y="4640948"/>
                </a:cubicBezTo>
                <a:cubicBezTo>
                  <a:pt x="2908927" y="4623119"/>
                  <a:pt x="2939236" y="4623119"/>
                  <a:pt x="2957066" y="4640949"/>
                </a:cubicBezTo>
                <a:cubicBezTo>
                  <a:pt x="2974896" y="4658779"/>
                  <a:pt x="2974897" y="4689088"/>
                  <a:pt x="2957068" y="4706917"/>
                </a:cubicBezTo>
                <a:cubicBezTo>
                  <a:pt x="2939239" y="4724746"/>
                  <a:pt x="2908930" y="4724746"/>
                  <a:pt x="2891100" y="4706916"/>
                </a:cubicBezTo>
                <a:close/>
                <a:moveTo>
                  <a:pt x="1455936" y="3273516"/>
                </a:moveTo>
                <a:cubicBezTo>
                  <a:pt x="1438107" y="3255687"/>
                  <a:pt x="1438107" y="3225379"/>
                  <a:pt x="1455936" y="3207550"/>
                </a:cubicBezTo>
                <a:cubicBezTo>
                  <a:pt x="1473765" y="3189721"/>
                  <a:pt x="1504073" y="3189721"/>
                  <a:pt x="1521902" y="3207550"/>
                </a:cubicBezTo>
                <a:cubicBezTo>
                  <a:pt x="1539731" y="3225379"/>
                  <a:pt x="1539731" y="3255688"/>
                  <a:pt x="1521902" y="3273517"/>
                </a:cubicBezTo>
                <a:cubicBezTo>
                  <a:pt x="1504073" y="3291345"/>
                  <a:pt x="1473765" y="3291345"/>
                  <a:pt x="1455936" y="3273516"/>
                </a:cubicBezTo>
                <a:close/>
                <a:moveTo>
                  <a:pt x="1311519" y="3129105"/>
                </a:moveTo>
                <a:cubicBezTo>
                  <a:pt x="1293691" y="3111275"/>
                  <a:pt x="1293691" y="3080967"/>
                  <a:pt x="1311518" y="3063138"/>
                </a:cubicBezTo>
                <a:cubicBezTo>
                  <a:pt x="1329347" y="3043525"/>
                  <a:pt x="1359657" y="3043525"/>
                  <a:pt x="1377486" y="3063138"/>
                </a:cubicBezTo>
                <a:cubicBezTo>
                  <a:pt x="1395315" y="3080967"/>
                  <a:pt x="1395316" y="3111276"/>
                  <a:pt x="1377487" y="3129105"/>
                </a:cubicBezTo>
                <a:cubicBezTo>
                  <a:pt x="1359658" y="3146934"/>
                  <a:pt x="1329348" y="3146934"/>
                  <a:pt x="1311519" y="3129105"/>
                </a:cubicBezTo>
                <a:close/>
                <a:moveTo>
                  <a:pt x="1600343" y="3419713"/>
                </a:moveTo>
                <a:cubicBezTo>
                  <a:pt x="1582514" y="3401884"/>
                  <a:pt x="1582514" y="3371576"/>
                  <a:pt x="1600343" y="3353747"/>
                </a:cubicBezTo>
                <a:cubicBezTo>
                  <a:pt x="1618172" y="3334134"/>
                  <a:pt x="1648480" y="3334134"/>
                  <a:pt x="1666309" y="3353747"/>
                </a:cubicBezTo>
                <a:cubicBezTo>
                  <a:pt x="1684138" y="3371576"/>
                  <a:pt x="1684138" y="3401884"/>
                  <a:pt x="1666309" y="3419713"/>
                </a:cubicBezTo>
                <a:cubicBezTo>
                  <a:pt x="1648480" y="3437542"/>
                  <a:pt x="1618172" y="3437542"/>
                  <a:pt x="1600343" y="3419713"/>
                </a:cubicBezTo>
                <a:close/>
                <a:moveTo>
                  <a:pt x="3324346" y="5143722"/>
                </a:moveTo>
                <a:cubicBezTo>
                  <a:pt x="3306517" y="5125893"/>
                  <a:pt x="3306516" y="5095585"/>
                  <a:pt x="3324345" y="5077756"/>
                </a:cubicBezTo>
                <a:cubicBezTo>
                  <a:pt x="3342175" y="5058143"/>
                  <a:pt x="3372483" y="5058143"/>
                  <a:pt x="3390312" y="5077756"/>
                </a:cubicBezTo>
                <a:cubicBezTo>
                  <a:pt x="3408141" y="5095585"/>
                  <a:pt x="3408141" y="5125893"/>
                  <a:pt x="3390312" y="5143722"/>
                </a:cubicBezTo>
                <a:cubicBezTo>
                  <a:pt x="3372483" y="5161551"/>
                  <a:pt x="3342175" y="5161551"/>
                  <a:pt x="3324346" y="5143722"/>
                </a:cubicBezTo>
                <a:close/>
                <a:moveTo>
                  <a:pt x="1744752" y="3564129"/>
                </a:moveTo>
                <a:cubicBezTo>
                  <a:pt x="1726923" y="3546300"/>
                  <a:pt x="1726923" y="3515992"/>
                  <a:pt x="1744752" y="3498163"/>
                </a:cubicBezTo>
                <a:cubicBezTo>
                  <a:pt x="1762581" y="3480334"/>
                  <a:pt x="1792889" y="3480334"/>
                  <a:pt x="1810718" y="3498163"/>
                </a:cubicBezTo>
                <a:cubicBezTo>
                  <a:pt x="1828547" y="3515992"/>
                  <a:pt x="1828547" y="3546300"/>
                  <a:pt x="1810718" y="3564129"/>
                </a:cubicBezTo>
                <a:cubicBezTo>
                  <a:pt x="1792889" y="3581958"/>
                  <a:pt x="1762581" y="3581958"/>
                  <a:pt x="1744752" y="3564129"/>
                </a:cubicBezTo>
                <a:close/>
                <a:moveTo>
                  <a:pt x="13371" y="1832752"/>
                </a:moveTo>
                <a:cubicBezTo>
                  <a:pt x="-4458" y="1814923"/>
                  <a:pt x="-4457" y="1784615"/>
                  <a:pt x="13372" y="1766786"/>
                </a:cubicBezTo>
                <a:cubicBezTo>
                  <a:pt x="31201" y="1748957"/>
                  <a:pt x="61509" y="1748957"/>
                  <a:pt x="79338" y="1766786"/>
                </a:cubicBezTo>
                <a:cubicBezTo>
                  <a:pt x="97167" y="1784615"/>
                  <a:pt x="97167" y="1814924"/>
                  <a:pt x="79338" y="1832753"/>
                </a:cubicBezTo>
                <a:cubicBezTo>
                  <a:pt x="61509" y="1850582"/>
                  <a:pt x="31200" y="1850581"/>
                  <a:pt x="13371" y="1832752"/>
                </a:cubicBezTo>
                <a:close/>
                <a:moveTo>
                  <a:pt x="3468754" y="5288138"/>
                </a:moveTo>
                <a:cubicBezTo>
                  <a:pt x="3450925" y="5270309"/>
                  <a:pt x="3450925" y="5240000"/>
                  <a:pt x="3468754" y="5222171"/>
                </a:cubicBezTo>
                <a:cubicBezTo>
                  <a:pt x="3486583" y="5204342"/>
                  <a:pt x="3516891" y="5204342"/>
                  <a:pt x="3534720" y="5222171"/>
                </a:cubicBezTo>
                <a:cubicBezTo>
                  <a:pt x="3552549" y="5240000"/>
                  <a:pt x="3552549" y="5270309"/>
                  <a:pt x="3534720" y="5288137"/>
                </a:cubicBezTo>
                <a:cubicBezTo>
                  <a:pt x="3516891" y="5305966"/>
                  <a:pt x="3486583" y="5305967"/>
                  <a:pt x="3468754" y="5288138"/>
                </a:cubicBezTo>
                <a:close/>
                <a:moveTo>
                  <a:pt x="2324239" y="4145351"/>
                </a:moveTo>
                <a:cubicBezTo>
                  <a:pt x="2306410" y="4127522"/>
                  <a:pt x="2306411" y="4097215"/>
                  <a:pt x="2324240" y="4079386"/>
                </a:cubicBezTo>
                <a:cubicBezTo>
                  <a:pt x="2342069" y="4061557"/>
                  <a:pt x="2370595" y="4061557"/>
                  <a:pt x="2390206" y="4079385"/>
                </a:cubicBezTo>
                <a:cubicBezTo>
                  <a:pt x="2408034" y="4097213"/>
                  <a:pt x="2408034" y="4127521"/>
                  <a:pt x="2390205" y="4145350"/>
                </a:cubicBezTo>
                <a:cubicBezTo>
                  <a:pt x="2372376" y="4163179"/>
                  <a:pt x="2342067" y="4163179"/>
                  <a:pt x="2324239" y="4145351"/>
                </a:cubicBezTo>
                <a:close/>
                <a:moveTo>
                  <a:pt x="592861" y="2413977"/>
                </a:moveTo>
                <a:cubicBezTo>
                  <a:pt x="575032" y="2396148"/>
                  <a:pt x="575032" y="2365840"/>
                  <a:pt x="592861" y="2348011"/>
                </a:cubicBezTo>
                <a:cubicBezTo>
                  <a:pt x="610690" y="2330182"/>
                  <a:pt x="639217" y="2330182"/>
                  <a:pt x="658827" y="2348011"/>
                </a:cubicBezTo>
                <a:cubicBezTo>
                  <a:pt x="676656" y="2365840"/>
                  <a:pt x="676657" y="2396148"/>
                  <a:pt x="658828" y="2413977"/>
                </a:cubicBezTo>
                <a:cubicBezTo>
                  <a:pt x="640999" y="2431806"/>
                  <a:pt x="610690" y="2431806"/>
                  <a:pt x="592861" y="2413977"/>
                </a:cubicBezTo>
                <a:close/>
                <a:moveTo>
                  <a:pt x="2179814" y="4000938"/>
                </a:moveTo>
                <a:cubicBezTo>
                  <a:pt x="2161985" y="3983109"/>
                  <a:pt x="2161985" y="3952800"/>
                  <a:pt x="2179814" y="3934971"/>
                </a:cubicBezTo>
                <a:cubicBezTo>
                  <a:pt x="2197643" y="3915359"/>
                  <a:pt x="2226170" y="3915359"/>
                  <a:pt x="2245781" y="3934971"/>
                </a:cubicBezTo>
                <a:cubicBezTo>
                  <a:pt x="2263610" y="3952800"/>
                  <a:pt x="2263610" y="3983109"/>
                  <a:pt x="2245781" y="4000938"/>
                </a:cubicBezTo>
                <a:cubicBezTo>
                  <a:pt x="2227952" y="4018767"/>
                  <a:pt x="2197643" y="4018767"/>
                  <a:pt x="2179814" y="4000938"/>
                </a:cubicBezTo>
                <a:close/>
                <a:moveTo>
                  <a:pt x="448434" y="2269561"/>
                </a:moveTo>
                <a:cubicBezTo>
                  <a:pt x="430605" y="2251732"/>
                  <a:pt x="430605" y="2221424"/>
                  <a:pt x="448434" y="2203595"/>
                </a:cubicBezTo>
                <a:cubicBezTo>
                  <a:pt x="466263" y="2183982"/>
                  <a:pt x="494789" y="2183982"/>
                  <a:pt x="514400" y="2203595"/>
                </a:cubicBezTo>
                <a:cubicBezTo>
                  <a:pt x="532229" y="2221424"/>
                  <a:pt x="532229" y="2251732"/>
                  <a:pt x="514400" y="2269561"/>
                </a:cubicBezTo>
                <a:cubicBezTo>
                  <a:pt x="496571" y="2287390"/>
                  <a:pt x="466263" y="2287390"/>
                  <a:pt x="448434" y="2269561"/>
                </a:cubicBezTo>
                <a:close/>
                <a:moveTo>
                  <a:pt x="2033612" y="3854742"/>
                </a:moveTo>
                <a:cubicBezTo>
                  <a:pt x="2015783" y="3836913"/>
                  <a:pt x="2015783" y="3806604"/>
                  <a:pt x="2033612" y="3788775"/>
                </a:cubicBezTo>
                <a:cubicBezTo>
                  <a:pt x="2053223" y="3770946"/>
                  <a:pt x="2081749" y="3770947"/>
                  <a:pt x="2099578" y="3788776"/>
                </a:cubicBezTo>
                <a:cubicBezTo>
                  <a:pt x="2117407" y="3806605"/>
                  <a:pt x="2117407" y="3836913"/>
                  <a:pt x="2099578" y="3854742"/>
                </a:cubicBezTo>
                <a:cubicBezTo>
                  <a:pt x="2081749" y="3872571"/>
                  <a:pt x="2051441" y="3872571"/>
                  <a:pt x="2033612" y="3854742"/>
                </a:cubicBezTo>
                <a:close/>
                <a:moveTo>
                  <a:pt x="302231" y="2123365"/>
                </a:moveTo>
                <a:cubicBezTo>
                  <a:pt x="284402" y="2105536"/>
                  <a:pt x="284403" y="2075228"/>
                  <a:pt x="302231" y="2057399"/>
                </a:cubicBezTo>
                <a:cubicBezTo>
                  <a:pt x="321842" y="2039570"/>
                  <a:pt x="350369" y="2039570"/>
                  <a:pt x="368198" y="2057399"/>
                </a:cubicBezTo>
                <a:cubicBezTo>
                  <a:pt x="386027" y="2075228"/>
                  <a:pt x="386027" y="2105536"/>
                  <a:pt x="368198" y="2123365"/>
                </a:cubicBezTo>
                <a:cubicBezTo>
                  <a:pt x="350369" y="2141194"/>
                  <a:pt x="320060" y="2141194"/>
                  <a:pt x="302231" y="2123365"/>
                </a:cubicBezTo>
                <a:close/>
                <a:moveTo>
                  <a:pt x="1889175" y="3710327"/>
                </a:moveTo>
                <a:cubicBezTo>
                  <a:pt x="1871346" y="3692498"/>
                  <a:pt x="1871346" y="3662190"/>
                  <a:pt x="1889175" y="3644361"/>
                </a:cubicBezTo>
                <a:cubicBezTo>
                  <a:pt x="1908786" y="3624748"/>
                  <a:pt x="1937312" y="3624748"/>
                  <a:pt x="1955141" y="3644361"/>
                </a:cubicBezTo>
                <a:cubicBezTo>
                  <a:pt x="1972970" y="3662190"/>
                  <a:pt x="1972970" y="3692498"/>
                  <a:pt x="1955141" y="3710327"/>
                </a:cubicBezTo>
                <a:cubicBezTo>
                  <a:pt x="1937312" y="3728156"/>
                  <a:pt x="1907004" y="3728156"/>
                  <a:pt x="1889175" y="3710327"/>
                </a:cubicBezTo>
                <a:close/>
                <a:moveTo>
                  <a:pt x="157794" y="1978950"/>
                </a:moveTo>
                <a:cubicBezTo>
                  <a:pt x="139965" y="1961122"/>
                  <a:pt x="139965" y="1930813"/>
                  <a:pt x="157794" y="1912984"/>
                </a:cubicBezTo>
                <a:cubicBezTo>
                  <a:pt x="177405" y="1893371"/>
                  <a:pt x="205931" y="1893371"/>
                  <a:pt x="223761" y="1912984"/>
                </a:cubicBezTo>
                <a:cubicBezTo>
                  <a:pt x="241590" y="1930813"/>
                  <a:pt x="241590" y="1961122"/>
                  <a:pt x="223761" y="1978951"/>
                </a:cubicBezTo>
                <a:cubicBezTo>
                  <a:pt x="205932" y="1996780"/>
                  <a:pt x="175623" y="1996779"/>
                  <a:pt x="157794" y="1978950"/>
                </a:cubicBezTo>
                <a:close/>
                <a:moveTo>
                  <a:pt x="3613176" y="5434335"/>
                </a:moveTo>
                <a:cubicBezTo>
                  <a:pt x="3595347" y="5416506"/>
                  <a:pt x="3595347" y="5386198"/>
                  <a:pt x="3613176" y="5368369"/>
                </a:cubicBezTo>
                <a:cubicBezTo>
                  <a:pt x="3632787" y="5348756"/>
                  <a:pt x="3661314" y="5348756"/>
                  <a:pt x="3679143" y="5368369"/>
                </a:cubicBezTo>
                <a:cubicBezTo>
                  <a:pt x="3696971" y="5386198"/>
                  <a:pt x="3696971" y="5416506"/>
                  <a:pt x="3679142" y="5434335"/>
                </a:cubicBezTo>
                <a:cubicBezTo>
                  <a:pt x="3661313" y="5452164"/>
                  <a:pt x="3631005" y="5452164"/>
                  <a:pt x="3613176" y="5434335"/>
                </a:cubicBezTo>
                <a:close/>
                <a:moveTo>
                  <a:pt x="2468650" y="4291548"/>
                </a:moveTo>
                <a:cubicBezTo>
                  <a:pt x="2450821" y="4273720"/>
                  <a:pt x="2450821" y="4243411"/>
                  <a:pt x="2468650" y="4225582"/>
                </a:cubicBezTo>
                <a:cubicBezTo>
                  <a:pt x="2486480" y="4205970"/>
                  <a:pt x="2516787" y="4205969"/>
                  <a:pt x="2534616" y="4225582"/>
                </a:cubicBezTo>
                <a:cubicBezTo>
                  <a:pt x="2552444" y="4243410"/>
                  <a:pt x="2552443" y="4273717"/>
                  <a:pt x="2534614" y="4291546"/>
                </a:cubicBezTo>
                <a:cubicBezTo>
                  <a:pt x="2516785" y="4309375"/>
                  <a:pt x="2486478" y="4309376"/>
                  <a:pt x="2468650" y="4291548"/>
                </a:cubicBezTo>
                <a:close/>
                <a:moveTo>
                  <a:pt x="737277" y="2560179"/>
                </a:moveTo>
                <a:cubicBezTo>
                  <a:pt x="719448" y="2542350"/>
                  <a:pt x="719448" y="2512042"/>
                  <a:pt x="737277" y="2494213"/>
                </a:cubicBezTo>
                <a:cubicBezTo>
                  <a:pt x="755106" y="2474600"/>
                  <a:pt x="785414" y="2474600"/>
                  <a:pt x="803243" y="2494213"/>
                </a:cubicBezTo>
                <a:cubicBezTo>
                  <a:pt x="821072" y="2512042"/>
                  <a:pt x="821073" y="2542350"/>
                  <a:pt x="803244" y="2560179"/>
                </a:cubicBezTo>
                <a:cubicBezTo>
                  <a:pt x="785415" y="2578008"/>
                  <a:pt x="755106" y="2578008"/>
                  <a:pt x="737277" y="2560179"/>
                </a:cubicBezTo>
                <a:close/>
                <a:moveTo>
                  <a:pt x="2613082" y="4435997"/>
                </a:moveTo>
                <a:cubicBezTo>
                  <a:pt x="2595254" y="4418169"/>
                  <a:pt x="2595255" y="4387861"/>
                  <a:pt x="2613084" y="4370033"/>
                </a:cubicBezTo>
                <a:cubicBezTo>
                  <a:pt x="2630913" y="4352204"/>
                  <a:pt x="2661220" y="4352203"/>
                  <a:pt x="2679048" y="4370031"/>
                </a:cubicBezTo>
                <a:cubicBezTo>
                  <a:pt x="2696877" y="4387860"/>
                  <a:pt x="2696877" y="4418168"/>
                  <a:pt x="2679048" y="4435997"/>
                </a:cubicBezTo>
                <a:cubicBezTo>
                  <a:pt x="2661219" y="4453826"/>
                  <a:pt x="2630911" y="4453826"/>
                  <a:pt x="2613082" y="4435997"/>
                </a:cubicBezTo>
                <a:close/>
                <a:moveTo>
                  <a:pt x="881715" y="2704634"/>
                </a:moveTo>
                <a:cubicBezTo>
                  <a:pt x="863886" y="2686805"/>
                  <a:pt x="863886" y="2656497"/>
                  <a:pt x="881715" y="2638668"/>
                </a:cubicBezTo>
                <a:cubicBezTo>
                  <a:pt x="899544" y="2620839"/>
                  <a:pt x="929852" y="2620839"/>
                  <a:pt x="947681" y="2638668"/>
                </a:cubicBezTo>
                <a:cubicBezTo>
                  <a:pt x="965510" y="2656497"/>
                  <a:pt x="965510" y="2686805"/>
                  <a:pt x="947681" y="2704634"/>
                </a:cubicBezTo>
                <a:cubicBezTo>
                  <a:pt x="929852" y="2722463"/>
                  <a:pt x="899544" y="2722463"/>
                  <a:pt x="881715" y="2704634"/>
                </a:cubicBezTo>
                <a:close/>
                <a:moveTo>
                  <a:pt x="4337099" y="6160020"/>
                </a:moveTo>
                <a:cubicBezTo>
                  <a:pt x="4319270" y="6142191"/>
                  <a:pt x="4319270" y="6111883"/>
                  <a:pt x="4337099" y="6094053"/>
                </a:cubicBezTo>
                <a:cubicBezTo>
                  <a:pt x="4354928" y="6076225"/>
                  <a:pt x="4385236" y="6076225"/>
                  <a:pt x="4403065" y="6094054"/>
                </a:cubicBezTo>
                <a:cubicBezTo>
                  <a:pt x="4420894" y="6111883"/>
                  <a:pt x="4420894" y="6142191"/>
                  <a:pt x="4403065" y="6160020"/>
                </a:cubicBezTo>
                <a:cubicBezTo>
                  <a:pt x="4385236" y="6177849"/>
                  <a:pt x="4354928" y="6177849"/>
                  <a:pt x="4337099" y="6160020"/>
                </a:cubicBezTo>
                <a:close/>
                <a:moveTo>
                  <a:pt x="2750770" y="4583571"/>
                </a:moveTo>
                <a:cubicBezTo>
                  <a:pt x="2732943" y="4565744"/>
                  <a:pt x="2732945" y="4535437"/>
                  <a:pt x="2750774" y="4517608"/>
                </a:cubicBezTo>
                <a:cubicBezTo>
                  <a:pt x="2768603" y="4499779"/>
                  <a:pt x="2798909" y="4499778"/>
                  <a:pt x="2816736" y="4517604"/>
                </a:cubicBezTo>
                <a:cubicBezTo>
                  <a:pt x="2834559" y="4535428"/>
                  <a:pt x="2834561" y="4565738"/>
                  <a:pt x="2816732" y="4583567"/>
                </a:cubicBezTo>
                <a:cubicBezTo>
                  <a:pt x="2798903" y="4603179"/>
                  <a:pt x="2768593" y="4603178"/>
                  <a:pt x="2750770" y="4583571"/>
                </a:cubicBezTo>
                <a:close/>
                <a:moveTo>
                  <a:pt x="1019402" y="2852208"/>
                </a:moveTo>
                <a:cubicBezTo>
                  <a:pt x="1001573" y="2834379"/>
                  <a:pt x="1001573" y="2804070"/>
                  <a:pt x="1019402" y="2786241"/>
                </a:cubicBezTo>
                <a:cubicBezTo>
                  <a:pt x="1037231" y="2768412"/>
                  <a:pt x="1067540" y="2768412"/>
                  <a:pt x="1085369" y="2786241"/>
                </a:cubicBezTo>
                <a:cubicBezTo>
                  <a:pt x="1103198" y="2804070"/>
                  <a:pt x="1103198" y="2834379"/>
                  <a:pt x="1085369" y="2852208"/>
                </a:cubicBezTo>
                <a:cubicBezTo>
                  <a:pt x="1067540" y="2871820"/>
                  <a:pt x="1037232" y="2871820"/>
                  <a:pt x="1019402" y="2852208"/>
                </a:cubicBezTo>
                <a:close/>
                <a:moveTo>
                  <a:pt x="4474783" y="6307592"/>
                </a:moveTo>
                <a:cubicBezTo>
                  <a:pt x="4456954" y="6289763"/>
                  <a:pt x="4456954" y="6259455"/>
                  <a:pt x="4474783" y="6241626"/>
                </a:cubicBezTo>
                <a:cubicBezTo>
                  <a:pt x="4492612" y="6223797"/>
                  <a:pt x="4522921" y="6223797"/>
                  <a:pt x="4540750" y="6241626"/>
                </a:cubicBezTo>
                <a:cubicBezTo>
                  <a:pt x="4558579" y="6259455"/>
                  <a:pt x="4558578" y="6289763"/>
                  <a:pt x="4540749" y="6307592"/>
                </a:cubicBezTo>
                <a:cubicBezTo>
                  <a:pt x="4522921" y="6327205"/>
                  <a:pt x="4492612" y="6327205"/>
                  <a:pt x="4474783" y="6307592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B7A6AB5B-2FFD-442D-9AE7-8B847879D70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04853" y="1701470"/>
            <a:ext cx="187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51DA3AFC-6F92-49EE-932C-F36D95A45D0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193017" y="3201685"/>
            <a:ext cx="187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5D22C71-D14C-45D3-BBE5-B8A2C74E2CC4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04853" y="4730760"/>
            <a:ext cx="187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13A628DB-766A-4967-A7DD-C4EECF7D9386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6149181" y="1701470"/>
            <a:ext cx="187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84589F0B-85E0-40E1-A7C2-342858208697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437344" y="3201685"/>
            <a:ext cx="187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BAB86787-7F94-4DD9-AC85-4C59E0F066D8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6149181" y="4730760"/>
            <a:ext cx="187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3000FDC6-4013-402A-ACD9-956A7786A7C0}"/>
              </a:ext>
            </a:extLst>
          </p:cNvPr>
          <p:cNvSpPr/>
          <p:nvPr userDrawn="1"/>
        </p:nvSpPr>
        <p:spPr>
          <a:xfrm>
            <a:off x="2861017" y="1701470"/>
            <a:ext cx="3204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8CF4F68F-AE23-42BB-96AD-8C04D5A1962B}"/>
              </a:ext>
            </a:extLst>
          </p:cNvPr>
          <p:cNvSpPr/>
          <p:nvPr userDrawn="1"/>
        </p:nvSpPr>
        <p:spPr>
          <a:xfrm>
            <a:off x="8105344" y="1701470"/>
            <a:ext cx="3204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89EB8322-3A4C-4D7A-AA87-1CF7993F303A}"/>
              </a:ext>
            </a:extLst>
          </p:cNvPr>
          <p:cNvSpPr/>
          <p:nvPr userDrawn="1"/>
        </p:nvSpPr>
        <p:spPr>
          <a:xfrm>
            <a:off x="6149181" y="3201685"/>
            <a:ext cx="3204000" cy="14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E2239498-A1C7-45DF-A3B0-3EF70193C35E}"/>
              </a:ext>
            </a:extLst>
          </p:cNvPr>
          <p:cNvSpPr/>
          <p:nvPr userDrawn="1"/>
        </p:nvSpPr>
        <p:spPr>
          <a:xfrm>
            <a:off x="904853" y="3201685"/>
            <a:ext cx="3204000" cy="14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4A04A648-4BBE-4C1E-B7D8-FA317CA65645}"/>
              </a:ext>
            </a:extLst>
          </p:cNvPr>
          <p:cNvSpPr/>
          <p:nvPr userDrawn="1"/>
        </p:nvSpPr>
        <p:spPr>
          <a:xfrm>
            <a:off x="8105344" y="4730760"/>
            <a:ext cx="3204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7C949D7B-991A-46B7-8321-FA7A64C33D1E}"/>
              </a:ext>
            </a:extLst>
          </p:cNvPr>
          <p:cNvSpPr/>
          <p:nvPr userDrawn="1"/>
        </p:nvSpPr>
        <p:spPr>
          <a:xfrm>
            <a:off x="2861017" y="4730760"/>
            <a:ext cx="3204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E1E0B8E-80EF-4F6F-A79A-21F1759109D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651448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76828 h 6858000"/>
              <a:gd name="connsiteX3" fmla="*/ 12191999 w 12192000"/>
              <a:gd name="connsiteY3" fmla="*/ 4876828 h 6858000"/>
              <a:gd name="connsiteX4" fmla="*/ 12191999 w 12192000"/>
              <a:gd name="connsiteY4" fmla="*/ 4232567 h 6858000"/>
              <a:gd name="connsiteX5" fmla="*/ 8821956 w 12192000"/>
              <a:gd name="connsiteY5" fmla="*/ 6857999 h 6858000"/>
              <a:gd name="connsiteX6" fmla="*/ 9099433 w 12192000"/>
              <a:gd name="connsiteY6" fmla="*/ 6857999 h 6858000"/>
              <a:gd name="connsiteX7" fmla="*/ 9099432 w 12192000"/>
              <a:gd name="connsiteY7" fmla="*/ 6858000 h 6858000"/>
              <a:gd name="connsiteX8" fmla="*/ 0 w 12192000"/>
              <a:gd name="connsiteY8" fmla="*/ 6858000 h 6858000"/>
              <a:gd name="connsiteX9" fmla="*/ 0 w 12192000"/>
              <a:gd name="connsiteY9" fmla="*/ 5181811 h 6858000"/>
              <a:gd name="connsiteX0" fmla="*/ 6651448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76828 h 6858000"/>
              <a:gd name="connsiteX3" fmla="*/ 12191999 w 12192000"/>
              <a:gd name="connsiteY3" fmla="*/ 4876828 h 6858000"/>
              <a:gd name="connsiteX4" fmla="*/ 12191999 w 12192000"/>
              <a:gd name="connsiteY4" fmla="*/ 4232567 h 6858000"/>
              <a:gd name="connsiteX5" fmla="*/ 8821956 w 12192000"/>
              <a:gd name="connsiteY5" fmla="*/ 6857999 h 6858000"/>
              <a:gd name="connsiteX6" fmla="*/ 9099433 w 12192000"/>
              <a:gd name="connsiteY6" fmla="*/ 6857999 h 6858000"/>
              <a:gd name="connsiteX7" fmla="*/ 0 w 12192000"/>
              <a:gd name="connsiteY7" fmla="*/ 6858000 h 6858000"/>
              <a:gd name="connsiteX8" fmla="*/ 0 w 12192000"/>
              <a:gd name="connsiteY8" fmla="*/ 5181811 h 6858000"/>
              <a:gd name="connsiteX9" fmla="*/ 6651448 w 12192000"/>
              <a:gd name="connsiteY9" fmla="*/ 0 h 6858000"/>
              <a:gd name="connsiteX0" fmla="*/ 6651448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76828 h 6858000"/>
              <a:gd name="connsiteX3" fmla="*/ 12191999 w 12192000"/>
              <a:gd name="connsiteY3" fmla="*/ 4876828 h 6858000"/>
              <a:gd name="connsiteX4" fmla="*/ 12191999 w 12192000"/>
              <a:gd name="connsiteY4" fmla="*/ 4232567 h 6858000"/>
              <a:gd name="connsiteX5" fmla="*/ 8821956 w 12192000"/>
              <a:gd name="connsiteY5" fmla="*/ 6857999 h 6858000"/>
              <a:gd name="connsiteX6" fmla="*/ 0 w 12192000"/>
              <a:gd name="connsiteY6" fmla="*/ 6858000 h 6858000"/>
              <a:gd name="connsiteX7" fmla="*/ 0 w 12192000"/>
              <a:gd name="connsiteY7" fmla="*/ 5181811 h 6858000"/>
              <a:gd name="connsiteX8" fmla="*/ 6651448 w 12192000"/>
              <a:gd name="connsiteY8" fmla="*/ 0 h 6858000"/>
              <a:gd name="connsiteX0" fmla="*/ 6651448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76828 h 6858000"/>
              <a:gd name="connsiteX3" fmla="*/ 12191999 w 12192000"/>
              <a:gd name="connsiteY3" fmla="*/ 4232567 h 6858000"/>
              <a:gd name="connsiteX4" fmla="*/ 8821956 w 12192000"/>
              <a:gd name="connsiteY4" fmla="*/ 6857999 h 6858000"/>
              <a:gd name="connsiteX5" fmla="*/ 0 w 12192000"/>
              <a:gd name="connsiteY5" fmla="*/ 6858000 h 6858000"/>
              <a:gd name="connsiteX6" fmla="*/ 0 w 12192000"/>
              <a:gd name="connsiteY6" fmla="*/ 5181811 h 6858000"/>
              <a:gd name="connsiteX7" fmla="*/ 6651448 w 12192000"/>
              <a:gd name="connsiteY7" fmla="*/ 0 h 6858000"/>
              <a:gd name="connsiteX0" fmla="*/ 6651448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4232567 h 6858000"/>
              <a:gd name="connsiteX3" fmla="*/ 8821956 w 12192000"/>
              <a:gd name="connsiteY3" fmla="*/ 6857999 h 6858000"/>
              <a:gd name="connsiteX4" fmla="*/ 0 w 12192000"/>
              <a:gd name="connsiteY4" fmla="*/ 6858000 h 6858000"/>
              <a:gd name="connsiteX5" fmla="*/ 0 w 12192000"/>
              <a:gd name="connsiteY5" fmla="*/ 5181811 h 6858000"/>
              <a:gd name="connsiteX6" fmla="*/ 6651448 w 12192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6651448" y="0"/>
                </a:moveTo>
                <a:lnTo>
                  <a:pt x="12192000" y="0"/>
                </a:lnTo>
                <a:cubicBezTo>
                  <a:pt x="12192000" y="1410856"/>
                  <a:pt x="12191999" y="2821711"/>
                  <a:pt x="12191999" y="4232567"/>
                </a:cubicBezTo>
                <a:lnTo>
                  <a:pt x="8821956" y="6857999"/>
                </a:lnTo>
                <a:lnTo>
                  <a:pt x="0" y="6858000"/>
                </a:lnTo>
                <a:lnTo>
                  <a:pt x="0" y="5181811"/>
                </a:lnTo>
                <a:lnTo>
                  <a:pt x="665144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79" r:id="rId6"/>
    <p:sldLayoutId id="2147483680" r:id="rId7"/>
    <p:sldLayoutId id="2147483682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2467503" y="2274941"/>
            <a:ext cx="7283421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SPROCKET CENTRAL PTY Ltd.</a:t>
            </a:r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 PROJECT DESCRIPTION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B4337D-B571-448B-8F6F-F75B5FFBB172}"/>
              </a:ext>
            </a:extLst>
          </p:cNvPr>
          <p:cNvSpPr/>
          <p:nvPr/>
        </p:nvSpPr>
        <p:spPr>
          <a:xfrm>
            <a:off x="2793835" y="2090698"/>
            <a:ext cx="6682154" cy="2822331"/>
          </a:xfrm>
          <a:custGeom>
            <a:avLst/>
            <a:gdLst>
              <a:gd name="connsiteX0" fmla="*/ 6610721 w 6682154"/>
              <a:gd name="connsiteY0" fmla="*/ 1920282 h 2822331"/>
              <a:gd name="connsiteX1" fmla="*/ 6682154 w 6682154"/>
              <a:gd name="connsiteY1" fmla="*/ 1920282 h 2822331"/>
              <a:gd name="connsiteX2" fmla="*/ 6682154 w 6682154"/>
              <a:gd name="connsiteY2" fmla="*/ 2431118 h 2822331"/>
              <a:gd name="connsiteX3" fmla="*/ 6610721 w 6682154"/>
              <a:gd name="connsiteY3" fmla="*/ 2539606 h 2822331"/>
              <a:gd name="connsiteX4" fmla="*/ 0 w 6682154"/>
              <a:gd name="connsiteY4" fmla="*/ 0 h 2822331"/>
              <a:gd name="connsiteX5" fmla="*/ 6682154 w 6682154"/>
              <a:gd name="connsiteY5" fmla="*/ 0 h 2822331"/>
              <a:gd name="connsiteX6" fmla="*/ 6682154 w 6682154"/>
              <a:gd name="connsiteY6" fmla="*/ 678331 h 2822331"/>
              <a:gd name="connsiteX7" fmla="*/ 6610721 w 6682154"/>
              <a:gd name="connsiteY7" fmla="*/ 678331 h 2822331"/>
              <a:gd name="connsiteX8" fmla="*/ 6610721 w 6682154"/>
              <a:gd name="connsiteY8" fmla="*/ 71433 h 2822331"/>
              <a:gd name="connsiteX9" fmla="*/ 71432 w 6682154"/>
              <a:gd name="connsiteY9" fmla="*/ 71433 h 2822331"/>
              <a:gd name="connsiteX10" fmla="*/ 71432 w 6682154"/>
              <a:gd name="connsiteY10" fmla="*/ 2750898 h 2822331"/>
              <a:gd name="connsiteX11" fmla="*/ 6471598 w 6682154"/>
              <a:gd name="connsiteY11" fmla="*/ 2750898 h 2822331"/>
              <a:gd name="connsiteX12" fmla="*/ 6424563 w 6682154"/>
              <a:gd name="connsiteY12" fmla="*/ 2822331 h 2822331"/>
              <a:gd name="connsiteX13" fmla="*/ 0 w 6682154"/>
              <a:gd name="connsiteY13" fmla="*/ 2822331 h 282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82154" h="2822331">
                <a:moveTo>
                  <a:pt x="6610721" y="1920282"/>
                </a:moveTo>
                <a:lnTo>
                  <a:pt x="6682154" y="1920282"/>
                </a:lnTo>
                <a:lnTo>
                  <a:pt x="6682154" y="2431118"/>
                </a:lnTo>
                <a:lnTo>
                  <a:pt x="6610721" y="2539606"/>
                </a:lnTo>
                <a:close/>
                <a:moveTo>
                  <a:pt x="0" y="0"/>
                </a:moveTo>
                <a:lnTo>
                  <a:pt x="6682154" y="0"/>
                </a:lnTo>
                <a:lnTo>
                  <a:pt x="6682154" y="678331"/>
                </a:lnTo>
                <a:lnTo>
                  <a:pt x="6610721" y="678331"/>
                </a:lnTo>
                <a:lnTo>
                  <a:pt x="6610721" y="71433"/>
                </a:lnTo>
                <a:lnTo>
                  <a:pt x="71432" y="71433"/>
                </a:lnTo>
                <a:lnTo>
                  <a:pt x="71432" y="2750898"/>
                </a:lnTo>
                <a:lnTo>
                  <a:pt x="6471598" y="2750898"/>
                </a:lnTo>
                <a:lnTo>
                  <a:pt x="6424563" y="2822331"/>
                </a:lnTo>
                <a:lnTo>
                  <a:pt x="0" y="2822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D001E6-81ED-405D-81E2-AD7402E303D4}"/>
              </a:ext>
            </a:extLst>
          </p:cNvPr>
          <p:cNvSpPr/>
          <p:nvPr/>
        </p:nvSpPr>
        <p:spPr>
          <a:xfrm rot="3600000">
            <a:off x="1145107" y="2255137"/>
            <a:ext cx="386888" cy="2679032"/>
          </a:xfrm>
          <a:prstGeom prst="roundRect">
            <a:avLst>
              <a:gd name="adj" fmla="val 50000"/>
            </a:avLst>
          </a:prstGeom>
          <a:gradFill>
            <a:gsLst>
              <a:gs pos="56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B7F3EA5-40E9-4656-8CA1-1FC41287CC2A}"/>
              </a:ext>
            </a:extLst>
          </p:cNvPr>
          <p:cNvSpPr/>
          <p:nvPr/>
        </p:nvSpPr>
        <p:spPr>
          <a:xfrm rot="3600000">
            <a:off x="2522568" y="4681199"/>
            <a:ext cx="386888" cy="2679032"/>
          </a:xfrm>
          <a:prstGeom prst="roundRect">
            <a:avLst>
              <a:gd name="adj" fmla="val 50000"/>
            </a:avLst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F404D16-0BB7-4BE0-96DB-9E0905D186D9}"/>
              </a:ext>
            </a:extLst>
          </p:cNvPr>
          <p:cNvSpPr/>
          <p:nvPr/>
        </p:nvSpPr>
        <p:spPr>
          <a:xfrm rot="3600000">
            <a:off x="3326096" y="4681198"/>
            <a:ext cx="386888" cy="2679032"/>
          </a:xfrm>
          <a:prstGeom prst="roundRect">
            <a:avLst>
              <a:gd name="adj" fmla="val 50000"/>
            </a:avLst>
          </a:prstGeom>
          <a:gradFill>
            <a:gsLst>
              <a:gs pos="45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: Rounded Corners 641">
            <a:extLst>
              <a:ext uri="{FF2B5EF4-FFF2-40B4-BE49-F238E27FC236}">
                <a16:creationId xmlns:a16="http://schemas.microsoft.com/office/drawing/2014/main" id="{3B4C9F24-1E23-4C65-B6F2-F0FABBDEE255}"/>
              </a:ext>
            </a:extLst>
          </p:cNvPr>
          <p:cNvSpPr/>
          <p:nvPr/>
        </p:nvSpPr>
        <p:spPr>
          <a:xfrm rot="3600000">
            <a:off x="11348420" y="679590"/>
            <a:ext cx="386888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Rectangle: Rounded Corners 642">
            <a:extLst>
              <a:ext uri="{FF2B5EF4-FFF2-40B4-BE49-F238E27FC236}">
                <a16:creationId xmlns:a16="http://schemas.microsoft.com/office/drawing/2014/main" id="{20F4B076-1AE8-481E-B6B8-AD4C4D09E41C}"/>
              </a:ext>
            </a:extLst>
          </p:cNvPr>
          <p:cNvSpPr/>
          <p:nvPr/>
        </p:nvSpPr>
        <p:spPr>
          <a:xfrm rot="3600000">
            <a:off x="6646965" y="-1277856"/>
            <a:ext cx="386888" cy="2679032"/>
          </a:xfrm>
          <a:prstGeom prst="roundRect">
            <a:avLst>
              <a:gd name="adj" fmla="val 50000"/>
            </a:avLst>
          </a:prstGeom>
          <a:gradFill>
            <a:gsLst>
              <a:gs pos="47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: Rounded Corners 643">
            <a:extLst>
              <a:ext uri="{FF2B5EF4-FFF2-40B4-BE49-F238E27FC236}">
                <a16:creationId xmlns:a16="http://schemas.microsoft.com/office/drawing/2014/main" id="{CDA83CA4-E6DE-4882-9788-20E541A0C5E1}"/>
              </a:ext>
            </a:extLst>
          </p:cNvPr>
          <p:cNvSpPr/>
          <p:nvPr/>
        </p:nvSpPr>
        <p:spPr>
          <a:xfrm rot="3600000">
            <a:off x="1807096" y="692752"/>
            <a:ext cx="386888" cy="2679032"/>
          </a:xfrm>
          <a:prstGeom prst="roundRect">
            <a:avLst>
              <a:gd name="adj" fmla="val 50000"/>
            </a:avLst>
          </a:prstGeom>
          <a:gradFill>
            <a:gsLst>
              <a:gs pos="67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Rectangle: Rounded Corners 644">
            <a:extLst>
              <a:ext uri="{FF2B5EF4-FFF2-40B4-BE49-F238E27FC236}">
                <a16:creationId xmlns:a16="http://schemas.microsoft.com/office/drawing/2014/main" id="{C10B2F5B-6F21-4B27-A48D-8E2A3908FBCE}"/>
              </a:ext>
            </a:extLst>
          </p:cNvPr>
          <p:cNvSpPr/>
          <p:nvPr/>
        </p:nvSpPr>
        <p:spPr>
          <a:xfrm rot="3600000">
            <a:off x="11567072" y="3501922"/>
            <a:ext cx="386888" cy="2679032"/>
          </a:xfrm>
          <a:prstGeom prst="roundRect">
            <a:avLst>
              <a:gd name="adj" fmla="val 50000"/>
            </a:avLst>
          </a:prstGeom>
          <a:gradFill>
            <a:gsLst>
              <a:gs pos="60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62693" y="4431939"/>
            <a:ext cx="266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By Oyelade David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-6559"/>
            <a:ext cx="11573197" cy="724247"/>
          </a:xfrm>
        </p:spPr>
        <p:txBody>
          <a:bodyPr/>
          <a:lstStyle/>
          <a:p>
            <a:r>
              <a:rPr lang="en-US" b="1" dirty="0" smtClean="0"/>
              <a:t>Wealth Segments</a:t>
            </a:r>
            <a:endParaRPr lang="en-US" b="1" dirty="0"/>
          </a:p>
        </p:txBody>
      </p:sp>
      <p:grpSp>
        <p:nvGrpSpPr>
          <p:cNvPr id="38" name="Graphic 14">
            <a:extLst>
              <a:ext uri="{FF2B5EF4-FFF2-40B4-BE49-F238E27FC236}">
                <a16:creationId xmlns:a16="http://schemas.microsoft.com/office/drawing/2014/main" id="{8230C54C-1345-4193-8293-D64EB9D7EE13}"/>
              </a:ext>
            </a:extLst>
          </p:cNvPr>
          <p:cNvGrpSpPr/>
          <p:nvPr/>
        </p:nvGrpSpPr>
        <p:grpSpPr>
          <a:xfrm>
            <a:off x="426507" y="2502631"/>
            <a:ext cx="5189220" cy="4324483"/>
            <a:chOff x="2444748" y="555045"/>
            <a:chExt cx="7282048" cy="5727454"/>
          </a:xfrm>
        </p:grpSpPr>
        <p:sp>
          <p:nvSpPr>
            <p:cNvPr id="39" name="Freeform: Shape 3">
              <a:extLst>
                <a:ext uri="{FF2B5EF4-FFF2-40B4-BE49-F238E27FC236}">
                  <a16:creationId xmlns:a16="http://schemas.microsoft.com/office/drawing/2014/main" id="{BEA8CF02-70F5-4EB1-ADE6-8045E401D2D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4">
              <a:extLst>
                <a:ext uri="{FF2B5EF4-FFF2-40B4-BE49-F238E27FC236}">
                  <a16:creationId xmlns:a16="http://schemas.microsoft.com/office/drawing/2014/main" id="{74C4506C-FA58-4F66-8554-82B50492F0E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5">
              <a:extLst>
                <a:ext uri="{FF2B5EF4-FFF2-40B4-BE49-F238E27FC236}">
                  <a16:creationId xmlns:a16="http://schemas.microsoft.com/office/drawing/2014/main" id="{67F2A5B2-2CD9-4850-B420-A9D845AD310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6">
              <a:extLst>
                <a:ext uri="{FF2B5EF4-FFF2-40B4-BE49-F238E27FC236}">
                  <a16:creationId xmlns:a16="http://schemas.microsoft.com/office/drawing/2014/main" id="{E2BFEDE0-AF4A-4AB1-9CBC-8A587467766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7">
              <a:extLst>
                <a:ext uri="{FF2B5EF4-FFF2-40B4-BE49-F238E27FC236}">
                  <a16:creationId xmlns:a16="http://schemas.microsoft.com/office/drawing/2014/main" id="{66D8E2F1-B2C5-4A06-A555-2D89887BD0F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8">
              <a:extLst>
                <a:ext uri="{FF2B5EF4-FFF2-40B4-BE49-F238E27FC236}">
                  <a16:creationId xmlns:a16="http://schemas.microsoft.com/office/drawing/2014/main" id="{05A08716-A5A1-43DC-B6A5-C1BE1C68966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9">
              <a:extLst>
                <a:ext uri="{FF2B5EF4-FFF2-40B4-BE49-F238E27FC236}">
                  <a16:creationId xmlns:a16="http://schemas.microsoft.com/office/drawing/2014/main" id="{45F86E95-754D-4AA0-9D19-7CFD8491E26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10">
              <a:extLst>
                <a:ext uri="{FF2B5EF4-FFF2-40B4-BE49-F238E27FC236}">
                  <a16:creationId xmlns:a16="http://schemas.microsoft.com/office/drawing/2014/main" id="{80B568FF-5490-4DA2-82F8-F7E679D2F26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7" name="Graphic 14">
            <a:extLst>
              <a:ext uri="{FF2B5EF4-FFF2-40B4-BE49-F238E27FC236}">
                <a16:creationId xmlns:a16="http://schemas.microsoft.com/office/drawing/2014/main" id="{8230C54C-1345-4193-8293-D64EB9D7EE13}"/>
              </a:ext>
            </a:extLst>
          </p:cNvPr>
          <p:cNvGrpSpPr/>
          <p:nvPr/>
        </p:nvGrpSpPr>
        <p:grpSpPr>
          <a:xfrm>
            <a:off x="6521226" y="2579855"/>
            <a:ext cx="5117527" cy="4231816"/>
            <a:chOff x="2444748" y="555045"/>
            <a:chExt cx="7282048" cy="5727454"/>
          </a:xfrm>
        </p:grpSpPr>
        <p:sp>
          <p:nvSpPr>
            <p:cNvPr id="48" name="Freeform: Shape 3">
              <a:extLst>
                <a:ext uri="{FF2B5EF4-FFF2-40B4-BE49-F238E27FC236}">
                  <a16:creationId xmlns:a16="http://schemas.microsoft.com/office/drawing/2014/main" id="{BEA8CF02-70F5-4EB1-ADE6-8045E401D2D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">
              <a:extLst>
                <a:ext uri="{FF2B5EF4-FFF2-40B4-BE49-F238E27FC236}">
                  <a16:creationId xmlns:a16="http://schemas.microsoft.com/office/drawing/2014/main" id="{74C4506C-FA58-4F66-8554-82B50492F0E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5">
              <a:extLst>
                <a:ext uri="{FF2B5EF4-FFF2-40B4-BE49-F238E27FC236}">
                  <a16:creationId xmlns:a16="http://schemas.microsoft.com/office/drawing/2014/main" id="{67F2A5B2-2CD9-4850-B420-A9D845AD310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6">
              <a:extLst>
                <a:ext uri="{FF2B5EF4-FFF2-40B4-BE49-F238E27FC236}">
                  <a16:creationId xmlns:a16="http://schemas.microsoft.com/office/drawing/2014/main" id="{E2BFEDE0-AF4A-4AB1-9CBC-8A587467766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7">
              <a:extLst>
                <a:ext uri="{FF2B5EF4-FFF2-40B4-BE49-F238E27FC236}">
                  <a16:creationId xmlns:a16="http://schemas.microsoft.com/office/drawing/2014/main" id="{66D8E2F1-B2C5-4A06-A555-2D89887BD0F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8">
              <a:extLst>
                <a:ext uri="{FF2B5EF4-FFF2-40B4-BE49-F238E27FC236}">
                  <a16:creationId xmlns:a16="http://schemas.microsoft.com/office/drawing/2014/main" id="{05A08716-A5A1-43DC-B6A5-C1BE1C68966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9">
              <a:extLst>
                <a:ext uri="{FF2B5EF4-FFF2-40B4-BE49-F238E27FC236}">
                  <a16:creationId xmlns:a16="http://schemas.microsoft.com/office/drawing/2014/main" id="{45F86E95-754D-4AA0-9D19-7CFD8491E26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10">
              <a:extLst>
                <a:ext uri="{FF2B5EF4-FFF2-40B4-BE49-F238E27FC236}">
                  <a16:creationId xmlns:a16="http://schemas.microsoft.com/office/drawing/2014/main" id="{80B568FF-5490-4DA2-82F8-F7E679D2F26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426507" y="866479"/>
            <a:ext cx="126791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69" y="2757179"/>
            <a:ext cx="4758339" cy="2909896"/>
          </a:xfrm>
          <a:prstGeom prst="rect">
            <a:avLst/>
          </a:prstGeom>
        </p:spPr>
      </p:pic>
      <p:pic>
        <p:nvPicPr>
          <p:cNvPr id="27" name="Picture 2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38" y="2810179"/>
            <a:ext cx="4691703" cy="280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3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002" y="256920"/>
            <a:ext cx="11573197" cy="724247"/>
          </a:xfrm>
        </p:spPr>
        <p:txBody>
          <a:bodyPr/>
          <a:lstStyle/>
          <a:p>
            <a:r>
              <a:rPr lang="en-US" b="1" dirty="0" smtClean="0"/>
              <a:t>Numbers of Cars Owned</a:t>
            </a:r>
            <a:endParaRPr lang="en-US" b="1" dirty="0"/>
          </a:p>
        </p:txBody>
      </p:sp>
      <p:grpSp>
        <p:nvGrpSpPr>
          <p:cNvPr id="38" name="Graphic 14">
            <a:extLst>
              <a:ext uri="{FF2B5EF4-FFF2-40B4-BE49-F238E27FC236}">
                <a16:creationId xmlns:a16="http://schemas.microsoft.com/office/drawing/2014/main" id="{8230C54C-1345-4193-8293-D64EB9D7EE13}"/>
              </a:ext>
            </a:extLst>
          </p:cNvPr>
          <p:cNvGrpSpPr/>
          <p:nvPr/>
        </p:nvGrpSpPr>
        <p:grpSpPr>
          <a:xfrm>
            <a:off x="6103601" y="1473338"/>
            <a:ext cx="5835238" cy="5384662"/>
            <a:chOff x="2444748" y="555045"/>
            <a:chExt cx="7282048" cy="5727454"/>
          </a:xfrm>
        </p:grpSpPr>
        <p:sp>
          <p:nvSpPr>
            <p:cNvPr id="39" name="Freeform: Shape 3">
              <a:extLst>
                <a:ext uri="{FF2B5EF4-FFF2-40B4-BE49-F238E27FC236}">
                  <a16:creationId xmlns:a16="http://schemas.microsoft.com/office/drawing/2014/main" id="{BEA8CF02-70F5-4EB1-ADE6-8045E401D2D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4">
              <a:extLst>
                <a:ext uri="{FF2B5EF4-FFF2-40B4-BE49-F238E27FC236}">
                  <a16:creationId xmlns:a16="http://schemas.microsoft.com/office/drawing/2014/main" id="{74C4506C-FA58-4F66-8554-82B50492F0E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5">
              <a:extLst>
                <a:ext uri="{FF2B5EF4-FFF2-40B4-BE49-F238E27FC236}">
                  <a16:creationId xmlns:a16="http://schemas.microsoft.com/office/drawing/2014/main" id="{67F2A5B2-2CD9-4850-B420-A9D845AD310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6">
              <a:extLst>
                <a:ext uri="{FF2B5EF4-FFF2-40B4-BE49-F238E27FC236}">
                  <a16:creationId xmlns:a16="http://schemas.microsoft.com/office/drawing/2014/main" id="{E2BFEDE0-AF4A-4AB1-9CBC-8A587467766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7">
              <a:extLst>
                <a:ext uri="{FF2B5EF4-FFF2-40B4-BE49-F238E27FC236}">
                  <a16:creationId xmlns:a16="http://schemas.microsoft.com/office/drawing/2014/main" id="{66D8E2F1-B2C5-4A06-A555-2D89887BD0F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8">
              <a:extLst>
                <a:ext uri="{FF2B5EF4-FFF2-40B4-BE49-F238E27FC236}">
                  <a16:creationId xmlns:a16="http://schemas.microsoft.com/office/drawing/2014/main" id="{05A08716-A5A1-43DC-B6A5-C1BE1C68966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9">
              <a:extLst>
                <a:ext uri="{FF2B5EF4-FFF2-40B4-BE49-F238E27FC236}">
                  <a16:creationId xmlns:a16="http://schemas.microsoft.com/office/drawing/2014/main" id="{45F86E95-754D-4AA0-9D19-7CFD8491E26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10">
              <a:extLst>
                <a:ext uri="{FF2B5EF4-FFF2-40B4-BE49-F238E27FC236}">
                  <a16:creationId xmlns:a16="http://schemas.microsoft.com/office/drawing/2014/main" id="{80B568FF-5490-4DA2-82F8-F7E679D2F26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-41080" y="1599678"/>
            <a:ext cx="622455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00" y="1771895"/>
            <a:ext cx="5118086" cy="358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6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E47F49-22FA-43A6-9603-8E48B02049D1}"/>
              </a:ext>
            </a:extLst>
          </p:cNvPr>
          <p:cNvGrpSpPr/>
          <p:nvPr/>
        </p:nvGrpSpPr>
        <p:grpSpPr>
          <a:xfrm>
            <a:off x="-28630" y="1103145"/>
            <a:ext cx="12213994" cy="5662530"/>
            <a:chOff x="-1552631" y="1103144"/>
            <a:chExt cx="12213994" cy="5662530"/>
          </a:xfrm>
        </p:grpSpPr>
        <p:sp>
          <p:nvSpPr>
            <p:cNvPr id="36" name="Freeform 57">
              <a:extLst>
                <a:ext uri="{FF2B5EF4-FFF2-40B4-BE49-F238E27FC236}">
                  <a16:creationId xmlns:a16="http://schemas.microsoft.com/office/drawing/2014/main" id="{33E5106D-A0DB-4CAC-AB95-9EECF388D932}"/>
                </a:ext>
              </a:extLst>
            </p:cNvPr>
            <p:cNvSpPr/>
            <p:nvPr/>
          </p:nvSpPr>
          <p:spPr>
            <a:xfrm>
              <a:off x="-1552631" y="1103144"/>
              <a:ext cx="12213994" cy="5662530"/>
            </a:xfrm>
            <a:custGeom>
              <a:avLst/>
              <a:gdLst>
                <a:gd name="connsiteX0" fmla="*/ 0 w 9154885"/>
                <a:gd name="connsiteY0" fmla="*/ 4191000 h 4191000"/>
                <a:gd name="connsiteX1" fmla="*/ 5791200 w 9154885"/>
                <a:gd name="connsiteY1" fmla="*/ 2253342 h 4191000"/>
                <a:gd name="connsiteX2" fmla="*/ 3744685 w 9154885"/>
                <a:gd name="connsiteY2" fmla="*/ 1371600 h 4191000"/>
                <a:gd name="connsiteX3" fmla="*/ 9154885 w 9154885"/>
                <a:gd name="connsiteY3" fmla="*/ 0 h 4191000"/>
                <a:gd name="connsiteX0" fmla="*/ 0 w 9154885"/>
                <a:gd name="connsiteY0" fmla="*/ 4191000 h 4191000"/>
                <a:gd name="connsiteX1" fmla="*/ 5791200 w 9154885"/>
                <a:gd name="connsiteY1" fmla="*/ 2253342 h 4191000"/>
                <a:gd name="connsiteX2" fmla="*/ 3733800 w 9154885"/>
                <a:gd name="connsiteY2" fmla="*/ 1153886 h 4191000"/>
                <a:gd name="connsiteX3" fmla="*/ 9154885 w 9154885"/>
                <a:gd name="connsiteY3" fmla="*/ 0 h 4191000"/>
                <a:gd name="connsiteX0" fmla="*/ 0 w 9154885"/>
                <a:gd name="connsiteY0" fmla="*/ 4191000 h 4191000"/>
                <a:gd name="connsiteX1" fmla="*/ 5442857 w 9154885"/>
                <a:gd name="connsiteY1" fmla="*/ 2427514 h 4191000"/>
                <a:gd name="connsiteX2" fmla="*/ 3733800 w 9154885"/>
                <a:gd name="connsiteY2" fmla="*/ 1153886 h 4191000"/>
                <a:gd name="connsiteX3" fmla="*/ 9154885 w 9154885"/>
                <a:gd name="connsiteY3" fmla="*/ 0 h 4191000"/>
                <a:gd name="connsiteX0" fmla="*/ 0 w 9154885"/>
                <a:gd name="connsiteY0" fmla="*/ 4191000 h 4191000"/>
                <a:gd name="connsiteX1" fmla="*/ 5442857 w 9154885"/>
                <a:gd name="connsiteY1" fmla="*/ 2427514 h 4191000"/>
                <a:gd name="connsiteX2" fmla="*/ 4278086 w 9154885"/>
                <a:gd name="connsiteY2" fmla="*/ 827315 h 4191000"/>
                <a:gd name="connsiteX3" fmla="*/ 9154885 w 9154885"/>
                <a:gd name="connsiteY3" fmla="*/ 0 h 4191000"/>
                <a:gd name="connsiteX0" fmla="*/ 0 w 9187542"/>
                <a:gd name="connsiteY0" fmla="*/ 4735286 h 4735286"/>
                <a:gd name="connsiteX1" fmla="*/ 5442857 w 9187542"/>
                <a:gd name="connsiteY1" fmla="*/ 2971800 h 4735286"/>
                <a:gd name="connsiteX2" fmla="*/ 4278086 w 9187542"/>
                <a:gd name="connsiteY2" fmla="*/ 1371601 h 4735286"/>
                <a:gd name="connsiteX3" fmla="*/ 9187542 w 9187542"/>
                <a:gd name="connsiteY3" fmla="*/ 0 h 4735286"/>
                <a:gd name="connsiteX0" fmla="*/ 0 w 9187542"/>
                <a:gd name="connsiteY0" fmla="*/ 4735286 h 4735286"/>
                <a:gd name="connsiteX1" fmla="*/ 5323114 w 9187542"/>
                <a:gd name="connsiteY1" fmla="*/ 2764971 h 4735286"/>
                <a:gd name="connsiteX2" fmla="*/ 4278086 w 9187542"/>
                <a:gd name="connsiteY2" fmla="*/ 1371601 h 4735286"/>
                <a:gd name="connsiteX3" fmla="*/ 9187542 w 9187542"/>
                <a:gd name="connsiteY3" fmla="*/ 0 h 4735286"/>
                <a:gd name="connsiteX0" fmla="*/ 0 w 9176656"/>
                <a:gd name="connsiteY0" fmla="*/ 5105400 h 5105400"/>
                <a:gd name="connsiteX1" fmla="*/ 5312228 w 9176656"/>
                <a:gd name="connsiteY1" fmla="*/ 2764971 h 5105400"/>
                <a:gd name="connsiteX2" fmla="*/ 4267200 w 9176656"/>
                <a:gd name="connsiteY2" fmla="*/ 1371601 h 5105400"/>
                <a:gd name="connsiteX3" fmla="*/ 9176656 w 9176656"/>
                <a:gd name="connsiteY3" fmla="*/ 0 h 5105400"/>
                <a:gd name="connsiteX0" fmla="*/ 0 w 9176656"/>
                <a:gd name="connsiteY0" fmla="*/ 5105400 h 5105400"/>
                <a:gd name="connsiteX1" fmla="*/ 5312228 w 9176656"/>
                <a:gd name="connsiteY1" fmla="*/ 2764971 h 5105400"/>
                <a:gd name="connsiteX2" fmla="*/ 4240040 w 9176656"/>
                <a:gd name="connsiteY2" fmla="*/ 1551577 h 5105400"/>
                <a:gd name="connsiteX3" fmla="*/ 9176656 w 9176656"/>
                <a:gd name="connsiteY3" fmla="*/ 0 h 5105400"/>
                <a:gd name="connsiteX0" fmla="*/ 0 w 9176656"/>
                <a:gd name="connsiteY0" fmla="*/ 5105400 h 5105400"/>
                <a:gd name="connsiteX1" fmla="*/ 5393709 w 9176656"/>
                <a:gd name="connsiteY1" fmla="*/ 2878640 h 5105400"/>
                <a:gd name="connsiteX2" fmla="*/ 4240040 w 9176656"/>
                <a:gd name="connsiteY2" fmla="*/ 1551577 h 5105400"/>
                <a:gd name="connsiteX3" fmla="*/ 9176656 w 9176656"/>
                <a:gd name="connsiteY3" fmla="*/ 0 h 5105400"/>
                <a:gd name="connsiteX0" fmla="*/ 0 w 9176656"/>
                <a:gd name="connsiteY0" fmla="*/ 5105400 h 5105400"/>
                <a:gd name="connsiteX1" fmla="*/ 5393709 w 9176656"/>
                <a:gd name="connsiteY1" fmla="*/ 2878640 h 5105400"/>
                <a:gd name="connsiteX2" fmla="*/ 4185720 w 9176656"/>
                <a:gd name="connsiteY2" fmla="*/ 1523160 h 5105400"/>
                <a:gd name="connsiteX3" fmla="*/ 9176656 w 9176656"/>
                <a:gd name="connsiteY3" fmla="*/ 0 h 5105400"/>
                <a:gd name="connsiteX0" fmla="*/ 0 w 9176656"/>
                <a:gd name="connsiteY0" fmla="*/ 5105400 h 5105400"/>
                <a:gd name="connsiteX1" fmla="*/ 5393709 w 9176656"/>
                <a:gd name="connsiteY1" fmla="*/ 2878640 h 5105400"/>
                <a:gd name="connsiteX2" fmla="*/ 4185720 w 9176656"/>
                <a:gd name="connsiteY2" fmla="*/ 1523160 h 5105400"/>
                <a:gd name="connsiteX3" fmla="*/ 9176656 w 9176656"/>
                <a:gd name="connsiteY3" fmla="*/ 0 h 5105400"/>
                <a:gd name="connsiteX0" fmla="*/ 0 w 9176656"/>
                <a:gd name="connsiteY0" fmla="*/ 5105400 h 5105400"/>
                <a:gd name="connsiteX1" fmla="*/ 5393709 w 9176656"/>
                <a:gd name="connsiteY1" fmla="*/ 2878640 h 5105400"/>
                <a:gd name="connsiteX2" fmla="*/ 4185720 w 9176656"/>
                <a:gd name="connsiteY2" fmla="*/ 1523160 h 5105400"/>
                <a:gd name="connsiteX3" fmla="*/ 9176656 w 9176656"/>
                <a:gd name="connsiteY3" fmla="*/ 0 h 5105400"/>
                <a:gd name="connsiteX0" fmla="*/ 0 w 9176656"/>
                <a:gd name="connsiteY0" fmla="*/ 5105400 h 5105400"/>
                <a:gd name="connsiteX1" fmla="*/ 5393709 w 9176656"/>
                <a:gd name="connsiteY1" fmla="*/ 2878640 h 5105400"/>
                <a:gd name="connsiteX2" fmla="*/ 4185720 w 9176656"/>
                <a:gd name="connsiteY2" fmla="*/ 1523160 h 5105400"/>
                <a:gd name="connsiteX3" fmla="*/ 9176656 w 9176656"/>
                <a:gd name="connsiteY3" fmla="*/ 0 h 5105400"/>
                <a:gd name="connsiteX0" fmla="*/ 0 w 9176656"/>
                <a:gd name="connsiteY0" fmla="*/ 5105400 h 5105400"/>
                <a:gd name="connsiteX1" fmla="*/ 5393709 w 9176656"/>
                <a:gd name="connsiteY1" fmla="*/ 2878640 h 5105400"/>
                <a:gd name="connsiteX2" fmla="*/ 4185720 w 9176656"/>
                <a:gd name="connsiteY2" fmla="*/ 1523160 h 5105400"/>
                <a:gd name="connsiteX3" fmla="*/ 9176656 w 9176656"/>
                <a:gd name="connsiteY3" fmla="*/ 0 h 5105400"/>
                <a:gd name="connsiteX0" fmla="*/ 0 w 9176656"/>
                <a:gd name="connsiteY0" fmla="*/ 5105400 h 5105400"/>
                <a:gd name="connsiteX1" fmla="*/ 5393709 w 9176656"/>
                <a:gd name="connsiteY1" fmla="*/ 2878640 h 5105400"/>
                <a:gd name="connsiteX2" fmla="*/ 4185720 w 9176656"/>
                <a:gd name="connsiteY2" fmla="*/ 1523160 h 5105400"/>
                <a:gd name="connsiteX3" fmla="*/ 9176656 w 9176656"/>
                <a:gd name="connsiteY3" fmla="*/ 0 h 5105400"/>
                <a:gd name="connsiteX0" fmla="*/ 0 w 9176656"/>
                <a:gd name="connsiteY0" fmla="*/ 5105400 h 5105400"/>
                <a:gd name="connsiteX1" fmla="*/ 5393709 w 9176656"/>
                <a:gd name="connsiteY1" fmla="*/ 2878640 h 5105400"/>
                <a:gd name="connsiteX2" fmla="*/ 4185720 w 9176656"/>
                <a:gd name="connsiteY2" fmla="*/ 1523160 h 5105400"/>
                <a:gd name="connsiteX3" fmla="*/ 9176656 w 9176656"/>
                <a:gd name="connsiteY3" fmla="*/ 0 h 5105400"/>
                <a:gd name="connsiteX0" fmla="*/ 0 w 9774185"/>
                <a:gd name="connsiteY0" fmla="*/ 5247486 h 5247486"/>
                <a:gd name="connsiteX1" fmla="*/ 5991238 w 9774185"/>
                <a:gd name="connsiteY1" fmla="*/ 2878640 h 5247486"/>
                <a:gd name="connsiteX2" fmla="*/ 4783249 w 9774185"/>
                <a:gd name="connsiteY2" fmla="*/ 1523160 h 5247486"/>
                <a:gd name="connsiteX3" fmla="*/ 9774185 w 9774185"/>
                <a:gd name="connsiteY3" fmla="*/ 0 h 5247486"/>
                <a:gd name="connsiteX0" fmla="*/ 0 w 9774185"/>
                <a:gd name="connsiteY0" fmla="*/ 5247486 h 5247486"/>
                <a:gd name="connsiteX1" fmla="*/ 5991238 w 9774185"/>
                <a:gd name="connsiteY1" fmla="*/ 2878640 h 5247486"/>
                <a:gd name="connsiteX2" fmla="*/ 4783249 w 9774185"/>
                <a:gd name="connsiteY2" fmla="*/ 1523160 h 5247486"/>
                <a:gd name="connsiteX3" fmla="*/ 9774185 w 9774185"/>
                <a:gd name="connsiteY3" fmla="*/ 0 h 5247486"/>
                <a:gd name="connsiteX0" fmla="*/ 0 w 10335499"/>
                <a:gd name="connsiteY0" fmla="*/ 5342210 h 5342210"/>
                <a:gd name="connsiteX1" fmla="*/ 5991238 w 10335499"/>
                <a:gd name="connsiteY1" fmla="*/ 2973364 h 5342210"/>
                <a:gd name="connsiteX2" fmla="*/ 4783249 w 10335499"/>
                <a:gd name="connsiteY2" fmla="*/ 1617884 h 5342210"/>
                <a:gd name="connsiteX3" fmla="*/ 10335499 w 10335499"/>
                <a:gd name="connsiteY3" fmla="*/ 0 h 5342210"/>
                <a:gd name="connsiteX0" fmla="*/ 0 w 10335499"/>
                <a:gd name="connsiteY0" fmla="*/ 5342210 h 5342210"/>
                <a:gd name="connsiteX1" fmla="*/ 5991238 w 10335499"/>
                <a:gd name="connsiteY1" fmla="*/ 2973364 h 5342210"/>
                <a:gd name="connsiteX2" fmla="*/ 4783249 w 10335499"/>
                <a:gd name="connsiteY2" fmla="*/ 1617884 h 5342210"/>
                <a:gd name="connsiteX3" fmla="*/ 10335499 w 10335499"/>
                <a:gd name="connsiteY3" fmla="*/ 0 h 5342210"/>
                <a:gd name="connsiteX0" fmla="*/ 0 w 10335499"/>
                <a:gd name="connsiteY0" fmla="*/ 5342210 h 5342210"/>
                <a:gd name="connsiteX1" fmla="*/ 5991238 w 10335499"/>
                <a:gd name="connsiteY1" fmla="*/ 2973364 h 5342210"/>
                <a:gd name="connsiteX2" fmla="*/ 4783249 w 10335499"/>
                <a:gd name="connsiteY2" fmla="*/ 1617884 h 5342210"/>
                <a:gd name="connsiteX3" fmla="*/ 10335499 w 10335499"/>
                <a:gd name="connsiteY3" fmla="*/ 0 h 5342210"/>
                <a:gd name="connsiteX0" fmla="*/ 0 w 10335499"/>
                <a:gd name="connsiteY0" fmla="*/ 5342210 h 5342210"/>
                <a:gd name="connsiteX1" fmla="*/ 5991238 w 10335499"/>
                <a:gd name="connsiteY1" fmla="*/ 2973364 h 5342210"/>
                <a:gd name="connsiteX2" fmla="*/ 4783249 w 10335499"/>
                <a:gd name="connsiteY2" fmla="*/ 1617884 h 5342210"/>
                <a:gd name="connsiteX3" fmla="*/ 10335499 w 10335499"/>
                <a:gd name="connsiteY3" fmla="*/ 0 h 5342210"/>
                <a:gd name="connsiteX0" fmla="*/ 0 w 10335499"/>
                <a:gd name="connsiteY0" fmla="*/ 5342210 h 5342210"/>
                <a:gd name="connsiteX1" fmla="*/ 5991238 w 10335499"/>
                <a:gd name="connsiteY1" fmla="*/ 2973364 h 5342210"/>
                <a:gd name="connsiteX2" fmla="*/ 4783249 w 10335499"/>
                <a:gd name="connsiteY2" fmla="*/ 1617884 h 5342210"/>
                <a:gd name="connsiteX3" fmla="*/ 10335499 w 10335499"/>
                <a:gd name="connsiteY3" fmla="*/ 0 h 5342210"/>
                <a:gd name="connsiteX0" fmla="*/ 0 w 11269777"/>
                <a:gd name="connsiteY0" fmla="*/ 5570989 h 5570989"/>
                <a:gd name="connsiteX1" fmla="*/ 5991238 w 11269777"/>
                <a:gd name="connsiteY1" fmla="*/ 3202143 h 5570989"/>
                <a:gd name="connsiteX2" fmla="*/ 4783249 w 11269777"/>
                <a:gd name="connsiteY2" fmla="*/ 1846663 h 5570989"/>
                <a:gd name="connsiteX3" fmla="*/ 11269777 w 11269777"/>
                <a:gd name="connsiteY3" fmla="*/ 0 h 5570989"/>
                <a:gd name="connsiteX0" fmla="*/ 0 w 12213994"/>
                <a:gd name="connsiteY0" fmla="*/ 5924556 h 5924556"/>
                <a:gd name="connsiteX1" fmla="*/ 6935455 w 12213994"/>
                <a:gd name="connsiteY1" fmla="*/ 3202143 h 5924556"/>
                <a:gd name="connsiteX2" fmla="*/ 5727466 w 12213994"/>
                <a:gd name="connsiteY2" fmla="*/ 1846663 h 5924556"/>
                <a:gd name="connsiteX3" fmla="*/ 12213994 w 12213994"/>
                <a:gd name="connsiteY3" fmla="*/ 0 h 592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13994" h="5924556">
                  <a:moveTo>
                    <a:pt x="0" y="5924556"/>
                  </a:moveTo>
                  <a:cubicBezTo>
                    <a:pt x="2710291" y="5304347"/>
                    <a:pt x="5980877" y="3881792"/>
                    <a:pt x="6935455" y="3202143"/>
                  </a:cubicBezTo>
                  <a:cubicBezTo>
                    <a:pt x="7890033" y="2522494"/>
                    <a:pt x="4956646" y="2373799"/>
                    <a:pt x="5727466" y="1846663"/>
                  </a:cubicBezTo>
                  <a:cubicBezTo>
                    <a:pt x="6371537" y="1423725"/>
                    <a:pt x="10187553" y="479076"/>
                    <a:pt x="12213994" y="0"/>
                  </a:cubicBezTo>
                </a:path>
              </a:pathLst>
            </a:cu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40BBFC7-4E42-496E-A3E4-E8B2D1ED6F1E}"/>
                </a:ext>
              </a:extLst>
            </p:cNvPr>
            <p:cNvSpPr/>
            <p:nvPr/>
          </p:nvSpPr>
          <p:spPr>
            <a:xfrm>
              <a:off x="2568545" y="4873821"/>
              <a:ext cx="864000" cy="86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isometricOffAxis1Top">
                <a:rot lat="18664799" lon="19558760" rev="2810697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4536919-364E-4110-A5C9-CEEEF8742B3E}"/>
                </a:ext>
              </a:extLst>
            </p:cNvPr>
            <p:cNvSpPr/>
            <p:nvPr/>
          </p:nvSpPr>
          <p:spPr>
            <a:xfrm>
              <a:off x="4554366" y="4069986"/>
              <a:ext cx="792000" cy="79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isometricOffAxis1Top">
                <a:rot lat="18448671" lon="19229752" rev="2765576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CF0AD9-2F8E-4AD8-BC99-A1DCBC68A4F6}"/>
                </a:ext>
              </a:extLst>
            </p:cNvPr>
            <p:cNvSpPr/>
            <p:nvPr/>
          </p:nvSpPr>
          <p:spPr>
            <a:xfrm>
              <a:off x="3735432" y="2688430"/>
              <a:ext cx="720000" cy="7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isometricOffAxis1Top">
                <a:rot lat="18250383" lon="18844636" rev="3378072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8682FE-B5E6-4E60-97A0-F275B0D8C99B}"/>
                </a:ext>
              </a:extLst>
            </p:cNvPr>
            <p:cNvSpPr/>
            <p:nvPr/>
          </p:nvSpPr>
          <p:spPr>
            <a:xfrm>
              <a:off x="5885867" y="1836701"/>
              <a:ext cx="648072" cy="6480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scene3d>
              <a:camera prst="isometricOffAxis1Top">
                <a:rot lat="18075710" lon="18392740" rev="37585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57A0A7-9A65-4D35-93FB-65393DA91DDA}"/>
              </a:ext>
            </a:extLst>
          </p:cNvPr>
          <p:cNvGrpSpPr/>
          <p:nvPr/>
        </p:nvGrpSpPr>
        <p:grpSpPr>
          <a:xfrm>
            <a:off x="7631575" y="2279657"/>
            <a:ext cx="4138002" cy="830997"/>
            <a:chOff x="5626085" y="1040824"/>
            <a:chExt cx="4138002" cy="8309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C7ADE5-4AAC-418A-A857-5DB0F8F2EA71}"/>
                </a:ext>
              </a:extLst>
            </p:cNvPr>
            <p:cNvSpPr txBox="1"/>
            <p:nvPr/>
          </p:nvSpPr>
          <p:spPr>
            <a:xfrm>
              <a:off x="6601777" y="1201689"/>
              <a:ext cx="316231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accent5"/>
                  </a:solidFill>
                  <a:cs typeface="Arial" pitchFamily="34" charset="0"/>
                </a:rPr>
                <a:t>Introduction</a:t>
              </a:r>
              <a:endParaRPr lang="ko-KR" altLang="en-US" sz="27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60F4A0-3035-4780-AD15-76B1CF85288E}"/>
                </a:ext>
              </a:extLst>
            </p:cNvPr>
            <p:cNvSpPr txBox="1"/>
            <p:nvPr/>
          </p:nvSpPr>
          <p:spPr>
            <a:xfrm>
              <a:off x="5626085" y="104082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5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B0E6C3D-C0E5-4ADB-99E4-45C6D066C7DE}"/>
              </a:ext>
            </a:extLst>
          </p:cNvPr>
          <p:cNvGrpSpPr/>
          <p:nvPr/>
        </p:nvGrpSpPr>
        <p:grpSpPr>
          <a:xfrm>
            <a:off x="225187" y="2484774"/>
            <a:ext cx="5374356" cy="830997"/>
            <a:chOff x="5626085" y="2053818"/>
            <a:chExt cx="5374356" cy="83099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F07F51-245F-45B7-BD19-DE8F06C976C3}"/>
                </a:ext>
              </a:extLst>
            </p:cNvPr>
            <p:cNvSpPr txBox="1"/>
            <p:nvPr/>
          </p:nvSpPr>
          <p:spPr>
            <a:xfrm>
              <a:off x="6601776" y="2214684"/>
              <a:ext cx="4398665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accent4"/>
                  </a:solidFill>
                  <a:cs typeface="Arial" pitchFamily="34" charset="0"/>
                </a:rPr>
                <a:t>Data Exploration</a:t>
              </a:r>
              <a:endParaRPr lang="ko-KR" altLang="en-US" sz="3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2D2B0DB-B150-40A4-B655-CDD3D528C503}"/>
                </a:ext>
              </a:extLst>
            </p:cNvPr>
            <p:cNvSpPr txBox="1"/>
            <p:nvPr/>
          </p:nvSpPr>
          <p:spPr>
            <a:xfrm>
              <a:off x="5626085" y="20538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4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7F817B1-C17F-4B47-8E19-0DFFAB585CBD}"/>
              </a:ext>
            </a:extLst>
          </p:cNvPr>
          <p:cNvGrpSpPr/>
          <p:nvPr/>
        </p:nvGrpSpPr>
        <p:grpSpPr>
          <a:xfrm>
            <a:off x="7166057" y="3915444"/>
            <a:ext cx="4138002" cy="1026551"/>
            <a:chOff x="5626085" y="2998089"/>
            <a:chExt cx="4138002" cy="102655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486D7D-E196-438B-A5E5-2FC22CBE4704}"/>
                </a:ext>
              </a:extLst>
            </p:cNvPr>
            <p:cNvSpPr txBox="1"/>
            <p:nvPr/>
          </p:nvSpPr>
          <p:spPr>
            <a:xfrm>
              <a:off x="6601777" y="2998089"/>
              <a:ext cx="316231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accent3"/>
                  </a:solidFill>
                  <a:cs typeface="Arial" pitchFamily="34" charset="0"/>
                </a:rPr>
                <a:t>Model Development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70A990B-DC62-4A94-88CA-170580E30227}"/>
                </a:ext>
              </a:extLst>
            </p:cNvPr>
            <p:cNvSpPr txBox="1"/>
            <p:nvPr/>
          </p:nvSpPr>
          <p:spPr>
            <a:xfrm>
              <a:off x="5626085" y="319364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2AE21C8-F05C-4716-B094-5C59064D21BE}"/>
              </a:ext>
            </a:extLst>
          </p:cNvPr>
          <p:cNvGrpSpPr/>
          <p:nvPr/>
        </p:nvGrpSpPr>
        <p:grpSpPr>
          <a:xfrm>
            <a:off x="3613498" y="5714273"/>
            <a:ext cx="4120406" cy="830997"/>
            <a:chOff x="5626085" y="4430177"/>
            <a:chExt cx="4120406" cy="83099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6970849-1BE1-451F-9E16-0DD70BB639A0}"/>
                </a:ext>
              </a:extLst>
            </p:cNvPr>
            <p:cNvSpPr txBox="1"/>
            <p:nvPr/>
          </p:nvSpPr>
          <p:spPr>
            <a:xfrm>
              <a:off x="6584181" y="4593908"/>
              <a:ext cx="316231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accent2"/>
                  </a:solidFill>
                  <a:cs typeface="Arial" pitchFamily="34" charset="0"/>
                </a:rPr>
                <a:t>Interpretation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537286F-A0F2-40C4-B1C6-3A5FDFD255C1}"/>
                </a:ext>
              </a:extLst>
            </p:cNvPr>
            <p:cNvSpPr txBox="1"/>
            <p:nvPr/>
          </p:nvSpPr>
          <p:spPr>
            <a:xfrm>
              <a:off x="5626085" y="44301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2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97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491F9C-0A8F-4802-9F6B-9777F5E92526}"/>
              </a:ext>
            </a:extLst>
          </p:cNvPr>
          <p:cNvSpPr/>
          <p:nvPr/>
        </p:nvSpPr>
        <p:spPr>
          <a:xfrm>
            <a:off x="735624" y="413238"/>
            <a:ext cx="10947888" cy="5996354"/>
          </a:xfrm>
          <a:custGeom>
            <a:avLst/>
            <a:gdLst>
              <a:gd name="connsiteX0" fmla="*/ 0 w 10947888"/>
              <a:gd name="connsiteY0" fmla="*/ 3094362 h 5996354"/>
              <a:gd name="connsiteX1" fmla="*/ 58074 w 10947888"/>
              <a:gd name="connsiteY1" fmla="*/ 3180478 h 5996354"/>
              <a:gd name="connsiteX2" fmla="*/ 81311 w 10947888"/>
              <a:gd name="connsiteY2" fmla="*/ 3208049 h 5996354"/>
              <a:gd name="connsiteX3" fmla="*/ 81311 w 10947888"/>
              <a:gd name="connsiteY3" fmla="*/ 5227581 h 5996354"/>
              <a:gd name="connsiteX4" fmla="*/ 0 w 10947888"/>
              <a:gd name="connsiteY4" fmla="*/ 5182687 h 5996354"/>
              <a:gd name="connsiteX5" fmla="*/ 2470091 w 10947888"/>
              <a:gd name="connsiteY5" fmla="*/ 0 h 5996354"/>
              <a:gd name="connsiteX6" fmla="*/ 10947888 w 10947888"/>
              <a:gd name="connsiteY6" fmla="*/ 0 h 5996354"/>
              <a:gd name="connsiteX7" fmla="*/ 10947888 w 10947888"/>
              <a:gd name="connsiteY7" fmla="*/ 5996354 h 5996354"/>
              <a:gd name="connsiteX8" fmla="*/ 0 w 10947888"/>
              <a:gd name="connsiteY8" fmla="*/ 5996354 h 5996354"/>
              <a:gd name="connsiteX9" fmla="*/ 0 w 10947888"/>
              <a:gd name="connsiteY9" fmla="*/ 5774070 h 5996354"/>
              <a:gd name="connsiteX10" fmla="*/ 81311 w 10947888"/>
              <a:gd name="connsiteY10" fmla="*/ 5812980 h 5996354"/>
              <a:gd name="connsiteX11" fmla="*/ 81311 w 10947888"/>
              <a:gd name="connsiteY11" fmla="*/ 5915043 h 5996354"/>
              <a:gd name="connsiteX12" fmla="*/ 10866577 w 10947888"/>
              <a:gd name="connsiteY12" fmla="*/ 5915043 h 5996354"/>
              <a:gd name="connsiteX13" fmla="*/ 10866577 w 10947888"/>
              <a:gd name="connsiteY13" fmla="*/ 81311 h 5996354"/>
              <a:gd name="connsiteX14" fmla="*/ 2559757 w 10947888"/>
              <a:gd name="connsiteY14" fmla="*/ 81311 h 5996354"/>
              <a:gd name="connsiteX15" fmla="*/ 2543770 w 10947888"/>
              <a:gd name="connsiteY15" fmla="*/ 62925 h 5996354"/>
              <a:gd name="connsiteX16" fmla="*/ 2492102 w 10947888"/>
              <a:gd name="connsiteY16" fmla="*/ 16585 h 5996354"/>
              <a:gd name="connsiteX17" fmla="*/ 0 w 10947888"/>
              <a:gd name="connsiteY17" fmla="*/ 0 h 5996354"/>
              <a:gd name="connsiteX18" fmla="*/ 932851 w 10947888"/>
              <a:gd name="connsiteY18" fmla="*/ 0 h 5996354"/>
              <a:gd name="connsiteX19" fmla="*/ 865733 w 10947888"/>
              <a:gd name="connsiteY19" fmla="*/ 31798 h 5996354"/>
              <a:gd name="connsiteX20" fmla="*/ 787165 w 10947888"/>
              <a:gd name="connsiteY20" fmla="*/ 81311 h 5996354"/>
              <a:gd name="connsiteX21" fmla="*/ 81311 w 10947888"/>
              <a:gd name="connsiteY21" fmla="*/ 81311 h 5996354"/>
              <a:gd name="connsiteX22" fmla="*/ 81311 w 10947888"/>
              <a:gd name="connsiteY22" fmla="*/ 715657 h 5996354"/>
              <a:gd name="connsiteX23" fmla="*/ 39611 w 10947888"/>
              <a:gd name="connsiteY23" fmla="*/ 763694 h 5996354"/>
              <a:gd name="connsiteX24" fmla="*/ 0 w 10947888"/>
              <a:gd name="connsiteY24" fmla="*/ 820980 h 5996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947888" h="5996354">
                <a:moveTo>
                  <a:pt x="0" y="3094362"/>
                </a:moveTo>
                <a:lnTo>
                  <a:pt x="58074" y="3180478"/>
                </a:lnTo>
                <a:lnTo>
                  <a:pt x="81311" y="3208049"/>
                </a:lnTo>
                <a:lnTo>
                  <a:pt x="81311" y="5227581"/>
                </a:lnTo>
                <a:lnTo>
                  <a:pt x="0" y="5182687"/>
                </a:lnTo>
                <a:close/>
                <a:moveTo>
                  <a:pt x="2470091" y="0"/>
                </a:moveTo>
                <a:lnTo>
                  <a:pt x="10947888" y="0"/>
                </a:lnTo>
                <a:lnTo>
                  <a:pt x="10947888" y="5996354"/>
                </a:lnTo>
                <a:lnTo>
                  <a:pt x="0" y="5996354"/>
                </a:lnTo>
                <a:lnTo>
                  <a:pt x="0" y="5774070"/>
                </a:lnTo>
                <a:lnTo>
                  <a:pt x="81311" y="5812980"/>
                </a:lnTo>
                <a:lnTo>
                  <a:pt x="81311" y="5915043"/>
                </a:lnTo>
                <a:lnTo>
                  <a:pt x="10866577" y="5915043"/>
                </a:lnTo>
                <a:lnTo>
                  <a:pt x="10866577" y="81311"/>
                </a:lnTo>
                <a:lnTo>
                  <a:pt x="2559757" y="81311"/>
                </a:lnTo>
                <a:lnTo>
                  <a:pt x="2543770" y="62925"/>
                </a:lnTo>
                <a:cubicBezTo>
                  <a:pt x="2526757" y="46347"/>
                  <a:pt x="2509457" y="30870"/>
                  <a:pt x="2492102" y="16585"/>
                </a:cubicBezTo>
                <a:close/>
                <a:moveTo>
                  <a:pt x="0" y="0"/>
                </a:moveTo>
                <a:lnTo>
                  <a:pt x="932851" y="0"/>
                </a:lnTo>
                <a:lnTo>
                  <a:pt x="865733" y="31798"/>
                </a:lnTo>
                <a:lnTo>
                  <a:pt x="787165" y="81311"/>
                </a:lnTo>
                <a:lnTo>
                  <a:pt x="81311" y="81311"/>
                </a:lnTo>
                <a:lnTo>
                  <a:pt x="81311" y="715657"/>
                </a:lnTo>
                <a:lnTo>
                  <a:pt x="39611" y="763694"/>
                </a:lnTo>
                <a:lnTo>
                  <a:pt x="0" y="820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4" name="Freeform: Shape 453">
            <a:extLst>
              <a:ext uri="{FF2B5EF4-FFF2-40B4-BE49-F238E27FC236}">
                <a16:creationId xmlns:a16="http://schemas.microsoft.com/office/drawing/2014/main" id="{B1479A1A-80A0-40D0-923F-BB96FCFF3ECA}"/>
              </a:ext>
            </a:extLst>
          </p:cNvPr>
          <p:cNvSpPr/>
          <p:nvPr/>
        </p:nvSpPr>
        <p:spPr>
          <a:xfrm rot="13500000">
            <a:off x="-1248712" y="1271746"/>
            <a:ext cx="6174580" cy="5343942"/>
          </a:xfrm>
          <a:custGeom>
            <a:avLst/>
            <a:gdLst>
              <a:gd name="connsiteX0" fmla="*/ 79337 w 6174580"/>
              <a:gd name="connsiteY0" fmla="*/ 1832756 h 5343942"/>
              <a:gd name="connsiteX1" fmla="*/ 13371 w 6174580"/>
              <a:gd name="connsiteY1" fmla="*/ 1832756 h 5343942"/>
              <a:gd name="connsiteX2" fmla="*/ 13371 w 6174580"/>
              <a:gd name="connsiteY2" fmla="*/ 1766790 h 5343942"/>
              <a:gd name="connsiteX3" fmla="*/ 79337 w 6174580"/>
              <a:gd name="connsiteY3" fmla="*/ 1766789 h 5343942"/>
              <a:gd name="connsiteX4" fmla="*/ 79337 w 6174580"/>
              <a:gd name="connsiteY4" fmla="*/ 1832756 h 5343942"/>
              <a:gd name="connsiteX5" fmla="*/ 889190 w 6174580"/>
              <a:gd name="connsiteY5" fmla="*/ 1022962 h 5343942"/>
              <a:gd name="connsiteX6" fmla="*/ 823224 w 6174580"/>
              <a:gd name="connsiteY6" fmla="*/ 1022962 h 5343942"/>
              <a:gd name="connsiteX7" fmla="*/ 823224 w 6174580"/>
              <a:gd name="connsiteY7" fmla="*/ 956996 h 5343942"/>
              <a:gd name="connsiteX8" fmla="*/ 889190 w 6174580"/>
              <a:gd name="connsiteY8" fmla="*/ 956996 h 5343942"/>
              <a:gd name="connsiteX9" fmla="*/ 889190 w 6174580"/>
              <a:gd name="connsiteY9" fmla="*/ 1022962 h 5343942"/>
              <a:gd name="connsiteX10" fmla="*/ 487629 w 6174580"/>
              <a:gd name="connsiteY10" fmla="*/ 1426256 h 5343942"/>
              <a:gd name="connsiteX11" fmla="*/ 421660 w 6174580"/>
              <a:gd name="connsiteY11" fmla="*/ 1426256 h 5343942"/>
              <a:gd name="connsiteX12" fmla="*/ 421660 w 6174580"/>
              <a:gd name="connsiteY12" fmla="*/ 1360290 h 5343942"/>
              <a:gd name="connsiteX13" fmla="*/ 487629 w 6174580"/>
              <a:gd name="connsiteY13" fmla="*/ 1360290 h 5343942"/>
              <a:gd name="connsiteX14" fmla="*/ 487629 w 6174580"/>
              <a:gd name="connsiteY14" fmla="*/ 1426256 h 5343942"/>
              <a:gd name="connsiteX15" fmla="*/ 216629 w 6174580"/>
              <a:gd name="connsiteY15" fmla="*/ 1697256 h 5343942"/>
              <a:gd name="connsiteX16" fmla="*/ 150663 w 6174580"/>
              <a:gd name="connsiteY16" fmla="*/ 1697256 h 5343942"/>
              <a:gd name="connsiteX17" fmla="*/ 150663 w 6174580"/>
              <a:gd name="connsiteY17" fmla="*/ 1631290 h 5343942"/>
              <a:gd name="connsiteX18" fmla="*/ 216629 w 6174580"/>
              <a:gd name="connsiteY18" fmla="*/ 1631289 h 5343942"/>
              <a:gd name="connsiteX19" fmla="*/ 216629 w 6174580"/>
              <a:gd name="connsiteY19" fmla="*/ 1697256 h 5343942"/>
              <a:gd name="connsiteX20" fmla="*/ 352128 w 6174580"/>
              <a:gd name="connsiteY20" fmla="*/ 1561757 h 5343942"/>
              <a:gd name="connsiteX21" fmla="*/ 286161 w 6174580"/>
              <a:gd name="connsiteY21" fmla="*/ 1561757 h 5343942"/>
              <a:gd name="connsiteX22" fmla="*/ 286162 w 6174580"/>
              <a:gd name="connsiteY22" fmla="*/ 1495791 h 5343942"/>
              <a:gd name="connsiteX23" fmla="*/ 352128 w 6174580"/>
              <a:gd name="connsiteY23" fmla="*/ 1495791 h 5343942"/>
              <a:gd name="connsiteX24" fmla="*/ 352128 w 6174580"/>
              <a:gd name="connsiteY24" fmla="*/ 1561757 h 5343942"/>
              <a:gd name="connsiteX25" fmla="*/ 1026476 w 6174580"/>
              <a:gd name="connsiteY25" fmla="*/ 887461 h 5343942"/>
              <a:gd name="connsiteX26" fmla="*/ 960509 w 6174580"/>
              <a:gd name="connsiteY26" fmla="*/ 887462 h 5343942"/>
              <a:gd name="connsiteX27" fmla="*/ 960509 w 6174580"/>
              <a:gd name="connsiteY27" fmla="*/ 821495 h 5343942"/>
              <a:gd name="connsiteX28" fmla="*/ 1026476 w 6174580"/>
              <a:gd name="connsiteY28" fmla="*/ 821495 h 5343942"/>
              <a:gd name="connsiteX29" fmla="*/ 1026476 w 6174580"/>
              <a:gd name="connsiteY29" fmla="*/ 887461 h 5343942"/>
              <a:gd name="connsiteX30" fmla="*/ 1297475 w 6174580"/>
              <a:gd name="connsiteY30" fmla="*/ 616462 h 5343942"/>
              <a:gd name="connsiteX31" fmla="*/ 1231509 w 6174580"/>
              <a:gd name="connsiteY31" fmla="*/ 616462 h 5343942"/>
              <a:gd name="connsiteX32" fmla="*/ 1231509 w 6174580"/>
              <a:gd name="connsiteY32" fmla="*/ 550496 h 5343942"/>
              <a:gd name="connsiteX33" fmla="*/ 1297475 w 6174580"/>
              <a:gd name="connsiteY33" fmla="*/ 550496 h 5343942"/>
              <a:gd name="connsiteX34" fmla="*/ 1297475 w 6174580"/>
              <a:gd name="connsiteY34" fmla="*/ 616462 h 5343942"/>
              <a:gd name="connsiteX35" fmla="*/ 1161978 w 6174580"/>
              <a:gd name="connsiteY35" fmla="*/ 751961 h 5343942"/>
              <a:gd name="connsiteX36" fmla="*/ 1096009 w 6174580"/>
              <a:gd name="connsiteY36" fmla="*/ 751961 h 5343942"/>
              <a:gd name="connsiteX37" fmla="*/ 1096009 w 6174580"/>
              <a:gd name="connsiteY37" fmla="*/ 685995 h 5343942"/>
              <a:gd name="connsiteX38" fmla="*/ 1161978 w 6174580"/>
              <a:gd name="connsiteY38" fmla="*/ 685995 h 5343942"/>
              <a:gd name="connsiteX39" fmla="*/ 1161978 w 6174580"/>
              <a:gd name="connsiteY39" fmla="*/ 751961 h 5343942"/>
              <a:gd name="connsiteX40" fmla="*/ 624911 w 6174580"/>
              <a:gd name="connsiteY40" fmla="*/ 1290758 h 5343942"/>
              <a:gd name="connsiteX41" fmla="*/ 558944 w 6174580"/>
              <a:gd name="connsiteY41" fmla="*/ 1290758 h 5343942"/>
              <a:gd name="connsiteX42" fmla="*/ 558944 w 6174580"/>
              <a:gd name="connsiteY42" fmla="*/ 1224792 h 5343942"/>
              <a:gd name="connsiteX43" fmla="*/ 624910 w 6174580"/>
              <a:gd name="connsiteY43" fmla="*/ 1224791 h 5343942"/>
              <a:gd name="connsiteX44" fmla="*/ 624911 w 6174580"/>
              <a:gd name="connsiteY44" fmla="*/ 1290758 h 5343942"/>
              <a:gd name="connsiteX45" fmla="*/ 760411 w 6174580"/>
              <a:gd name="connsiteY45" fmla="*/ 1155259 h 5343942"/>
              <a:gd name="connsiteX46" fmla="*/ 694444 w 6174580"/>
              <a:gd name="connsiteY46" fmla="*/ 1155259 h 5343942"/>
              <a:gd name="connsiteX47" fmla="*/ 694444 w 6174580"/>
              <a:gd name="connsiteY47" fmla="*/ 1089293 h 5343942"/>
              <a:gd name="connsiteX48" fmla="*/ 760411 w 6174580"/>
              <a:gd name="connsiteY48" fmla="*/ 1089293 h 5343942"/>
              <a:gd name="connsiteX49" fmla="*/ 760411 w 6174580"/>
              <a:gd name="connsiteY49" fmla="*/ 1155259 h 5343942"/>
              <a:gd name="connsiteX50" fmla="*/ 1434768 w 6174580"/>
              <a:gd name="connsiteY50" fmla="*/ 480963 h 5343942"/>
              <a:gd name="connsiteX51" fmla="*/ 1368802 w 6174580"/>
              <a:gd name="connsiteY51" fmla="*/ 480964 h 5343942"/>
              <a:gd name="connsiteX52" fmla="*/ 1368802 w 6174580"/>
              <a:gd name="connsiteY52" fmla="*/ 414997 h 5343942"/>
              <a:gd name="connsiteX53" fmla="*/ 1434768 w 6174580"/>
              <a:gd name="connsiteY53" fmla="*/ 414997 h 5343942"/>
              <a:gd name="connsiteX54" fmla="*/ 1434768 w 6174580"/>
              <a:gd name="connsiteY54" fmla="*/ 480963 h 5343942"/>
              <a:gd name="connsiteX55" fmla="*/ 1702000 w 6174580"/>
              <a:gd name="connsiteY55" fmla="*/ 214836 h 5343942"/>
              <a:gd name="connsiteX56" fmla="*/ 1636034 w 6174580"/>
              <a:gd name="connsiteY56" fmla="*/ 214836 h 5343942"/>
              <a:gd name="connsiteX57" fmla="*/ 1636034 w 6174580"/>
              <a:gd name="connsiteY57" fmla="*/ 148870 h 5343942"/>
              <a:gd name="connsiteX58" fmla="*/ 1702000 w 6174580"/>
              <a:gd name="connsiteY58" fmla="*/ 148870 h 5343942"/>
              <a:gd name="connsiteX59" fmla="*/ 1702000 w 6174580"/>
              <a:gd name="connsiteY59" fmla="*/ 214836 h 5343942"/>
              <a:gd name="connsiteX60" fmla="*/ 1566503 w 6174580"/>
              <a:gd name="connsiteY60" fmla="*/ 350335 h 5343942"/>
              <a:gd name="connsiteX61" fmla="*/ 1500535 w 6174580"/>
              <a:gd name="connsiteY61" fmla="*/ 350335 h 5343942"/>
              <a:gd name="connsiteX62" fmla="*/ 1500534 w 6174580"/>
              <a:gd name="connsiteY62" fmla="*/ 284369 h 5343942"/>
              <a:gd name="connsiteX63" fmla="*/ 1566503 w 6174580"/>
              <a:gd name="connsiteY63" fmla="*/ 284369 h 5343942"/>
              <a:gd name="connsiteX64" fmla="*/ 1566503 w 6174580"/>
              <a:gd name="connsiteY64" fmla="*/ 350335 h 5343942"/>
              <a:gd name="connsiteX65" fmla="*/ 1839293 w 6174580"/>
              <a:gd name="connsiteY65" fmla="*/ 79337 h 5343942"/>
              <a:gd name="connsiteX66" fmla="*/ 1773327 w 6174580"/>
              <a:gd name="connsiteY66" fmla="*/ 79337 h 5343942"/>
              <a:gd name="connsiteX67" fmla="*/ 1773327 w 6174580"/>
              <a:gd name="connsiteY67" fmla="*/ 13371 h 5343942"/>
              <a:gd name="connsiteX68" fmla="*/ 1839294 w 6174580"/>
              <a:gd name="connsiteY68" fmla="*/ 13371 h 5343942"/>
              <a:gd name="connsiteX69" fmla="*/ 1839293 w 6174580"/>
              <a:gd name="connsiteY69" fmla="*/ 79337 h 5343942"/>
              <a:gd name="connsiteX70" fmla="*/ 223775 w 6174580"/>
              <a:gd name="connsiteY70" fmla="*/ 1977171 h 5343942"/>
              <a:gd name="connsiteX71" fmla="*/ 157808 w 6174580"/>
              <a:gd name="connsiteY71" fmla="*/ 1977170 h 5343942"/>
              <a:gd name="connsiteX72" fmla="*/ 157808 w 6174580"/>
              <a:gd name="connsiteY72" fmla="*/ 1911204 h 5343942"/>
              <a:gd name="connsiteX73" fmla="*/ 223774 w 6174580"/>
              <a:gd name="connsiteY73" fmla="*/ 1911204 h 5343942"/>
              <a:gd name="connsiteX74" fmla="*/ 223775 w 6174580"/>
              <a:gd name="connsiteY74" fmla="*/ 1977171 h 5343942"/>
              <a:gd name="connsiteX75" fmla="*/ 898129 w 6174580"/>
              <a:gd name="connsiteY75" fmla="*/ 1302877 h 5343942"/>
              <a:gd name="connsiteX76" fmla="*/ 832162 w 6174580"/>
              <a:gd name="connsiteY76" fmla="*/ 1302877 h 5343942"/>
              <a:gd name="connsiteX77" fmla="*/ 832162 w 6174580"/>
              <a:gd name="connsiteY77" fmla="*/ 1236910 h 5343942"/>
              <a:gd name="connsiteX78" fmla="*/ 898129 w 6174580"/>
              <a:gd name="connsiteY78" fmla="*/ 1236911 h 5343942"/>
              <a:gd name="connsiteX79" fmla="*/ 898129 w 6174580"/>
              <a:gd name="connsiteY79" fmla="*/ 1302877 h 5343942"/>
              <a:gd name="connsiteX80" fmla="*/ 1033629 w 6174580"/>
              <a:gd name="connsiteY80" fmla="*/ 1167378 h 5343942"/>
              <a:gd name="connsiteX81" fmla="*/ 967662 w 6174580"/>
              <a:gd name="connsiteY81" fmla="*/ 1167378 h 5343942"/>
              <a:gd name="connsiteX82" fmla="*/ 967662 w 6174580"/>
              <a:gd name="connsiteY82" fmla="*/ 1101412 h 5343942"/>
              <a:gd name="connsiteX83" fmla="*/ 1033629 w 6174580"/>
              <a:gd name="connsiteY83" fmla="*/ 1101412 h 5343942"/>
              <a:gd name="connsiteX84" fmla="*/ 1033629 w 6174580"/>
              <a:gd name="connsiteY84" fmla="*/ 1167378 h 5343942"/>
              <a:gd name="connsiteX85" fmla="*/ 361066 w 6174580"/>
              <a:gd name="connsiteY85" fmla="*/ 1841671 h 5343942"/>
              <a:gd name="connsiteX86" fmla="*/ 295099 w 6174580"/>
              <a:gd name="connsiteY86" fmla="*/ 1841671 h 5343942"/>
              <a:gd name="connsiteX87" fmla="*/ 295099 w 6174580"/>
              <a:gd name="connsiteY87" fmla="*/ 1775705 h 5343942"/>
              <a:gd name="connsiteX88" fmla="*/ 361066 w 6174580"/>
              <a:gd name="connsiteY88" fmla="*/ 1775705 h 5343942"/>
              <a:gd name="connsiteX89" fmla="*/ 361066 w 6174580"/>
              <a:gd name="connsiteY89" fmla="*/ 1841671 h 5343942"/>
              <a:gd name="connsiteX90" fmla="*/ 496567 w 6174580"/>
              <a:gd name="connsiteY90" fmla="*/ 1706173 h 5343942"/>
              <a:gd name="connsiteX91" fmla="*/ 430598 w 6174580"/>
              <a:gd name="connsiteY91" fmla="*/ 1706173 h 5343942"/>
              <a:gd name="connsiteX92" fmla="*/ 430598 w 6174580"/>
              <a:gd name="connsiteY92" fmla="*/ 1640207 h 5343942"/>
              <a:gd name="connsiteX93" fmla="*/ 496566 w 6174580"/>
              <a:gd name="connsiteY93" fmla="*/ 1640207 h 5343942"/>
              <a:gd name="connsiteX94" fmla="*/ 496567 w 6174580"/>
              <a:gd name="connsiteY94" fmla="*/ 1706173 h 5343942"/>
              <a:gd name="connsiteX95" fmla="*/ 632067 w 6174580"/>
              <a:gd name="connsiteY95" fmla="*/ 1570675 h 5343942"/>
              <a:gd name="connsiteX96" fmla="*/ 566100 w 6174580"/>
              <a:gd name="connsiteY96" fmla="*/ 1570674 h 5343942"/>
              <a:gd name="connsiteX97" fmla="*/ 566100 w 6174580"/>
              <a:gd name="connsiteY97" fmla="*/ 1504708 h 5343942"/>
              <a:gd name="connsiteX98" fmla="*/ 632066 w 6174580"/>
              <a:gd name="connsiteY98" fmla="*/ 1504708 h 5343942"/>
              <a:gd name="connsiteX99" fmla="*/ 632067 w 6174580"/>
              <a:gd name="connsiteY99" fmla="*/ 1570675 h 5343942"/>
              <a:gd name="connsiteX100" fmla="*/ 1441911 w 6174580"/>
              <a:gd name="connsiteY100" fmla="*/ 760878 h 5343942"/>
              <a:gd name="connsiteX101" fmla="*/ 1375945 w 6174580"/>
              <a:gd name="connsiteY101" fmla="*/ 760878 h 5343942"/>
              <a:gd name="connsiteX102" fmla="*/ 1375944 w 6174580"/>
              <a:gd name="connsiteY102" fmla="*/ 694912 h 5343942"/>
              <a:gd name="connsiteX103" fmla="*/ 1441911 w 6174580"/>
              <a:gd name="connsiteY103" fmla="*/ 694912 h 5343942"/>
              <a:gd name="connsiteX104" fmla="*/ 1441911 w 6174580"/>
              <a:gd name="connsiteY104" fmla="*/ 760878 h 5343942"/>
              <a:gd name="connsiteX105" fmla="*/ 1306413 w 6174580"/>
              <a:gd name="connsiteY105" fmla="*/ 896379 h 5343942"/>
              <a:gd name="connsiteX106" fmla="*/ 1240447 w 6174580"/>
              <a:gd name="connsiteY106" fmla="*/ 896379 h 5343942"/>
              <a:gd name="connsiteX107" fmla="*/ 1240446 w 6174580"/>
              <a:gd name="connsiteY107" fmla="*/ 830412 h 5343942"/>
              <a:gd name="connsiteX108" fmla="*/ 1306413 w 6174580"/>
              <a:gd name="connsiteY108" fmla="*/ 830412 h 5343942"/>
              <a:gd name="connsiteX109" fmla="*/ 1306413 w 6174580"/>
              <a:gd name="connsiteY109" fmla="*/ 896379 h 5343942"/>
              <a:gd name="connsiteX110" fmla="*/ 1170915 w 6174580"/>
              <a:gd name="connsiteY110" fmla="*/ 1031877 h 5343942"/>
              <a:gd name="connsiteX111" fmla="*/ 1104947 w 6174580"/>
              <a:gd name="connsiteY111" fmla="*/ 1031877 h 5343942"/>
              <a:gd name="connsiteX112" fmla="*/ 1104947 w 6174580"/>
              <a:gd name="connsiteY112" fmla="*/ 965911 h 5343942"/>
              <a:gd name="connsiteX113" fmla="*/ 1170915 w 6174580"/>
              <a:gd name="connsiteY113" fmla="*/ 965911 h 5343942"/>
              <a:gd name="connsiteX114" fmla="*/ 1170915 w 6174580"/>
              <a:gd name="connsiteY114" fmla="*/ 1031877 h 5343942"/>
              <a:gd name="connsiteX115" fmla="*/ 769351 w 6174580"/>
              <a:gd name="connsiteY115" fmla="*/ 1435174 h 5343942"/>
              <a:gd name="connsiteX116" fmla="*/ 703384 w 6174580"/>
              <a:gd name="connsiteY116" fmla="*/ 1435174 h 5343942"/>
              <a:gd name="connsiteX117" fmla="*/ 703384 w 6174580"/>
              <a:gd name="connsiteY117" fmla="*/ 1369208 h 5343942"/>
              <a:gd name="connsiteX118" fmla="*/ 769350 w 6174580"/>
              <a:gd name="connsiteY118" fmla="*/ 1369207 h 5343942"/>
              <a:gd name="connsiteX119" fmla="*/ 769351 w 6174580"/>
              <a:gd name="connsiteY119" fmla="*/ 1435174 h 5343942"/>
              <a:gd name="connsiteX120" fmla="*/ 1579200 w 6174580"/>
              <a:gd name="connsiteY120" fmla="*/ 625378 h 5343942"/>
              <a:gd name="connsiteX121" fmla="*/ 1513234 w 6174580"/>
              <a:gd name="connsiteY121" fmla="*/ 625378 h 5343942"/>
              <a:gd name="connsiteX122" fmla="*/ 1513233 w 6174580"/>
              <a:gd name="connsiteY122" fmla="*/ 559412 h 5343942"/>
              <a:gd name="connsiteX123" fmla="*/ 1579200 w 6174580"/>
              <a:gd name="connsiteY123" fmla="*/ 559412 h 5343942"/>
              <a:gd name="connsiteX124" fmla="*/ 1579200 w 6174580"/>
              <a:gd name="connsiteY124" fmla="*/ 625378 h 5343942"/>
              <a:gd name="connsiteX125" fmla="*/ 1846436 w 6174580"/>
              <a:gd name="connsiteY125" fmla="*/ 359252 h 5343942"/>
              <a:gd name="connsiteX126" fmla="*/ 1780470 w 6174580"/>
              <a:gd name="connsiteY126" fmla="*/ 359252 h 5343942"/>
              <a:gd name="connsiteX127" fmla="*/ 1780470 w 6174580"/>
              <a:gd name="connsiteY127" fmla="*/ 293286 h 5343942"/>
              <a:gd name="connsiteX128" fmla="*/ 1846436 w 6174580"/>
              <a:gd name="connsiteY128" fmla="*/ 293286 h 5343942"/>
              <a:gd name="connsiteX129" fmla="*/ 1846436 w 6174580"/>
              <a:gd name="connsiteY129" fmla="*/ 359252 h 5343942"/>
              <a:gd name="connsiteX130" fmla="*/ 1710938 w 6174580"/>
              <a:gd name="connsiteY130" fmla="*/ 494753 h 5343942"/>
              <a:gd name="connsiteX131" fmla="*/ 1644972 w 6174580"/>
              <a:gd name="connsiteY131" fmla="*/ 494753 h 5343942"/>
              <a:gd name="connsiteX132" fmla="*/ 1644972 w 6174580"/>
              <a:gd name="connsiteY132" fmla="*/ 428786 h 5343942"/>
              <a:gd name="connsiteX133" fmla="*/ 1710938 w 6174580"/>
              <a:gd name="connsiteY133" fmla="*/ 428786 h 5343942"/>
              <a:gd name="connsiteX134" fmla="*/ 1710938 w 6174580"/>
              <a:gd name="connsiteY134" fmla="*/ 494753 h 5343942"/>
              <a:gd name="connsiteX135" fmla="*/ 1983725 w 6174580"/>
              <a:gd name="connsiteY135" fmla="*/ 223752 h 5343942"/>
              <a:gd name="connsiteX136" fmla="*/ 1917759 w 6174580"/>
              <a:gd name="connsiteY136" fmla="*/ 223752 h 5343942"/>
              <a:gd name="connsiteX137" fmla="*/ 1917759 w 6174580"/>
              <a:gd name="connsiteY137" fmla="*/ 157785 h 5343942"/>
              <a:gd name="connsiteX138" fmla="*/ 1983725 w 6174580"/>
              <a:gd name="connsiteY138" fmla="*/ 157786 h 5343942"/>
              <a:gd name="connsiteX139" fmla="*/ 1983725 w 6174580"/>
              <a:gd name="connsiteY139" fmla="*/ 223752 h 5343942"/>
              <a:gd name="connsiteX140" fmla="*/ 907044 w 6174580"/>
              <a:gd name="connsiteY140" fmla="*/ 1584574 h 5343942"/>
              <a:gd name="connsiteX141" fmla="*/ 841078 w 6174580"/>
              <a:gd name="connsiteY141" fmla="*/ 1584574 h 5343942"/>
              <a:gd name="connsiteX142" fmla="*/ 841077 w 6174580"/>
              <a:gd name="connsiteY142" fmla="*/ 1518608 h 5343942"/>
              <a:gd name="connsiteX143" fmla="*/ 907044 w 6174580"/>
              <a:gd name="connsiteY143" fmla="*/ 1518608 h 5343942"/>
              <a:gd name="connsiteX144" fmla="*/ 907044 w 6174580"/>
              <a:gd name="connsiteY144" fmla="*/ 1584574 h 5343942"/>
              <a:gd name="connsiteX145" fmla="*/ 1042545 w 6174580"/>
              <a:gd name="connsiteY145" fmla="*/ 1449075 h 5343942"/>
              <a:gd name="connsiteX146" fmla="*/ 976578 w 6174580"/>
              <a:gd name="connsiteY146" fmla="*/ 1449075 h 5343942"/>
              <a:gd name="connsiteX147" fmla="*/ 976578 w 6174580"/>
              <a:gd name="connsiteY147" fmla="*/ 1383108 h 5343942"/>
              <a:gd name="connsiteX148" fmla="*/ 1042545 w 6174580"/>
              <a:gd name="connsiteY148" fmla="*/ 1383108 h 5343942"/>
              <a:gd name="connsiteX149" fmla="*/ 1042545 w 6174580"/>
              <a:gd name="connsiteY149" fmla="*/ 1449075 h 5343942"/>
              <a:gd name="connsiteX150" fmla="*/ 1178047 w 6174580"/>
              <a:gd name="connsiteY150" fmla="*/ 1313576 h 5343942"/>
              <a:gd name="connsiteX151" fmla="*/ 1112081 w 6174580"/>
              <a:gd name="connsiteY151" fmla="*/ 1313576 h 5343942"/>
              <a:gd name="connsiteX152" fmla="*/ 1112081 w 6174580"/>
              <a:gd name="connsiteY152" fmla="*/ 1247610 h 5343942"/>
              <a:gd name="connsiteX153" fmla="*/ 1178048 w 6174580"/>
              <a:gd name="connsiteY153" fmla="*/ 1247610 h 5343942"/>
              <a:gd name="connsiteX154" fmla="*/ 1178047 w 6174580"/>
              <a:gd name="connsiteY154" fmla="*/ 1313576 h 5343942"/>
              <a:gd name="connsiteX155" fmla="*/ 369977 w 6174580"/>
              <a:gd name="connsiteY155" fmla="*/ 2123366 h 5343942"/>
              <a:gd name="connsiteX156" fmla="*/ 304011 w 6174580"/>
              <a:gd name="connsiteY156" fmla="*/ 2123366 h 5343942"/>
              <a:gd name="connsiteX157" fmla="*/ 304011 w 6174580"/>
              <a:gd name="connsiteY157" fmla="*/ 2057400 h 5343942"/>
              <a:gd name="connsiteX158" fmla="*/ 369977 w 6174580"/>
              <a:gd name="connsiteY158" fmla="*/ 2057400 h 5343942"/>
              <a:gd name="connsiteX159" fmla="*/ 369977 w 6174580"/>
              <a:gd name="connsiteY159" fmla="*/ 2123366 h 5343942"/>
              <a:gd name="connsiteX160" fmla="*/ 505493 w 6174580"/>
              <a:gd name="connsiteY160" fmla="*/ 1987868 h 5343942"/>
              <a:gd name="connsiteX161" fmla="*/ 439527 w 6174580"/>
              <a:gd name="connsiteY161" fmla="*/ 1987867 h 5343942"/>
              <a:gd name="connsiteX162" fmla="*/ 439527 w 6174580"/>
              <a:gd name="connsiteY162" fmla="*/ 1921901 h 5343942"/>
              <a:gd name="connsiteX163" fmla="*/ 505493 w 6174580"/>
              <a:gd name="connsiteY163" fmla="*/ 1921901 h 5343942"/>
              <a:gd name="connsiteX164" fmla="*/ 505493 w 6174580"/>
              <a:gd name="connsiteY164" fmla="*/ 1987868 h 5343942"/>
              <a:gd name="connsiteX165" fmla="*/ 640995 w 6174580"/>
              <a:gd name="connsiteY165" fmla="*/ 1852367 h 5343942"/>
              <a:gd name="connsiteX166" fmla="*/ 575029 w 6174580"/>
              <a:gd name="connsiteY166" fmla="*/ 1852367 h 5343942"/>
              <a:gd name="connsiteX167" fmla="*/ 575029 w 6174580"/>
              <a:gd name="connsiteY167" fmla="*/ 1786401 h 5343942"/>
              <a:gd name="connsiteX168" fmla="*/ 640995 w 6174580"/>
              <a:gd name="connsiteY168" fmla="*/ 1786400 h 5343942"/>
              <a:gd name="connsiteX169" fmla="*/ 640995 w 6174580"/>
              <a:gd name="connsiteY169" fmla="*/ 1852367 h 5343942"/>
              <a:gd name="connsiteX170" fmla="*/ 1450829 w 6174580"/>
              <a:gd name="connsiteY170" fmla="*/ 1042575 h 5343942"/>
              <a:gd name="connsiteX171" fmla="*/ 1384863 w 6174580"/>
              <a:gd name="connsiteY171" fmla="*/ 1042575 h 5343942"/>
              <a:gd name="connsiteX172" fmla="*/ 1384862 w 6174580"/>
              <a:gd name="connsiteY172" fmla="*/ 976609 h 5343942"/>
              <a:gd name="connsiteX173" fmla="*/ 1450829 w 6174580"/>
              <a:gd name="connsiteY173" fmla="*/ 976609 h 5343942"/>
              <a:gd name="connsiteX174" fmla="*/ 1450829 w 6174580"/>
              <a:gd name="connsiteY174" fmla="*/ 1042575 h 5343942"/>
              <a:gd name="connsiteX175" fmla="*/ 1315330 w 6174580"/>
              <a:gd name="connsiteY175" fmla="*/ 1178075 h 5343942"/>
              <a:gd name="connsiteX176" fmla="*/ 1249364 w 6174580"/>
              <a:gd name="connsiteY176" fmla="*/ 1178075 h 5343942"/>
              <a:gd name="connsiteX177" fmla="*/ 1249364 w 6174580"/>
              <a:gd name="connsiteY177" fmla="*/ 1112109 h 5343942"/>
              <a:gd name="connsiteX178" fmla="*/ 1315330 w 6174580"/>
              <a:gd name="connsiteY178" fmla="*/ 1112109 h 5343942"/>
              <a:gd name="connsiteX179" fmla="*/ 1315330 w 6174580"/>
              <a:gd name="connsiteY179" fmla="*/ 1178075 h 5343942"/>
              <a:gd name="connsiteX180" fmla="*/ 778278 w 6174580"/>
              <a:gd name="connsiteY180" fmla="*/ 1716868 h 5343942"/>
              <a:gd name="connsiteX181" fmla="*/ 712312 w 6174580"/>
              <a:gd name="connsiteY181" fmla="*/ 1716869 h 5343942"/>
              <a:gd name="connsiteX182" fmla="*/ 712311 w 6174580"/>
              <a:gd name="connsiteY182" fmla="*/ 1650902 h 5343942"/>
              <a:gd name="connsiteX183" fmla="*/ 778278 w 6174580"/>
              <a:gd name="connsiteY183" fmla="*/ 1650902 h 5343942"/>
              <a:gd name="connsiteX184" fmla="*/ 778278 w 6174580"/>
              <a:gd name="connsiteY184" fmla="*/ 1716868 h 5343942"/>
              <a:gd name="connsiteX185" fmla="*/ 1186965 w 6174580"/>
              <a:gd name="connsiteY185" fmla="*/ 1593489 h 5343942"/>
              <a:gd name="connsiteX186" fmla="*/ 1120999 w 6174580"/>
              <a:gd name="connsiteY186" fmla="*/ 1593489 h 5343942"/>
              <a:gd name="connsiteX187" fmla="*/ 1120998 w 6174580"/>
              <a:gd name="connsiteY187" fmla="*/ 1527523 h 5343942"/>
              <a:gd name="connsiteX188" fmla="*/ 1186965 w 6174580"/>
              <a:gd name="connsiteY188" fmla="*/ 1527523 h 5343942"/>
              <a:gd name="connsiteX189" fmla="*/ 1186965 w 6174580"/>
              <a:gd name="connsiteY189" fmla="*/ 1593489 h 5343942"/>
              <a:gd name="connsiteX190" fmla="*/ 915965 w 6174580"/>
              <a:gd name="connsiteY190" fmla="*/ 1864490 h 5343942"/>
              <a:gd name="connsiteX191" fmla="*/ 849999 w 6174580"/>
              <a:gd name="connsiteY191" fmla="*/ 1864490 h 5343942"/>
              <a:gd name="connsiteX192" fmla="*/ 849999 w 6174580"/>
              <a:gd name="connsiteY192" fmla="*/ 1798524 h 5343942"/>
              <a:gd name="connsiteX193" fmla="*/ 915966 w 6174580"/>
              <a:gd name="connsiteY193" fmla="*/ 1798524 h 5343942"/>
              <a:gd name="connsiteX194" fmla="*/ 915965 w 6174580"/>
              <a:gd name="connsiteY194" fmla="*/ 1864490 h 5343942"/>
              <a:gd name="connsiteX195" fmla="*/ 1051465 w 6174580"/>
              <a:gd name="connsiteY195" fmla="*/ 1728990 h 5343942"/>
              <a:gd name="connsiteX196" fmla="*/ 985499 w 6174580"/>
              <a:gd name="connsiteY196" fmla="*/ 1728990 h 5343942"/>
              <a:gd name="connsiteX197" fmla="*/ 985499 w 6174580"/>
              <a:gd name="connsiteY197" fmla="*/ 1663023 h 5343942"/>
              <a:gd name="connsiteX198" fmla="*/ 1051466 w 6174580"/>
              <a:gd name="connsiteY198" fmla="*/ 1663024 h 5343942"/>
              <a:gd name="connsiteX199" fmla="*/ 1051465 w 6174580"/>
              <a:gd name="connsiteY199" fmla="*/ 1728990 h 5343942"/>
              <a:gd name="connsiteX200" fmla="*/ 649875 w 6174580"/>
              <a:gd name="connsiteY200" fmla="*/ 2132284 h 5343942"/>
              <a:gd name="connsiteX201" fmla="*/ 583909 w 6174580"/>
              <a:gd name="connsiteY201" fmla="*/ 2132283 h 5343942"/>
              <a:gd name="connsiteX202" fmla="*/ 583909 w 6174580"/>
              <a:gd name="connsiteY202" fmla="*/ 2066317 h 5343942"/>
              <a:gd name="connsiteX203" fmla="*/ 649875 w 6174580"/>
              <a:gd name="connsiteY203" fmla="*/ 2066317 h 5343942"/>
              <a:gd name="connsiteX204" fmla="*/ 649875 w 6174580"/>
              <a:gd name="connsiteY204" fmla="*/ 2132284 h 5343942"/>
              <a:gd name="connsiteX205" fmla="*/ 785375 w 6174580"/>
              <a:gd name="connsiteY205" fmla="*/ 1996789 h 5343942"/>
              <a:gd name="connsiteX206" fmla="*/ 719409 w 6174580"/>
              <a:gd name="connsiteY206" fmla="*/ 1996789 h 5343942"/>
              <a:gd name="connsiteX207" fmla="*/ 719409 w 6174580"/>
              <a:gd name="connsiteY207" fmla="*/ 1930823 h 5343942"/>
              <a:gd name="connsiteX208" fmla="*/ 785375 w 6174580"/>
              <a:gd name="connsiteY208" fmla="*/ 1930823 h 5343942"/>
              <a:gd name="connsiteX209" fmla="*/ 785375 w 6174580"/>
              <a:gd name="connsiteY209" fmla="*/ 1996789 h 5343942"/>
              <a:gd name="connsiteX210" fmla="*/ 514405 w 6174580"/>
              <a:gd name="connsiteY210" fmla="*/ 2267782 h 5343942"/>
              <a:gd name="connsiteX211" fmla="*/ 448438 w 6174580"/>
              <a:gd name="connsiteY211" fmla="*/ 2267782 h 5343942"/>
              <a:gd name="connsiteX212" fmla="*/ 448438 w 6174580"/>
              <a:gd name="connsiteY212" fmla="*/ 2201816 h 5343942"/>
              <a:gd name="connsiteX213" fmla="*/ 514405 w 6174580"/>
              <a:gd name="connsiteY213" fmla="*/ 2201816 h 5343942"/>
              <a:gd name="connsiteX214" fmla="*/ 514405 w 6174580"/>
              <a:gd name="connsiteY214" fmla="*/ 2267782 h 5343942"/>
              <a:gd name="connsiteX215" fmla="*/ 1459746 w 6174580"/>
              <a:gd name="connsiteY215" fmla="*/ 1322492 h 5343942"/>
              <a:gd name="connsiteX216" fmla="*/ 1393780 w 6174580"/>
              <a:gd name="connsiteY216" fmla="*/ 1322491 h 5343942"/>
              <a:gd name="connsiteX217" fmla="*/ 1393780 w 6174580"/>
              <a:gd name="connsiteY217" fmla="*/ 1256525 h 5343942"/>
              <a:gd name="connsiteX218" fmla="*/ 1459746 w 6174580"/>
              <a:gd name="connsiteY218" fmla="*/ 1256525 h 5343942"/>
              <a:gd name="connsiteX219" fmla="*/ 1459746 w 6174580"/>
              <a:gd name="connsiteY219" fmla="*/ 1322492 h 5343942"/>
              <a:gd name="connsiteX220" fmla="*/ 1324249 w 6174580"/>
              <a:gd name="connsiteY220" fmla="*/ 1457990 h 5343942"/>
              <a:gd name="connsiteX221" fmla="*/ 1258283 w 6174580"/>
              <a:gd name="connsiteY221" fmla="*/ 1457990 h 5343942"/>
              <a:gd name="connsiteX222" fmla="*/ 1258282 w 6174580"/>
              <a:gd name="connsiteY222" fmla="*/ 1392023 h 5343942"/>
              <a:gd name="connsiteX223" fmla="*/ 1324249 w 6174580"/>
              <a:gd name="connsiteY223" fmla="*/ 1392024 h 5343942"/>
              <a:gd name="connsiteX224" fmla="*/ 1324249 w 6174580"/>
              <a:gd name="connsiteY224" fmla="*/ 1457990 h 5343942"/>
              <a:gd name="connsiteX225" fmla="*/ 1595248 w 6174580"/>
              <a:gd name="connsiteY225" fmla="*/ 1186990 h 5343942"/>
              <a:gd name="connsiteX226" fmla="*/ 1529282 w 6174580"/>
              <a:gd name="connsiteY226" fmla="*/ 1186991 h 5343942"/>
              <a:gd name="connsiteX227" fmla="*/ 1529282 w 6174580"/>
              <a:gd name="connsiteY227" fmla="*/ 1121024 h 5343942"/>
              <a:gd name="connsiteX228" fmla="*/ 1595248 w 6174580"/>
              <a:gd name="connsiteY228" fmla="*/ 1121024 h 5343942"/>
              <a:gd name="connsiteX229" fmla="*/ 1595248 w 6174580"/>
              <a:gd name="connsiteY229" fmla="*/ 1186990 h 5343942"/>
              <a:gd name="connsiteX230" fmla="*/ 923104 w 6174580"/>
              <a:gd name="connsiteY230" fmla="*/ 2144405 h 5343942"/>
              <a:gd name="connsiteX231" fmla="*/ 857138 w 6174580"/>
              <a:gd name="connsiteY231" fmla="*/ 2144405 h 5343942"/>
              <a:gd name="connsiteX232" fmla="*/ 857138 w 6174580"/>
              <a:gd name="connsiteY232" fmla="*/ 2078439 h 5343942"/>
              <a:gd name="connsiteX233" fmla="*/ 923104 w 6174580"/>
              <a:gd name="connsiteY233" fmla="*/ 2078439 h 5343942"/>
              <a:gd name="connsiteX234" fmla="*/ 923104 w 6174580"/>
              <a:gd name="connsiteY234" fmla="*/ 2144405 h 5343942"/>
              <a:gd name="connsiteX235" fmla="*/ 1060386 w 6174580"/>
              <a:gd name="connsiteY235" fmla="*/ 2008902 h 5343942"/>
              <a:gd name="connsiteX236" fmla="*/ 994420 w 6174580"/>
              <a:gd name="connsiteY236" fmla="*/ 2008902 h 5343942"/>
              <a:gd name="connsiteX237" fmla="*/ 994420 w 6174580"/>
              <a:gd name="connsiteY237" fmla="*/ 1942936 h 5343942"/>
              <a:gd name="connsiteX238" fmla="*/ 1060386 w 6174580"/>
              <a:gd name="connsiteY238" fmla="*/ 1942936 h 5343942"/>
              <a:gd name="connsiteX239" fmla="*/ 1060386 w 6174580"/>
              <a:gd name="connsiteY239" fmla="*/ 2008902 h 5343942"/>
              <a:gd name="connsiteX240" fmla="*/ 1331386 w 6174580"/>
              <a:gd name="connsiteY240" fmla="*/ 1739687 h 5343942"/>
              <a:gd name="connsiteX241" fmla="*/ 1265420 w 6174580"/>
              <a:gd name="connsiteY241" fmla="*/ 1739687 h 5343942"/>
              <a:gd name="connsiteX242" fmla="*/ 1265420 w 6174580"/>
              <a:gd name="connsiteY242" fmla="*/ 1673721 h 5343942"/>
              <a:gd name="connsiteX243" fmla="*/ 1331387 w 6174580"/>
              <a:gd name="connsiteY243" fmla="*/ 1673721 h 5343942"/>
              <a:gd name="connsiteX244" fmla="*/ 1331386 w 6174580"/>
              <a:gd name="connsiteY244" fmla="*/ 1739687 h 5343942"/>
              <a:gd name="connsiteX245" fmla="*/ 1195889 w 6174580"/>
              <a:gd name="connsiteY245" fmla="*/ 1875186 h 5343942"/>
              <a:gd name="connsiteX246" fmla="*/ 1129923 w 6174580"/>
              <a:gd name="connsiteY246" fmla="*/ 1875186 h 5343942"/>
              <a:gd name="connsiteX247" fmla="*/ 1129923 w 6174580"/>
              <a:gd name="connsiteY247" fmla="*/ 1809219 h 5343942"/>
              <a:gd name="connsiteX248" fmla="*/ 1195889 w 6174580"/>
              <a:gd name="connsiteY248" fmla="*/ 1809219 h 5343942"/>
              <a:gd name="connsiteX249" fmla="*/ 1195889 w 6174580"/>
              <a:gd name="connsiteY249" fmla="*/ 1875186 h 5343942"/>
              <a:gd name="connsiteX250" fmla="*/ 794268 w 6174580"/>
              <a:gd name="connsiteY250" fmla="*/ 2278493 h 5343942"/>
              <a:gd name="connsiteX251" fmla="*/ 728302 w 6174580"/>
              <a:gd name="connsiteY251" fmla="*/ 2278493 h 5343942"/>
              <a:gd name="connsiteX252" fmla="*/ 728302 w 6174580"/>
              <a:gd name="connsiteY252" fmla="*/ 2212526 h 5343942"/>
              <a:gd name="connsiteX253" fmla="*/ 794268 w 6174580"/>
              <a:gd name="connsiteY253" fmla="*/ 2212526 h 5343942"/>
              <a:gd name="connsiteX254" fmla="*/ 794268 w 6174580"/>
              <a:gd name="connsiteY254" fmla="*/ 2278493 h 5343942"/>
              <a:gd name="connsiteX255" fmla="*/ 658821 w 6174580"/>
              <a:gd name="connsiteY255" fmla="*/ 2413984 h 5343942"/>
              <a:gd name="connsiteX256" fmla="*/ 592854 w 6174580"/>
              <a:gd name="connsiteY256" fmla="*/ 2413984 h 5343942"/>
              <a:gd name="connsiteX257" fmla="*/ 592854 w 6174580"/>
              <a:gd name="connsiteY257" fmla="*/ 2348018 h 5343942"/>
              <a:gd name="connsiteX258" fmla="*/ 658821 w 6174580"/>
              <a:gd name="connsiteY258" fmla="*/ 2348018 h 5343942"/>
              <a:gd name="connsiteX259" fmla="*/ 658821 w 6174580"/>
              <a:gd name="connsiteY259" fmla="*/ 2413984 h 5343942"/>
              <a:gd name="connsiteX260" fmla="*/ 1739671 w 6174580"/>
              <a:gd name="connsiteY260" fmla="*/ 1333185 h 5343942"/>
              <a:gd name="connsiteX261" fmla="*/ 1673704 w 6174580"/>
              <a:gd name="connsiteY261" fmla="*/ 1333185 h 5343942"/>
              <a:gd name="connsiteX262" fmla="*/ 1673704 w 6174580"/>
              <a:gd name="connsiteY262" fmla="*/ 1267218 h 5343942"/>
              <a:gd name="connsiteX263" fmla="*/ 1739671 w 6174580"/>
              <a:gd name="connsiteY263" fmla="*/ 1267219 h 5343942"/>
              <a:gd name="connsiteX264" fmla="*/ 1739671 w 6174580"/>
              <a:gd name="connsiteY264" fmla="*/ 1333185 h 5343942"/>
              <a:gd name="connsiteX265" fmla="*/ 1604171 w 6174580"/>
              <a:gd name="connsiteY265" fmla="*/ 1468685 h 5343942"/>
              <a:gd name="connsiteX266" fmla="*/ 1538205 w 6174580"/>
              <a:gd name="connsiteY266" fmla="*/ 1468686 h 5343942"/>
              <a:gd name="connsiteX267" fmla="*/ 1538205 w 6174580"/>
              <a:gd name="connsiteY267" fmla="*/ 1402719 h 5343942"/>
              <a:gd name="connsiteX268" fmla="*/ 1604171 w 6174580"/>
              <a:gd name="connsiteY268" fmla="*/ 1402719 h 5343942"/>
              <a:gd name="connsiteX269" fmla="*/ 1604171 w 6174580"/>
              <a:gd name="connsiteY269" fmla="*/ 1468685 h 5343942"/>
              <a:gd name="connsiteX270" fmla="*/ 1468671 w 6174580"/>
              <a:gd name="connsiteY270" fmla="*/ 1604188 h 5343942"/>
              <a:gd name="connsiteX271" fmla="*/ 1402705 w 6174580"/>
              <a:gd name="connsiteY271" fmla="*/ 1604188 h 5343942"/>
              <a:gd name="connsiteX272" fmla="*/ 1402705 w 6174580"/>
              <a:gd name="connsiteY272" fmla="*/ 1538222 h 5343942"/>
              <a:gd name="connsiteX273" fmla="*/ 1468671 w 6174580"/>
              <a:gd name="connsiteY273" fmla="*/ 1538222 h 5343942"/>
              <a:gd name="connsiteX274" fmla="*/ 1468671 w 6174580"/>
              <a:gd name="connsiteY274" fmla="*/ 1604188 h 5343942"/>
              <a:gd name="connsiteX275" fmla="*/ 1876952 w 6174580"/>
              <a:gd name="connsiteY275" fmla="*/ 1197685 h 5343942"/>
              <a:gd name="connsiteX276" fmla="*/ 1810986 w 6174580"/>
              <a:gd name="connsiteY276" fmla="*/ 1197685 h 5343942"/>
              <a:gd name="connsiteX277" fmla="*/ 1810986 w 6174580"/>
              <a:gd name="connsiteY277" fmla="*/ 1131718 h 5343942"/>
              <a:gd name="connsiteX278" fmla="*/ 1876953 w 6174580"/>
              <a:gd name="connsiteY278" fmla="*/ 1131718 h 5343942"/>
              <a:gd name="connsiteX279" fmla="*/ 1876952 w 6174580"/>
              <a:gd name="connsiteY279" fmla="*/ 1197685 h 5343942"/>
              <a:gd name="connsiteX280" fmla="*/ 2012461 w 6174580"/>
              <a:gd name="connsiteY280" fmla="*/ 1062187 h 5343942"/>
              <a:gd name="connsiteX281" fmla="*/ 1946495 w 6174580"/>
              <a:gd name="connsiteY281" fmla="*/ 1062188 h 5343942"/>
              <a:gd name="connsiteX282" fmla="*/ 1946495 w 6174580"/>
              <a:gd name="connsiteY282" fmla="*/ 996221 h 5343942"/>
              <a:gd name="connsiteX283" fmla="*/ 2012461 w 6174580"/>
              <a:gd name="connsiteY283" fmla="*/ 996221 h 5343942"/>
              <a:gd name="connsiteX284" fmla="*/ 2012461 w 6174580"/>
              <a:gd name="connsiteY284" fmla="*/ 1062187 h 5343942"/>
              <a:gd name="connsiteX285" fmla="*/ 2144196 w 6174580"/>
              <a:gd name="connsiteY285" fmla="*/ 931559 h 5343942"/>
              <a:gd name="connsiteX286" fmla="*/ 2078230 w 6174580"/>
              <a:gd name="connsiteY286" fmla="*/ 931559 h 5343942"/>
              <a:gd name="connsiteX287" fmla="*/ 2078229 w 6174580"/>
              <a:gd name="connsiteY287" fmla="*/ 865592 h 5343942"/>
              <a:gd name="connsiteX288" fmla="*/ 2144196 w 6174580"/>
              <a:gd name="connsiteY288" fmla="*/ 865592 h 5343942"/>
              <a:gd name="connsiteX289" fmla="*/ 2144196 w 6174580"/>
              <a:gd name="connsiteY289" fmla="*/ 931559 h 5343942"/>
              <a:gd name="connsiteX290" fmla="*/ 932027 w 6174580"/>
              <a:gd name="connsiteY290" fmla="*/ 2426100 h 5343942"/>
              <a:gd name="connsiteX291" fmla="*/ 866060 w 6174580"/>
              <a:gd name="connsiteY291" fmla="*/ 2426100 h 5343942"/>
              <a:gd name="connsiteX292" fmla="*/ 866060 w 6174580"/>
              <a:gd name="connsiteY292" fmla="*/ 2360133 h 5343942"/>
              <a:gd name="connsiteX293" fmla="*/ 932027 w 6174580"/>
              <a:gd name="connsiteY293" fmla="*/ 2360133 h 5343942"/>
              <a:gd name="connsiteX294" fmla="*/ 932027 w 6174580"/>
              <a:gd name="connsiteY294" fmla="*/ 2426100 h 5343942"/>
              <a:gd name="connsiteX295" fmla="*/ 1069309 w 6174580"/>
              <a:gd name="connsiteY295" fmla="*/ 2290599 h 5343942"/>
              <a:gd name="connsiteX296" fmla="*/ 1003343 w 6174580"/>
              <a:gd name="connsiteY296" fmla="*/ 2290599 h 5343942"/>
              <a:gd name="connsiteX297" fmla="*/ 1003343 w 6174580"/>
              <a:gd name="connsiteY297" fmla="*/ 2224632 h 5343942"/>
              <a:gd name="connsiteX298" fmla="*/ 1069309 w 6174580"/>
              <a:gd name="connsiteY298" fmla="*/ 2224633 h 5343942"/>
              <a:gd name="connsiteX299" fmla="*/ 1069309 w 6174580"/>
              <a:gd name="connsiteY299" fmla="*/ 2290599 h 5343942"/>
              <a:gd name="connsiteX300" fmla="*/ 1204810 w 6174580"/>
              <a:gd name="connsiteY300" fmla="*/ 2155098 h 5343942"/>
              <a:gd name="connsiteX301" fmla="*/ 1138844 w 6174580"/>
              <a:gd name="connsiteY301" fmla="*/ 2155098 h 5343942"/>
              <a:gd name="connsiteX302" fmla="*/ 1138844 w 6174580"/>
              <a:gd name="connsiteY302" fmla="*/ 2089132 h 5343942"/>
              <a:gd name="connsiteX303" fmla="*/ 1204810 w 6174580"/>
              <a:gd name="connsiteY303" fmla="*/ 2089132 h 5343942"/>
              <a:gd name="connsiteX304" fmla="*/ 1204810 w 6174580"/>
              <a:gd name="connsiteY304" fmla="*/ 2155098 h 5343942"/>
              <a:gd name="connsiteX305" fmla="*/ 1340309 w 6174580"/>
              <a:gd name="connsiteY305" fmla="*/ 2019600 h 5343942"/>
              <a:gd name="connsiteX306" fmla="*/ 1274343 w 6174580"/>
              <a:gd name="connsiteY306" fmla="*/ 2019600 h 5343942"/>
              <a:gd name="connsiteX307" fmla="*/ 1274343 w 6174580"/>
              <a:gd name="connsiteY307" fmla="*/ 1953634 h 5343942"/>
              <a:gd name="connsiteX308" fmla="*/ 1340310 w 6174580"/>
              <a:gd name="connsiteY308" fmla="*/ 1953634 h 5343942"/>
              <a:gd name="connsiteX309" fmla="*/ 1340309 w 6174580"/>
              <a:gd name="connsiteY309" fmla="*/ 2019600 h 5343942"/>
              <a:gd name="connsiteX310" fmla="*/ 1475810 w 6174580"/>
              <a:gd name="connsiteY310" fmla="*/ 1884099 h 5343942"/>
              <a:gd name="connsiteX311" fmla="*/ 1409844 w 6174580"/>
              <a:gd name="connsiteY311" fmla="*/ 1884100 h 5343942"/>
              <a:gd name="connsiteX312" fmla="*/ 1409844 w 6174580"/>
              <a:gd name="connsiteY312" fmla="*/ 1818133 h 5343942"/>
              <a:gd name="connsiteX313" fmla="*/ 1475810 w 6174580"/>
              <a:gd name="connsiteY313" fmla="*/ 1818133 h 5343942"/>
              <a:gd name="connsiteX314" fmla="*/ 1475810 w 6174580"/>
              <a:gd name="connsiteY314" fmla="*/ 1884099 h 5343942"/>
              <a:gd name="connsiteX315" fmla="*/ 1613091 w 6174580"/>
              <a:gd name="connsiteY315" fmla="*/ 1748598 h 5343942"/>
              <a:gd name="connsiteX316" fmla="*/ 1547124 w 6174580"/>
              <a:gd name="connsiteY316" fmla="*/ 1748598 h 5343942"/>
              <a:gd name="connsiteX317" fmla="*/ 1547124 w 6174580"/>
              <a:gd name="connsiteY317" fmla="*/ 1682632 h 5343942"/>
              <a:gd name="connsiteX318" fmla="*/ 1613091 w 6174580"/>
              <a:gd name="connsiteY318" fmla="*/ 1682632 h 5343942"/>
              <a:gd name="connsiteX319" fmla="*/ 1613091 w 6174580"/>
              <a:gd name="connsiteY319" fmla="*/ 1748598 h 5343942"/>
              <a:gd name="connsiteX320" fmla="*/ 1884091 w 6174580"/>
              <a:gd name="connsiteY320" fmla="*/ 1477599 h 5343942"/>
              <a:gd name="connsiteX321" fmla="*/ 1818125 w 6174580"/>
              <a:gd name="connsiteY321" fmla="*/ 1477599 h 5343942"/>
              <a:gd name="connsiteX322" fmla="*/ 1818124 w 6174580"/>
              <a:gd name="connsiteY322" fmla="*/ 1411633 h 5343942"/>
              <a:gd name="connsiteX323" fmla="*/ 1884091 w 6174580"/>
              <a:gd name="connsiteY323" fmla="*/ 1411633 h 5343942"/>
              <a:gd name="connsiteX324" fmla="*/ 1884091 w 6174580"/>
              <a:gd name="connsiteY324" fmla="*/ 1477599 h 5343942"/>
              <a:gd name="connsiteX325" fmla="*/ 1748594 w 6174580"/>
              <a:gd name="connsiteY325" fmla="*/ 1613100 h 5343942"/>
              <a:gd name="connsiteX326" fmla="*/ 1682627 w 6174580"/>
              <a:gd name="connsiteY326" fmla="*/ 1613100 h 5343942"/>
              <a:gd name="connsiteX327" fmla="*/ 1682627 w 6174580"/>
              <a:gd name="connsiteY327" fmla="*/ 1547133 h 5343942"/>
              <a:gd name="connsiteX328" fmla="*/ 1748594 w 6174580"/>
              <a:gd name="connsiteY328" fmla="*/ 1547133 h 5343942"/>
              <a:gd name="connsiteX329" fmla="*/ 1748594 w 6174580"/>
              <a:gd name="connsiteY329" fmla="*/ 1613100 h 5343942"/>
              <a:gd name="connsiteX330" fmla="*/ 803259 w 6174580"/>
              <a:gd name="connsiteY330" fmla="*/ 2558439 h 5343942"/>
              <a:gd name="connsiteX331" fmla="*/ 737292 w 6174580"/>
              <a:gd name="connsiteY331" fmla="*/ 2558439 h 5343942"/>
              <a:gd name="connsiteX332" fmla="*/ 737292 w 6174580"/>
              <a:gd name="connsiteY332" fmla="*/ 2492473 h 5343942"/>
              <a:gd name="connsiteX333" fmla="*/ 803258 w 6174580"/>
              <a:gd name="connsiteY333" fmla="*/ 2492473 h 5343942"/>
              <a:gd name="connsiteX334" fmla="*/ 803259 w 6174580"/>
              <a:gd name="connsiteY334" fmla="*/ 2558439 h 5343942"/>
              <a:gd name="connsiteX335" fmla="*/ 2021375 w 6174580"/>
              <a:gd name="connsiteY335" fmla="*/ 1342098 h 5343942"/>
              <a:gd name="connsiteX336" fmla="*/ 1955409 w 6174580"/>
              <a:gd name="connsiteY336" fmla="*/ 1342099 h 5343942"/>
              <a:gd name="connsiteX337" fmla="*/ 1955408 w 6174580"/>
              <a:gd name="connsiteY337" fmla="*/ 1276132 h 5343942"/>
              <a:gd name="connsiteX338" fmla="*/ 2021375 w 6174580"/>
              <a:gd name="connsiteY338" fmla="*/ 1276132 h 5343942"/>
              <a:gd name="connsiteX339" fmla="*/ 2021375 w 6174580"/>
              <a:gd name="connsiteY339" fmla="*/ 1342098 h 5343942"/>
              <a:gd name="connsiteX340" fmla="*/ 2156883 w 6174580"/>
              <a:gd name="connsiteY340" fmla="*/ 1206600 h 5343942"/>
              <a:gd name="connsiteX341" fmla="*/ 2090914 w 6174580"/>
              <a:gd name="connsiteY341" fmla="*/ 1206600 h 5343942"/>
              <a:gd name="connsiteX342" fmla="*/ 2090914 w 6174580"/>
              <a:gd name="connsiteY342" fmla="*/ 1140633 h 5343942"/>
              <a:gd name="connsiteX343" fmla="*/ 2156882 w 6174580"/>
              <a:gd name="connsiteY343" fmla="*/ 1140633 h 5343942"/>
              <a:gd name="connsiteX344" fmla="*/ 2156883 w 6174580"/>
              <a:gd name="connsiteY344" fmla="*/ 1206600 h 5343942"/>
              <a:gd name="connsiteX345" fmla="*/ 2288616 w 6174580"/>
              <a:gd name="connsiteY345" fmla="*/ 1075973 h 5343942"/>
              <a:gd name="connsiteX346" fmla="*/ 2222650 w 6174580"/>
              <a:gd name="connsiteY346" fmla="*/ 1075973 h 5343942"/>
              <a:gd name="connsiteX347" fmla="*/ 2222650 w 6174580"/>
              <a:gd name="connsiteY347" fmla="*/ 1010007 h 5343942"/>
              <a:gd name="connsiteX348" fmla="*/ 2288616 w 6174580"/>
              <a:gd name="connsiteY348" fmla="*/ 1010007 h 5343942"/>
              <a:gd name="connsiteX349" fmla="*/ 2288616 w 6174580"/>
              <a:gd name="connsiteY349" fmla="*/ 1075973 h 5343942"/>
              <a:gd name="connsiteX350" fmla="*/ 2425900 w 6174580"/>
              <a:gd name="connsiteY350" fmla="*/ 940472 h 5343942"/>
              <a:gd name="connsiteX351" fmla="*/ 2359934 w 6174580"/>
              <a:gd name="connsiteY351" fmla="*/ 940473 h 5343942"/>
              <a:gd name="connsiteX352" fmla="*/ 2359934 w 6174580"/>
              <a:gd name="connsiteY352" fmla="*/ 874506 h 5343942"/>
              <a:gd name="connsiteX353" fmla="*/ 2425900 w 6174580"/>
              <a:gd name="connsiteY353" fmla="*/ 874506 h 5343942"/>
              <a:gd name="connsiteX354" fmla="*/ 2425900 w 6174580"/>
              <a:gd name="connsiteY354" fmla="*/ 940472 h 5343942"/>
              <a:gd name="connsiteX355" fmla="*/ 2561408 w 6174580"/>
              <a:gd name="connsiteY355" fmla="*/ 804974 h 5343942"/>
              <a:gd name="connsiteX356" fmla="*/ 2495440 w 6174580"/>
              <a:gd name="connsiteY356" fmla="*/ 804974 h 5343942"/>
              <a:gd name="connsiteX357" fmla="*/ 2495439 w 6174580"/>
              <a:gd name="connsiteY357" fmla="*/ 739007 h 5343942"/>
              <a:gd name="connsiteX358" fmla="*/ 2561408 w 6174580"/>
              <a:gd name="connsiteY358" fmla="*/ 739007 h 5343942"/>
              <a:gd name="connsiteX359" fmla="*/ 2561408 w 6174580"/>
              <a:gd name="connsiteY359" fmla="*/ 804974 h 5343942"/>
              <a:gd name="connsiteX360" fmla="*/ 1076443 w 6174580"/>
              <a:gd name="connsiteY360" fmla="*/ 2570513 h 5343942"/>
              <a:gd name="connsiteX361" fmla="*/ 1010477 w 6174580"/>
              <a:gd name="connsiteY361" fmla="*/ 2570514 h 5343942"/>
              <a:gd name="connsiteX362" fmla="*/ 1010477 w 6174580"/>
              <a:gd name="connsiteY362" fmla="*/ 2504547 h 5343942"/>
              <a:gd name="connsiteX363" fmla="*/ 1076443 w 6174580"/>
              <a:gd name="connsiteY363" fmla="*/ 2504547 h 5343942"/>
              <a:gd name="connsiteX364" fmla="*/ 1076443 w 6174580"/>
              <a:gd name="connsiteY364" fmla="*/ 2570513 h 5343942"/>
              <a:gd name="connsiteX365" fmla="*/ 940944 w 6174580"/>
              <a:gd name="connsiteY365" fmla="*/ 2706014 h 5343942"/>
              <a:gd name="connsiteX366" fmla="*/ 874978 w 6174580"/>
              <a:gd name="connsiteY366" fmla="*/ 2706014 h 5343942"/>
              <a:gd name="connsiteX367" fmla="*/ 874978 w 6174580"/>
              <a:gd name="connsiteY367" fmla="*/ 2640048 h 5343942"/>
              <a:gd name="connsiteX368" fmla="*/ 940944 w 6174580"/>
              <a:gd name="connsiteY368" fmla="*/ 2640048 h 5343942"/>
              <a:gd name="connsiteX369" fmla="*/ 940944 w 6174580"/>
              <a:gd name="connsiteY369" fmla="*/ 2706014 h 5343942"/>
              <a:gd name="connsiteX370" fmla="*/ 1349225 w 6174580"/>
              <a:gd name="connsiteY370" fmla="*/ 2299514 h 5343942"/>
              <a:gd name="connsiteX371" fmla="*/ 1283258 w 6174580"/>
              <a:gd name="connsiteY371" fmla="*/ 2299514 h 5343942"/>
              <a:gd name="connsiteX372" fmla="*/ 1283258 w 6174580"/>
              <a:gd name="connsiteY372" fmla="*/ 2233548 h 5343942"/>
              <a:gd name="connsiteX373" fmla="*/ 1349225 w 6174580"/>
              <a:gd name="connsiteY373" fmla="*/ 2233548 h 5343942"/>
              <a:gd name="connsiteX374" fmla="*/ 1349225 w 6174580"/>
              <a:gd name="connsiteY374" fmla="*/ 2299514 h 5343942"/>
              <a:gd name="connsiteX375" fmla="*/ 1213728 w 6174580"/>
              <a:gd name="connsiteY375" fmla="*/ 2435013 h 5343942"/>
              <a:gd name="connsiteX376" fmla="*/ 1147762 w 6174580"/>
              <a:gd name="connsiteY376" fmla="*/ 2435013 h 5343942"/>
              <a:gd name="connsiteX377" fmla="*/ 1147762 w 6174580"/>
              <a:gd name="connsiteY377" fmla="*/ 2369047 h 5343942"/>
              <a:gd name="connsiteX378" fmla="*/ 1213728 w 6174580"/>
              <a:gd name="connsiteY378" fmla="*/ 2369047 h 5343942"/>
              <a:gd name="connsiteX379" fmla="*/ 1213728 w 6174580"/>
              <a:gd name="connsiteY379" fmla="*/ 2435013 h 5343942"/>
              <a:gd name="connsiteX380" fmla="*/ 1484727 w 6174580"/>
              <a:gd name="connsiteY380" fmla="*/ 2165796 h 5343942"/>
              <a:gd name="connsiteX381" fmla="*/ 1418761 w 6174580"/>
              <a:gd name="connsiteY381" fmla="*/ 2165796 h 5343942"/>
              <a:gd name="connsiteX382" fmla="*/ 1418761 w 6174580"/>
              <a:gd name="connsiteY382" fmla="*/ 2099829 h 5343942"/>
              <a:gd name="connsiteX383" fmla="*/ 1484728 w 6174580"/>
              <a:gd name="connsiteY383" fmla="*/ 2099830 h 5343942"/>
              <a:gd name="connsiteX384" fmla="*/ 1484727 w 6174580"/>
              <a:gd name="connsiteY384" fmla="*/ 2165796 h 5343942"/>
              <a:gd name="connsiteX385" fmla="*/ 1622008 w 6174580"/>
              <a:gd name="connsiteY385" fmla="*/ 2030296 h 5343942"/>
              <a:gd name="connsiteX386" fmla="*/ 1556042 w 6174580"/>
              <a:gd name="connsiteY386" fmla="*/ 2030296 h 5343942"/>
              <a:gd name="connsiteX387" fmla="*/ 1556042 w 6174580"/>
              <a:gd name="connsiteY387" fmla="*/ 1964329 h 5343942"/>
              <a:gd name="connsiteX388" fmla="*/ 1622008 w 6174580"/>
              <a:gd name="connsiteY388" fmla="*/ 1964330 h 5343942"/>
              <a:gd name="connsiteX389" fmla="*/ 1622008 w 6174580"/>
              <a:gd name="connsiteY389" fmla="*/ 2030296 h 5343942"/>
              <a:gd name="connsiteX390" fmla="*/ 1757509 w 6174580"/>
              <a:gd name="connsiteY390" fmla="*/ 1894795 h 5343942"/>
              <a:gd name="connsiteX391" fmla="*/ 1691543 w 6174580"/>
              <a:gd name="connsiteY391" fmla="*/ 1894795 h 5343942"/>
              <a:gd name="connsiteX392" fmla="*/ 1691542 w 6174580"/>
              <a:gd name="connsiteY392" fmla="*/ 1828829 h 5343942"/>
              <a:gd name="connsiteX393" fmla="*/ 1757509 w 6174580"/>
              <a:gd name="connsiteY393" fmla="*/ 1828829 h 5343942"/>
              <a:gd name="connsiteX394" fmla="*/ 1757509 w 6174580"/>
              <a:gd name="connsiteY394" fmla="*/ 1894795 h 5343942"/>
              <a:gd name="connsiteX395" fmla="*/ 1893009 w 6174580"/>
              <a:gd name="connsiteY395" fmla="*/ 1759296 h 5343942"/>
              <a:gd name="connsiteX396" fmla="*/ 1827043 w 6174580"/>
              <a:gd name="connsiteY396" fmla="*/ 1759296 h 5343942"/>
              <a:gd name="connsiteX397" fmla="*/ 1827043 w 6174580"/>
              <a:gd name="connsiteY397" fmla="*/ 1693329 h 5343942"/>
              <a:gd name="connsiteX398" fmla="*/ 1893010 w 6174580"/>
              <a:gd name="connsiteY398" fmla="*/ 1693330 h 5343942"/>
              <a:gd name="connsiteX399" fmla="*/ 1893009 w 6174580"/>
              <a:gd name="connsiteY399" fmla="*/ 1759296 h 5343942"/>
              <a:gd name="connsiteX400" fmla="*/ 2030292 w 6174580"/>
              <a:gd name="connsiteY400" fmla="*/ 1623795 h 5343942"/>
              <a:gd name="connsiteX401" fmla="*/ 1964326 w 6174580"/>
              <a:gd name="connsiteY401" fmla="*/ 1623795 h 5343942"/>
              <a:gd name="connsiteX402" fmla="*/ 1964326 w 6174580"/>
              <a:gd name="connsiteY402" fmla="*/ 1557829 h 5343942"/>
              <a:gd name="connsiteX403" fmla="*/ 2030292 w 6174580"/>
              <a:gd name="connsiteY403" fmla="*/ 1557829 h 5343942"/>
              <a:gd name="connsiteX404" fmla="*/ 2030292 w 6174580"/>
              <a:gd name="connsiteY404" fmla="*/ 1623795 h 5343942"/>
              <a:gd name="connsiteX405" fmla="*/ 2165794 w 6174580"/>
              <a:gd name="connsiteY405" fmla="*/ 1488295 h 5343942"/>
              <a:gd name="connsiteX406" fmla="*/ 2099826 w 6174580"/>
              <a:gd name="connsiteY406" fmla="*/ 1488295 h 5343942"/>
              <a:gd name="connsiteX407" fmla="*/ 2099826 w 6174580"/>
              <a:gd name="connsiteY407" fmla="*/ 1422329 h 5343942"/>
              <a:gd name="connsiteX408" fmla="*/ 2165794 w 6174580"/>
              <a:gd name="connsiteY408" fmla="*/ 1422329 h 5343942"/>
              <a:gd name="connsiteX409" fmla="*/ 2165794 w 6174580"/>
              <a:gd name="connsiteY409" fmla="*/ 1488295 h 5343942"/>
              <a:gd name="connsiteX410" fmla="*/ 2301295 w 6174580"/>
              <a:gd name="connsiteY410" fmla="*/ 1352796 h 5343942"/>
              <a:gd name="connsiteX411" fmla="*/ 2235329 w 6174580"/>
              <a:gd name="connsiteY411" fmla="*/ 1352796 h 5343942"/>
              <a:gd name="connsiteX412" fmla="*/ 2235329 w 6174580"/>
              <a:gd name="connsiteY412" fmla="*/ 1286830 h 5343942"/>
              <a:gd name="connsiteX413" fmla="*/ 2301295 w 6174580"/>
              <a:gd name="connsiteY413" fmla="*/ 1286830 h 5343942"/>
              <a:gd name="connsiteX414" fmla="*/ 2301295 w 6174580"/>
              <a:gd name="connsiteY414" fmla="*/ 1352796 h 5343942"/>
              <a:gd name="connsiteX415" fmla="*/ 2434817 w 6174580"/>
              <a:gd name="connsiteY415" fmla="*/ 1222169 h 5343942"/>
              <a:gd name="connsiteX416" fmla="*/ 2368851 w 6174580"/>
              <a:gd name="connsiteY416" fmla="*/ 1222169 h 5343942"/>
              <a:gd name="connsiteX417" fmla="*/ 2368851 w 6174580"/>
              <a:gd name="connsiteY417" fmla="*/ 1156203 h 5343942"/>
              <a:gd name="connsiteX418" fmla="*/ 2434817 w 6174580"/>
              <a:gd name="connsiteY418" fmla="*/ 1156203 h 5343942"/>
              <a:gd name="connsiteX419" fmla="*/ 2434817 w 6174580"/>
              <a:gd name="connsiteY419" fmla="*/ 1222169 h 5343942"/>
              <a:gd name="connsiteX420" fmla="*/ 2570319 w 6174580"/>
              <a:gd name="connsiteY420" fmla="*/ 1086669 h 5343942"/>
              <a:gd name="connsiteX421" fmla="*/ 2504351 w 6174580"/>
              <a:gd name="connsiteY421" fmla="*/ 1086669 h 5343942"/>
              <a:gd name="connsiteX422" fmla="*/ 2504351 w 6174580"/>
              <a:gd name="connsiteY422" fmla="*/ 1020703 h 5343942"/>
              <a:gd name="connsiteX423" fmla="*/ 2570320 w 6174580"/>
              <a:gd name="connsiteY423" fmla="*/ 1020703 h 5343942"/>
              <a:gd name="connsiteX424" fmla="*/ 2570319 w 6174580"/>
              <a:gd name="connsiteY424" fmla="*/ 1086669 h 5343942"/>
              <a:gd name="connsiteX425" fmla="*/ 2705820 w 6174580"/>
              <a:gd name="connsiteY425" fmla="*/ 951170 h 5343942"/>
              <a:gd name="connsiteX426" fmla="*/ 2639854 w 6174580"/>
              <a:gd name="connsiteY426" fmla="*/ 951170 h 5343942"/>
              <a:gd name="connsiteX427" fmla="*/ 2639854 w 6174580"/>
              <a:gd name="connsiteY427" fmla="*/ 885204 h 5343942"/>
              <a:gd name="connsiteX428" fmla="*/ 2705820 w 6174580"/>
              <a:gd name="connsiteY428" fmla="*/ 885204 h 5343942"/>
              <a:gd name="connsiteX429" fmla="*/ 2705820 w 6174580"/>
              <a:gd name="connsiteY429" fmla="*/ 951170 h 5343942"/>
              <a:gd name="connsiteX430" fmla="*/ 1088640 w 6174580"/>
              <a:gd name="connsiteY430" fmla="*/ 2836716 h 5343942"/>
              <a:gd name="connsiteX431" fmla="*/ 1022674 w 6174580"/>
              <a:gd name="connsiteY431" fmla="*/ 2836716 h 5343942"/>
              <a:gd name="connsiteX432" fmla="*/ 1022674 w 6174580"/>
              <a:gd name="connsiteY432" fmla="*/ 2770750 h 5343942"/>
              <a:gd name="connsiteX433" fmla="*/ 1088640 w 6174580"/>
              <a:gd name="connsiteY433" fmla="*/ 2770750 h 5343942"/>
              <a:gd name="connsiteX434" fmla="*/ 1088640 w 6174580"/>
              <a:gd name="connsiteY434" fmla="*/ 2836716 h 5343942"/>
              <a:gd name="connsiteX435" fmla="*/ 1224147 w 6174580"/>
              <a:gd name="connsiteY435" fmla="*/ 2701215 h 5343942"/>
              <a:gd name="connsiteX436" fmla="*/ 1158178 w 6174580"/>
              <a:gd name="connsiteY436" fmla="*/ 2701215 h 5343942"/>
              <a:gd name="connsiteX437" fmla="*/ 1158179 w 6174580"/>
              <a:gd name="connsiteY437" fmla="*/ 2635249 h 5343942"/>
              <a:gd name="connsiteX438" fmla="*/ 1224147 w 6174580"/>
              <a:gd name="connsiteY438" fmla="*/ 2635249 h 5343942"/>
              <a:gd name="connsiteX439" fmla="*/ 1224147 w 6174580"/>
              <a:gd name="connsiteY439" fmla="*/ 2701215 h 5343942"/>
              <a:gd name="connsiteX440" fmla="*/ 1359648 w 6174580"/>
              <a:gd name="connsiteY440" fmla="*/ 2565715 h 5343942"/>
              <a:gd name="connsiteX441" fmla="*/ 1293681 w 6174580"/>
              <a:gd name="connsiteY441" fmla="*/ 2565714 h 5343942"/>
              <a:gd name="connsiteX442" fmla="*/ 1293681 w 6174580"/>
              <a:gd name="connsiteY442" fmla="*/ 2499748 h 5343942"/>
              <a:gd name="connsiteX443" fmla="*/ 1359647 w 6174580"/>
              <a:gd name="connsiteY443" fmla="*/ 2499748 h 5343942"/>
              <a:gd name="connsiteX444" fmla="*/ 1359648 w 6174580"/>
              <a:gd name="connsiteY444" fmla="*/ 2565715 h 5343942"/>
              <a:gd name="connsiteX445" fmla="*/ 1496930 w 6174580"/>
              <a:gd name="connsiteY445" fmla="*/ 2430216 h 5343942"/>
              <a:gd name="connsiteX446" fmla="*/ 1430963 w 6174580"/>
              <a:gd name="connsiteY446" fmla="*/ 2430216 h 5343942"/>
              <a:gd name="connsiteX447" fmla="*/ 1430963 w 6174580"/>
              <a:gd name="connsiteY447" fmla="*/ 2364250 h 5343942"/>
              <a:gd name="connsiteX448" fmla="*/ 1496929 w 6174580"/>
              <a:gd name="connsiteY448" fmla="*/ 2364249 h 5343942"/>
              <a:gd name="connsiteX449" fmla="*/ 1496930 w 6174580"/>
              <a:gd name="connsiteY449" fmla="*/ 2430216 h 5343942"/>
              <a:gd name="connsiteX450" fmla="*/ 1632430 w 6174580"/>
              <a:gd name="connsiteY450" fmla="*/ 2294716 h 5343942"/>
              <a:gd name="connsiteX451" fmla="*/ 1566463 w 6174580"/>
              <a:gd name="connsiteY451" fmla="*/ 2294716 h 5343942"/>
              <a:gd name="connsiteX452" fmla="*/ 1566463 w 6174580"/>
              <a:gd name="connsiteY452" fmla="*/ 2228750 h 5343942"/>
              <a:gd name="connsiteX453" fmla="*/ 1632429 w 6174580"/>
              <a:gd name="connsiteY453" fmla="*/ 2228749 h 5343942"/>
              <a:gd name="connsiteX454" fmla="*/ 1632430 w 6174580"/>
              <a:gd name="connsiteY454" fmla="*/ 2294716 h 5343942"/>
              <a:gd name="connsiteX455" fmla="*/ 1767930 w 6174580"/>
              <a:gd name="connsiteY455" fmla="*/ 2159215 h 5343942"/>
              <a:gd name="connsiteX456" fmla="*/ 1701964 w 6174580"/>
              <a:gd name="connsiteY456" fmla="*/ 2159215 h 5343942"/>
              <a:gd name="connsiteX457" fmla="*/ 1701964 w 6174580"/>
              <a:gd name="connsiteY457" fmla="*/ 2093249 h 5343942"/>
              <a:gd name="connsiteX458" fmla="*/ 1767930 w 6174580"/>
              <a:gd name="connsiteY458" fmla="*/ 2093249 h 5343942"/>
              <a:gd name="connsiteX459" fmla="*/ 1767930 w 6174580"/>
              <a:gd name="connsiteY459" fmla="*/ 2159215 h 5343942"/>
              <a:gd name="connsiteX460" fmla="*/ 1905212 w 6174580"/>
              <a:gd name="connsiteY460" fmla="*/ 2023717 h 5343942"/>
              <a:gd name="connsiteX461" fmla="*/ 1839246 w 6174580"/>
              <a:gd name="connsiteY461" fmla="*/ 2023716 h 5343942"/>
              <a:gd name="connsiteX462" fmla="*/ 1839246 w 6174580"/>
              <a:gd name="connsiteY462" fmla="*/ 1957750 h 5343942"/>
              <a:gd name="connsiteX463" fmla="*/ 1905212 w 6174580"/>
              <a:gd name="connsiteY463" fmla="*/ 1957750 h 5343942"/>
              <a:gd name="connsiteX464" fmla="*/ 1905212 w 6174580"/>
              <a:gd name="connsiteY464" fmla="*/ 2023717 h 5343942"/>
              <a:gd name="connsiteX465" fmla="*/ 1233061 w 6174580"/>
              <a:gd name="connsiteY465" fmla="*/ 2982913 h 5343942"/>
              <a:gd name="connsiteX466" fmla="*/ 1167093 w 6174580"/>
              <a:gd name="connsiteY466" fmla="*/ 2982913 h 5343942"/>
              <a:gd name="connsiteX467" fmla="*/ 1167092 w 6174580"/>
              <a:gd name="connsiteY467" fmla="*/ 2916946 h 5343942"/>
              <a:gd name="connsiteX468" fmla="*/ 1233061 w 6174580"/>
              <a:gd name="connsiteY468" fmla="*/ 2916946 h 5343942"/>
              <a:gd name="connsiteX469" fmla="*/ 1233061 w 6174580"/>
              <a:gd name="connsiteY469" fmla="*/ 2982913 h 5343942"/>
              <a:gd name="connsiteX470" fmla="*/ 1368564 w 6174580"/>
              <a:gd name="connsiteY470" fmla="*/ 2847412 h 5343942"/>
              <a:gd name="connsiteX471" fmla="*/ 1302598 w 6174580"/>
              <a:gd name="connsiteY471" fmla="*/ 2847412 h 5343942"/>
              <a:gd name="connsiteX472" fmla="*/ 1302598 w 6174580"/>
              <a:gd name="connsiteY472" fmla="*/ 2781445 h 5343942"/>
              <a:gd name="connsiteX473" fmla="*/ 1368564 w 6174580"/>
              <a:gd name="connsiteY473" fmla="*/ 2781445 h 5343942"/>
              <a:gd name="connsiteX474" fmla="*/ 1368564 w 6174580"/>
              <a:gd name="connsiteY474" fmla="*/ 2847412 h 5343942"/>
              <a:gd name="connsiteX475" fmla="*/ 1641347 w 6174580"/>
              <a:gd name="connsiteY475" fmla="*/ 2576412 h 5343942"/>
              <a:gd name="connsiteX476" fmla="*/ 1575381 w 6174580"/>
              <a:gd name="connsiteY476" fmla="*/ 2576412 h 5343942"/>
              <a:gd name="connsiteX477" fmla="*/ 1575380 w 6174580"/>
              <a:gd name="connsiteY477" fmla="*/ 2510446 h 5343942"/>
              <a:gd name="connsiteX478" fmla="*/ 1641347 w 6174580"/>
              <a:gd name="connsiteY478" fmla="*/ 2510446 h 5343942"/>
              <a:gd name="connsiteX479" fmla="*/ 1641347 w 6174580"/>
              <a:gd name="connsiteY479" fmla="*/ 2576412 h 5343942"/>
              <a:gd name="connsiteX480" fmla="*/ 1505849 w 6174580"/>
              <a:gd name="connsiteY480" fmla="*/ 2711913 h 5343942"/>
              <a:gd name="connsiteX481" fmla="*/ 1439883 w 6174580"/>
              <a:gd name="connsiteY481" fmla="*/ 2711913 h 5343942"/>
              <a:gd name="connsiteX482" fmla="*/ 1439883 w 6174580"/>
              <a:gd name="connsiteY482" fmla="*/ 2645947 h 5343942"/>
              <a:gd name="connsiteX483" fmla="*/ 1505849 w 6174580"/>
              <a:gd name="connsiteY483" fmla="*/ 2645947 h 5343942"/>
              <a:gd name="connsiteX484" fmla="*/ 1505849 w 6174580"/>
              <a:gd name="connsiteY484" fmla="*/ 2711913 h 5343942"/>
              <a:gd name="connsiteX485" fmla="*/ 1776850 w 6174580"/>
              <a:gd name="connsiteY485" fmla="*/ 2440914 h 5343942"/>
              <a:gd name="connsiteX486" fmla="*/ 1710883 w 6174580"/>
              <a:gd name="connsiteY486" fmla="*/ 2440914 h 5343942"/>
              <a:gd name="connsiteX487" fmla="*/ 1710884 w 6174580"/>
              <a:gd name="connsiteY487" fmla="*/ 2374947 h 5343942"/>
              <a:gd name="connsiteX488" fmla="*/ 1776850 w 6174580"/>
              <a:gd name="connsiteY488" fmla="*/ 2374947 h 5343942"/>
              <a:gd name="connsiteX489" fmla="*/ 1776850 w 6174580"/>
              <a:gd name="connsiteY489" fmla="*/ 2440914 h 5343942"/>
              <a:gd name="connsiteX490" fmla="*/ 1914130 w 6174580"/>
              <a:gd name="connsiteY490" fmla="*/ 2305413 h 5343942"/>
              <a:gd name="connsiteX491" fmla="*/ 1848163 w 6174580"/>
              <a:gd name="connsiteY491" fmla="*/ 2305413 h 5343942"/>
              <a:gd name="connsiteX492" fmla="*/ 1848163 w 6174580"/>
              <a:gd name="connsiteY492" fmla="*/ 2239447 h 5343942"/>
              <a:gd name="connsiteX493" fmla="*/ 1914130 w 6174580"/>
              <a:gd name="connsiteY493" fmla="*/ 2239446 h 5343942"/>
              <a:gd name="connsiteX494" fmla="*/ 1914130 w 6174580"/>
              <a:gd name="connsiteY494" fmla="*/ 2305413 h 5343942"/>
              <a:gd name="connsiteX495" fmla="*/ 1377477 w 6174580"/>
              <a:gd name="connsiteY495" fmla="*/ 3127324 h 5343942"/>
              <a:gd name="connsiteX496" fmla="*/ 1311510 w 6174580"/>
              <a:gd name="connsiteY496" fmla="*/ 3127324 h 5343942"/>
              <a:gd name="connsiteX497" fmla="*/ 1311510 w 6174580"/>
              <a:gd name="connsiteY497" fmla="*/ 3061358 h 5343942"/>
              <a:gd name="connsiteX498" fmla="*/ 1377476 w 6174580"/>
              <a:gd name="connsiteY498" fmla="*/ 3061358 h 5343942"/>
              <a:gd name="connsiteX499" fmla="*/ 1377477 w 6174580"/>
              <a:gd name="connsiteY499" fmla="*/ 3127324 h 5343942"/>
              <a:gd name="connsiteX500" fmla="*/ 1512977 w 6174580"/>
              <a:gd name="connsiteY500" fmla="*/ 2991826 h 5343942"/>
              <a:gd name="connsiteX501" fmla="*/ 1447010 w 6174580"/>
              <a:gd name="connsiteY501" fmla="*/ 2991825 h 5343942"/>
              <a:gd name="connsiteX502" fmla="*/ 1447010 w 6174580"/>
              <a:gd name="connsiteY502" fmla="*/ 2925859 h 5343942"/>
              <a:gd name="connsiteX503" fmla="*/ 1512977 w 6174580"/>
              <a:gd name="connsiteY503" fmla="*/ 2925859 h 5343942"/>
              <a:gd name="connsiteX504" fmla="*/ 1512977 w 6174580"/>
              <a:gd name="connsiteY504" fmla="*/ 2991826 h 5343942"/>
              <a:gd name="connsiteX505" fmla="*/ 1921257 w 6174580"/>
              <a:gd name="connsiteY505" fmla="*/ 2585324 h 5343942"/>
              <a:gd name="connsiteX506" fmla="*/ 1855291 w 6174580"/>
              <a:gd name="connsiteY506" fmla="*/ 2585324 h 5343942"/>
              <a:gd name="connsiteX507" fmla="*/ 1855291 w 6174580"/>
              <a:gd name="connsiteY507" fmla="*/ 2519358 h 5343942"/>
              <a:gd name="connsiteX508" fmla="*/ 1921257 w 6174580"/>
              <a:gd name="connsiteY508" fmla="*/ 2519358 h 5343942"/>
              <a:gd name="connsiteX509" fmla="*/ 1921257 w 6174580"/>
              <a:gd name="connsiteY509" fmla="*/ 2585324 h 5343942"/>
              <a:gd name="connsiteX510" fmla="*/ 1650259 w 6174580"/>
              <a:gd name="connsiteY510" fmla="*/ 2856326 h 5343942"/>
              <a:gd name="connsiteX511" fmla="*/ 1584292 w 6174580"/>
              <a:gd name="connsiteY511" fmla="*/ 2856325 h 5343942"/>
              <a:gd name="connsiteX512" fmla="*/ 1584292 w 6174580"/>
              <a:gd name="connsiteY512" fmla="*/ 2790359 h 5343942"/>
              <a:gd name="connsiteX513" fmla="*/ 1650258 w 6174580"/>
              <a:gd name="connsiteY513" fmla="*/ 2790359 h 5343942"/>
              <a:gd name="connsiteX514" fmla="*/ 1650259 w 6174580"/>
              <a:gd name="connsiteY514" fmla="*/ 2856326 h 5343942"/>
              <a:gd name="connsiteX515" fmla="*/ 1785757 w 6174580"/>
              <a:gd name="connsiteY515" fmla="*/ 2720827 h 5343942"/>
              <a:gd name="connsiteX516" fmla="*/ 1719791 w 6174580"/>
              <a:gd name="connsiteY516" fmla="*/ 2720827 h 5343942"/>
              <a:gd name="connsiteX517" fmla="*/ 1719791 w 6174580"/>
              <a:gd name="connsiteY517" fmla="*/ 2654861 h 5343942"/>
              <a:gd name="connsiteX518" fmla="*/ 1785757 w 6174580"/>
              <a:gd name="connsiteY518" fmla="*/ 2654860 h 5343942"/>
              <a:gd name="connsiteX519" fmla="*/ 1785757 w 6174580"/>
              <a:gd name="connsiteY519" fmla="*/ 2720827 h 5343942"/>
              <a:gd name="connsiteX520" fmla="*/ 1521884 w 6174580"/>
              <a:gd name="connsiteY520" fmla="*/ 3273521 h 5343942"/>
              <a:gd name="connsiteX521" fmla="*/ 1455918 w 6174580"/>
              <a:gd name="connsiteY521" fmla="*/ 3273521 h 5343942"/>
              <a:gd name="connsiteX522" fmla="*/ 1455918 w 6174580"/>
              <a:gd name="connsiteY522" fmla="*/ 3207554 h 5343942"/>
              <a:gd name="connsiteX523" fmla="*/ 1521884 w 6174580"/>
              <a:gd name="connsiteY523" fmla="*/ 3207554 h 5343942"/>
              <a:gd name="connsiteX524" fmla="*/ 1521884 w 6174580"/>
              <a:gd name="connsiteY524" fmla="*/ 3273521 h 5343942"/>
              <a:gd name="connsiteX525" fmla="*/ 1657385 w 6174580"/>
              <a:gd name="connsiteY525" fmla="*/ 3138020 h 5343942"/>
              <a:gd name="connsiteX526" fmla="*/ 1591418 w 6174580"/>
              <a:gd name="connsiteY526" fmla="*/ 3138020 h 5343942"/>
              <a:gd name="connsiteX527" fmla="*/ 1591419 w 6174580"/>
              <a:gd name="connsiteY527" fmla="*/ 3072054 h 5343942"/>
              <a:gd name="connsiteX528" fmla="*/ 1657385 w 6174580"/>
              <a:gd name="connsiteY528" fmla="*/ 3072053 h 5343942"/>
              <a:gd name="connsiteX529" fmla="*/ 1657385 w 6174580"/>
              <a:gd name="connsiteY529" fmla="*/ 3138020 h 5343942"/>
              <a:gd name="connsiteX530" fmla="*/ 1794669 w 6174580"/>
              <a:gd name="connsiteY530" fmla="*/ 3002519 h 5343942"/>
              <a:gd name="connsiteX531" fmla="*/ 1728702 w 6174580"/>
              <a:gd name="connsiteY531" fmla="*/ 3002519 h 5343942"/>
              <a:gd name="connsiteX532" fmla="*/ 1728703 w 6174580"/>
              <a:gd name="connsiteY532" fmla="*/ 2936553 h 5343942"/>
              <a:gd name="connsiteX533" fmla="*/ 1794669 w 6174580"/>
              <a:gd name="connsiteY533" fmla="*/ 2936553 h 5343942"/>
              <a:gd name="connsiteX534" fmla="*/ 1794669 w 6174580"/>
              <a:gd name="connsiteY534" fmla="*/ 3002519 h 5343942"/>
              <a:gd name="connsiteX535" fmla="*/ 2065666 w 6174580"/>
              <a:gd name="connsiteY535" fmla="*/ 2731522 h 5343942"/>
              <a:gd name="connsiteX536" fmla="*/ 1999700 w 6174580"/>
              <a:gd name="connsiteY536" fmla="*/ 2731522 h 5343942"/>
              <a:gd name="connsiteX537" fmla="*/ 1999700 w 6174580"/>
              <a:gd name="connsiteY537" fmla="*/ 2665556 h 5343942"/>
              <a:gd name="connsiteX538" fmla="*/ 2065666 w 6174580"/>
              <a:gd name="connsiteY538" fmla="*/ 2665555 h 5343942"/>
              <a:gd name="connsiteX539" fmla="*/ 2065666 w 6174580"/>
              <a:gd name="connsiteY539" fmla="*/ 2731522 h 5343942"/>
              <a:gd name="connsiteX540" fmla="*/ 1930168 w 6174580"/>
              <a:gd name="connsiteY540" fmla="*/ 2867021 h 5343942"/>
              <a:gd name="connsiteX541" fmla="*/ 1864202 w 6174580"/>
              <a:gd name="connsiteY541" fmla="*/ 2867021 h 5343942"/>
              <a:gd name="connsiteX542" fmla="*/ 1864202 w 6174580"/>
              <a:gd name="connsiteY542" fmla="*/ 2801054 h 5343942"/>
              <a:gd name="connsiteX543" fmla="*/ 1930168 w 6174580"/>
              <a:gd name="connsiteY543" fmla="*/ 2801055 h 5343942"/>
              <a:gd name="connsiteX544" fmla="*/ 1930168 w 6174580"/>
              <a:gd name="connsiteY544" fmla="*/ 2867021 h 5343942"/>
              <a:gd name="connsiteX545" fmla="*/ 2740015 w 6174580"/>
              <a:gd name="connsiteY545" fmla="*/ 2057229 h 5343942"/>
              <a:gd name="connsiteX546" fmla="*/ 2674049 w 6174580"/>
              <a:gd name="connsiteY546" fmla="*/ 2057229 h 5343942"/>
              <a:gd name="connsiteX547" fmla="*/ 2674049 w 6174580"/>
              <a:gd name="connsiteY547" fmla="*/ 1991262 h 5343942"/>
              <a:gd name="connsiteX548" fmla="*/ 2740015 w 6174580"/>
              <a:gd name="connsiteY548" fmla="*/ 1991263 h 5343942"/>
              <a:gd name="connsiteX549" fmla="*/ 2740015 w 6174580"/>
              <a:gd name="connsiteY549" fmla="*/ 2057229 h 5343942"/>
              <a:gd name="connsiteX550" fmla="*/ 2875553 w 6174580"/>
              <a:gd name="connsiteY550" fmla="*/ 1921727 h 5343942"/>
              <a:gd name="connsiteX551" fmla="*/ 2809587 w 6174580"/>
              <a:gd name="connsiteY551" fmla="*/ 1921728 h 5343942"/>
              <a:gd name="connsiteX552" fmla="*/ 2809587 w 6174580"/>
              <a:gd name="connsiteY552" fmla="*/ 1855761 h 5343942"/>
              <a:gd name="connsiteX553" fmla="*/ 2875554 w 6174580"/>
              <a:gd name="connsiteY553" fmla="*/ 1855761 h 5343942"/>
              <a:gd name="connsiteX554" fmla="*/ 2875553 w 6174580"/>
              <a:gd name="connsiteY554" fmla="*/ 1921727 h 5343942"/>
              <a:gd name="connsiteX555" fmla="*/ 3009040 w 6174580"/>
              <a:gd name="connsiteY555" fmla="*/ 1791098 h 5343942"/>
              <a:gd name="connsiteX556" fmla="*/ 2943073 w 6174580"/>
              <a:gd name="connsiteY556" fmla="*/ 1791098 h 5343942"/>
              <a:gd name="connsiteX557" fmla="*/ 2943073 w 6174580"/>
              <a:gd name="connsiteY557" fmla="*/ 1725131 h 5343942"/>
              <a:gd name="connsiteX558" fmla="*/ 3009040 w 6174580"/>
              <a:gd name="connsiteY558" fmla="*/ 1725132 h 5343942"/>
              <a:gd name="connsiteX559" fmla="*/ 3009040 w 6174580"/>
              <a:gd name="connsiteY559" fmla="*/ 1791098 h 5343942"/>
              <a:gd name="connsiteX560" fmla="*/ 3144540 w 6174580"/>
              <a:gd name="connsiteY560" fmla="*/ 1655603 h 5343942"/>
              <a:gd name="connsiteX561" fmla="*/ 3078574 w 6174580"/>
              <a:gd name="connsiteY561" fmla="*/ 1655603 h 5343942"/>
              <a:gd name="connsiteX562" fmla="*/ 3078574 w 6174580"/>
              <a:gd name="connsiteY562" fmla="*/ 1589636 h 5343942"/>
              <a:gd name="connsiteX563" fmla="*/ 3144541 w 6174580"/>
              <a:gd name="connsiteY563" fmla="*/ 1589637 h 5343942"/>
              <a:gd name="connsiteX564" fmla="*/ 3144540 w 6174580"/>
              <a:gd name="connsiteY564" fmla="*/ 1655603 h 5343942"/>
              <a:gd name="connsiteX565" fmla="*/ 3280079 w 6174580"/>
              <a:gd name="connsiteY565" fmla="*/ 1520101 h 5343942"/>
              <a:gd name="connsiteX566" fmla="*/ 3214112 w 6174580"/>
              <a:gd name="connsiteY566" fmla="*/ 1520102 h 5343942"/>
              <a:gd name="connsiteX567" fmla="*/ 3214112 w 6174580"/>
              <a:gd name="connsiteY567" fmla="*/ 1454135 h 5343942"/>
              <a:gd name="connsiteX568" fmla="*/ 3280079 w 6174580"/>
              <a:gd name="connsiteY568" fmla="*/ 1454135 h 5343942"/>
              <a:gd name="connsiteX569" fmla="*/ 3280079 w 6174580"/>
              <a:gd name="connsiteY569" fmla="*/ 1520101 h 5343942"/>
              <a:gd name="connsiteX570" fmla="*/ 1666293 w 6174580"/>
              <a:gd name="connsiteY570" fmla="*/ 3417937 h 5343942"/>
              <a:gd name="connsiteX571" fmla="*/ 1600326 w 6174580"/>
              <a:gd name="connsiteY571" fmla="*/ 3417936 h 5343942"/>
              <a:gd name="connsiteX572" fmla="*/ 1600327 w 6174580"/>
              <a:gd name="connsiteY572" fmla="*/ 3351970 h 5343942"/>
              <a:gd name="connsiteX573" fmla="*/ 1666293 w 6174580"/>
              <a:gd name="connsiteY573" fmla="*/ 3351970 h 5343942"/>
              <a:gd name="connsiteX574" fmla="*/ 1666293 w 6174580"/>
              <a:gd name="connsiteY574" fmla="*/ 3417937 h 5343942"/>
              <a:gd name="connsiteX575" fmla="*/ 1803576 w 6174580"/>
              <a:gd name="connsiteY575" fmla="*/ 3282436 h 5343942"/>
              <a:gd name="connsiteX576" fmla="*/ 1737609 w 6174580"/>
              <a:gd name="connsiteY576" fmla="*/ 3282436 h 5343942"/>
              <a:gd name="connsiteX577" fmla="*/ 1737609 w 6174580"/>
              <a:gd name="connsiteY577" fmla="*/ 3216470 h 5343942"/>
              <a:gd name="connsiteX578" fmla="*/ 1803575 w 6174580"/>
              <a:gd name="connsiteY578" fmla="*/ 3216469 h 5343942"/>
              <a:gd name="connsiteX579" fmla="*/ 1803576 w 6174580"/>
              <a:gd name="connsiteY579" fmla="*/ 3282436 h 5343942"/>
              <a:gd name="connsiteX580" fmla="*/ 1939076 w 6174580"/>
              <a:gd name="connsiteY580" fmla="*/ 3146936 h 5343942"/>
              <a:gd name="connsiteX581" fmla="*/ 1873109 w 6174580"/>
              <a:gd name="connsiteY581" fmla="*/ 3146936 h 5343942"/>
              <a:gd name="connsiteX582" fmla="*/ 1873109 w 6174580"/>
              <a:gd name="connsiteY582" fmla="*/ 3080970 h 5343942"/>
              <a:gd name="connsiteX583" fmla="*/ 1939076 w 6174580"/>
              <a:gd name="connsiteY583" fmla="*/ 3080969 h 5343942"/>
              <a:gd name="connsiteX584" fmla="*/ 1939076 w 6174580"/>
              <a:gd name="connsiteY584" fmla="*/ 3146936 h 5343942"/>
              <a:gd name="connsiteX585" fmla="*/ 2074574 w 6174580"/>
              <a:gd name="connsiteY585" fmla="*/ 3011437 h 5343942"/>
              <a:gd name="connsiteX586" fmla="*/ 2008608 w 6174580"/>
              <a:gd name="connsiteY586" fmla="*/ 3011437 h 5343942"/>
              <a:gd name="connsiteX587" fmla="*/ 2008608 w 6174580"/>
              <a:gd name="connsiteY587" fmla="*/ 2945471 h 5343942"/>
              <a:gd name="connsiteX588" fmla="*/ 2074574 w 6174580"/>
              <a:gd name="connsiteY588" fmla="*/ 2945471 h 5343942"/>
              <a:gd name="connsiteX589" fmla="*/ 2074574 w 6174580"/>
              <a:gd name="connsiteY589" fmla="*/ 3011437 h 5343942"/>
              <a:gd name="connsiteX590" fmla="*/ 3019956 w 6174580"/>
              <a:gd name="connsiteY590" fmla="*/ 2066144 h 5343942"/>
              <a:gd name="connsiteX591" fmla="*/ 2953990 w 6174580"/>
              <a:gd name="connsiteY591" fmla="*/ 2066144 h 5343942"/>
              <a:gd name="connsiteX592" fmla="*/ 2953990 w 6174580"/>
              <a:gd name="connsiteY592" fmla="*/ 2000178 h 5343942"/>
              <a:gd name="connsiteX593" fmla="*/ 3019956 w 6174580"/>
              <a:gd name="connsiteY593" fmla="*/ 2000178 h 5343942"/>
              <a:gd name="connsiteX594" fmla="*/ 3019956 w 6174580"/>
              <a:gd name="connsiteY594" fmla="*/ 2066144 h 5343942"/>
              <a:gd name="connsiteX595" fmla="*/ 2211857 w 6174580"/>
              <a:gd name="connsiteY595" fmla="*/ 2875936 h 5343942"/>
              <a:gd name="connsiteX596" fmla="*/ 2145890 w 6174580"/>
              <a:gd name="connsiteY596" fmla="*/ 2875936 h 5343942"/>
              <a:gd name="connsiteX597" fmla="*/ 2145891 w 6174580"/>
              <a:gd name="connsiteY597" fmla="*/ 2809970 h 5343942"/>
              <a:gd name="connsiteX598" fmla="*/ 2211857 w 6174580"/>
              <a:gd name="connsiteY598" fmla="*/ 2809970 h 5343942"/>
              <a:gd name="connsiteX599" fmla="*/ 2211857 w 6174580"/>
              <a:gd name="connsiteY599" fmla="*/ 2875936 h 5343942"/>
              <a:gd name="connsiteX600" fmla="*/ 2347359 w 6174580"/>
              <a:gd name="connsiteY600" fmla="*/ 2740436 h 5343942"/>
              <a:gd name="connsiteX601" fmla="*/ 2281393 w 6174580"/>
              <a:gd name="connsiteY601" fmla="*/ 2740436 h 5343942"/>
              <a:gd name="connsiteX602" fmla="*/ 2281393 w 6174580"/>
              <a:gd name="connsiteY602" fmla="*/ 2674469 h 5343942"/>
              <a:gd name="connsiteX603" fmla="*/ 2347359 w 6174580"/>
              <a:gd name="connsiteY603" fmla="*/ 2674469 h 5343942"/>
              <a:gd name="connsiteX604" fmla="*/ 2347359 w 6174580"/>
              <a:gd name="connsiteY604" fmla="*/ 2740436 h 5343942"/>
              <a:gd name="connsiteX605" fmla="*/ 3424481 w 6174580"/>
              <a:gd name="connsiteY605" fmla="*/ 1664518 h 5343942"/>
              <a:gd name="connsiteX606" fmla="*/ 3358515 w 6174580"/>
              <a:gd name="connsiteY606" fmla="*/ 1664518 h 5343942"/>
              <a:gd name="connsiteX607" fmla="*/ 3358515 w 6174580"/>
              <a:gd name="connsiteY607" fmla="*/ 1598552 h 5343942"/>
              <a:gd name="connsiteX608" fmla="*/ 3424481 w 6174580"/>
              <a:gd name="connsiteY608" fmla="*/ 1598552 h 5343942"/>
              <a:gd name="connsiteX609" fmla="*/ 3424481 w 6174580"/>
              <a:gd name="connsiteY609" fmla="*/ 1664518 h 5343942"/>
              <a:gd name="connsiteX610" fmla="*/ 3153495 w 6174580"/>
              <a:gd name="connsiteY610" fmla="*/ 1935517 h 5343942"/>
              <a:gd name="connsiteX611" fmla="*/ 3087529 w 6174580"/>
              <a:gd name="connsiteY611" fmla="*/ 1935517 h 5343942"/>
              <a:gd name="connsiteX612" fmla="*/ 3087529 w 6174580"/>
              <a:gd name="connsiteY612" fmla="*/ 1869550 h 5343942"/>
              <a:gd name="connsiteX613" fmla="*/ 3153495 w 6174580"/>
              <a:gd name="connsiteY613" fmla="*/ 1869550 h 5343942"/>
              <a:gd name="connsiteX614" fmla="*/ 3153495 w 6174580"/>
              <a:gd name="connsiteY614" fmla="*/ 1935517 h 5343942"/>
              <a:gd name="connsiteX615" fmla="*/ 3288995 w 6174580"/>
              <a:gd name="connsiteY615" fmla="*/ 1800017 h 5343942"/>
              <a:gd name="connsiteX616" fmla="*/ 3223029 w 6174580"/>
              <a:gd name="connsiteY616" fmla="*/ 1800017 h 5343942"/>
              <a:gd name="connsiteX617" fmla="*/ 3223029 w 6174580"/>
              <a:gd name="connsiteY617" fmla="*/ 1734050 h 5343942"/>
              <a:gd name="connsiteX618" fmla="*/ 3288995 w 6174580"/>
              <a:gd name="connsiteY618" fmla="*/ 1734050 h 5343942"/>
              <a:gd name="connsiteX619" fmla="*/ 3288995 w 6174580"/>
              <a:gd name="connsiteY619" fmla="*/ 1800017 h 5343942"/>
              <a:gd name="connsiteX620" fmla="*/ 1810716 w 6174580"/>
              <a:gd name="connsiteY620" fmla="*/ 3564135 h 5343942"/>
              <a:gd name="connsiteX621" fmla="*/ 1744749 w 6174580"/>
              <a:gd name="connsiteY621" fmla="*/ 3564134 h 5343942"/>
              <a:gd name="connsiteX622" fmla="*/ 1744750 w 6174580"/>
              <a:gd name="connsiteY622" fmla="*/ 3498168 h 5343942"/>
              <a:gd name="connsiteX623" fmla="*/ 1810716 w 6174580"/>
              <a:gd name="connsiteY623" fmla="*/ 3498168 h 5343942"/>
              <a:gd name="connsiteX624" fmla="*/ 1810716 w 6174580"/>
              <a:gd name="connsiteY624" fmla="*/ 3564135 h 5343942"/>
              <a:gd name="connsiteX625" fmla="*/ 2219007 w 6174580"/>
              <a:gd name="connsiteY625" fmla="*/ 3157635 h 5343942"/>
              <a:gd name="connsiteX626" fmla="*/ 2153039 w 6174580"/>
              <a:gd name="connsiteY626" fmla="*/ 3157635 h 5343942"/>
              <a:gd name="connsiteX627" fmla="*/ 2153039 w 6174580"/>
              <a:gd name="connsiteY627" fmla="*/ 3091669 h 5343942"/>
              <a:gd name="connsiteX628" fmla="*/ 2219007 w 6174580"/>
              <a:gd name="connsiteY628" fmla="*/ 3091668 h 5343942"/>
              <a:gd name="connsiteX629" fmla="*/ 2219007 w 6174580"/>
              <a:gd name="connsiteY629" fmla="*/ 3157635 h 5343942"/>
              <a:gd name="connsiteX630" fmla="*/ 1948008 w 6174580"/>
              <a:gd name="connsiteY630" fmla="*/ 3428634 h 5343942"/>
              <a:gd name="connsiteX631" fmla="*/ 1882041 w 6174580"/>
              <a:gd name="connsiteY631" fmla="*/ 3428634 h 5343942"/>
              <a:gd name="connsiteX632" fmla="*/ 1882042 w 6174580"/>
              <a:gd name="connsiteY632" fmla="*/ 3362668 h 5343942"/>
              <a:gd name="connsiteX633" fmla="*/ 1948008 w 6174580"/>
              <a:gd name="connsiteY633" fmla="*/ 3362668 h 5343942"/>
              <a:gd name="connsiteX634" fmla="*/ 1948008 w 6174580"/>
              <a:gd name="connsiteY634" fmla="*/ 3428634 h 5343942"/>
              <a:gd name="connsiteX635" fmla="*/ 2083507 w 6174580"/>
              <a:gd name="connsiteY635" fmla="*/ 3293136 h 5343942"/>
              <a:gd name="connsiteX636" fmla="*/ 2017540 w 6174580"/>
              <a:gd name="connsiteY636" fmla="*/ 3293136 h 5343942"/>
              <a:gd name="connsiteX637" fmla="*/ 2017540 w 6174580"/>
              <a:gd name="connsiteY637" fmla="*/ 3227169 h 5343942"/>
              <a:gd name="connsiteX638" fmla="*/ 2083506 w 6174580"/>
              <a:gd name="connsiteY638" fmla="*/ 3227169 h 5343942"/>
              <a:gd name="connsiteX639" fmla="*/ 2083507 w 6174580"/>
              <a:gd name="connsiteY639" fmla="*/ 3293136 h 5343942"/>
              <a:gd name="connsiteX640" fmla="*/ 2356289 w 6174580"/>
              <a:gd name="connsiteY640" fmla="*/ 3022136 h 5343942"/>
              <a:gd name="connsiteX641" fmla="*/ 2290323 w 6174580"/>
              <a:gd name="connsiteY641" fmla="*/ 3022136 h 5343942"/>
              <a:gd name="connsiteX642" fmla="*/ 2290323 w 6174580"/>
              <a:gd name="connsiteY642" fmla="*/ 2956170 h 5343942"/>
              <a:gd name="connsiteX643" fmla="*/ 2356289 w 6174580"/>
              <a:gd name="connsiteY643" fmla="*/ 2956170 h 5343942"/>
              <a:gd name="connsiteX644" fmla="*/ 2356289 w 6174580"/>
              <a:gd name="connsiteY644" fmla="*/ 3022136 h 5343942"/>
              <a:gd name="connsiteX645" fmla="*/ 2491789 w 6174580"/>
              <a:gd name="connsiteY645" fmla="*/ 2886638 h 5343942"/>
              <a:gd name="connsiteX646" fmla="*/ 2425823 w 6174580"/>
              <a:gd name="connsiteY646" fmla="*/ 2886638 h 5343942"/>
              <a:gd name="connsiteX647" fmla="*/ 2425823 w 6174580"/>
              <a:gd name="connsiteY647" fmla="*/ 2820671 h 5343942"/>
              <a:gd name="connsiteX648" fmla="*/ 2491789 w 6174580"/>
              <a:gd name="connsiteY648" fmla="*/ 2820671 h 5343942"/>
              <a:gd name="connsiteX649" fmla="*/ 2491789 w 6174580"/>
              <a:gd name="connsiteY649" fmla="*/ 2886638 h 5343942"/>
              <a:gd name="connsiteX650" fmla="*/ 3433379 w 6174580"/>
              <a:gd name="connsiteY650" fmla="*/ 1946214 h 5343942"/>
              <a:gd name="connsiteX651" fmla="*/ 3367412 w 6174580"/>
              <a:gd name="connsiteY651" fmla="*/ 1946215 h 5343942"/>
              <a:gd name="connsiteX652" fmla="*/ 3367412 w 6174580"/>
              <a:gd name="connsiteY652" fmla="*/ 1880248 h 5343942"/>
              <a:gd name="connsiteX653" fmla="*/ 3433379 w 6174580"/>
              <a:gd name="connsiteY653" fmla="*/ 1880248 h 5343942"/>
              <a:gd name="connsiteX654" fmla="*/ 3433379 w 6174580"/>
              <a:gd name="connsiteY654" fmla="*/ 1946214 h 5343942"/>
              <a:gd name="connsiteX655" fmla="*/ 3297881 w 6174580"/>
              <a:gd name="connsiteY655" fmla="*/ 2081714 h 5343942"/>
              <a:gd name="connsiteX656" fmla="*/ 3231913 w 6174580"/>
              <a:gd name="connsiteY656" fmla="*/ 2081714 h 5343942"/>
              <a:gd name="connsiteX657" fmla="*/ 3231913 w 6174580"/>
              <a:gd name="connsiteY657" fmla="*/ 2015747 h 5343942"/>
              <a:gd name="connsiteX658" fmla="*/ 3297882 w 6174580"/>
              <a:gd name="connsiteY658" fmla="*/ 2015748 h 5343942"/>
              <a:gd name="connsiteX659" fmla="*/ 3297881 w 6174580"/>
              <a:gd name="connsiteY659" fmla="*/ 2081714 h 5343942"/>
              <a:gd name="connsiteX660" fmla="*/ 3570672 w 6174580"/>
              <a:gd name="connsiteY660" fmla="*/ 1810716 h 5343942"/>
              <a:gd name="connsiteX661" fmla="*/ 3504706 w 6174580"/>
              <a:gd name="connsiteY661" fmla="*/ 1810716 h 5343942"/>
              <a:gd name="connsiteX662" fmla="*/ 3504705 w 6174580"/>
              <a:gd name="connsiteY662" fmla="*/ 1744750 h 5343942"/>
              <a:gd name="connsiteX663" fmla="*/ 3570672 w 6174580"/>
              <a:gd name="connsiteY663" fmla="*/ 1744750 h 5343942"/>
              <a:gd name="connsiteX664" fmla="*/ 3570672 w 6174580"/>
              <a:gd name="connsiteY664" fmla="*/ 1810716 h 5343942"/>
              <a:gd name="connsiteX665" fmla="*/ 1955153 w 6174580"/>
              <a:gd name="connsiteY665" fmla="*/ 3708549 h 5343942"/>
              <a:gd name="connsiteX666" fmla="*/ 1889187 w 6174580"/>
              <a:gd name="connsiteY666" fmla="*/ 3708549 h 5343942"/>
              <a:gd name="connsiteX667" fmla="*/ 1889187 w 6174580"/>
              <a:gd name="connsiteY667" fmla="*/ 3642583 h 5343942"/>
              <a:gd name="connsiteX668" fmla="*/ 1955153 w 6174580"/>
              <a:gd name="connsiteY668" fmla="*/ 3642583 h 5343942"/>
              <a:gd name="connsiteX669" fmla="*/ 1955153 w 6174580"/>
              <a:gd name="connsiteY669" fmla="*/ 3708549 h 5343942"/>
              <a:gd name="connsiteX670" fmla="*/ 2629507 w 6174580"/>
              <a:gd name="connsiteY670" fmla="*/ 3034255 h 5343942"/>
              <a:gd name="connsiteX671" fmla="*/ 2563541 w 6174580"/>
              <a:gd name="connsiteY671" fmla="*/ 3034255 h 5343942"/>
              <a:gd name="connsiteX672" fmla="*/ 2563541 w 6174580"/>
              <a:gd name="connsiteY672" fmla="*/ 2968289 h 5343942"/>
              <a:gd name="connsiteX673" fmla="*/ 2629507 w 6174580"/>
              <a:gd name="connsiteY673" fmla="*/ 2968289 h 5343942"/>
              <a:gd name="connsiteX674" fmla="*/ 2629507 w 6174580"/>
              <a:gd name="connsiteY674" fmla="*/ 3034255 h 5343942"/>
              <a:gd name="connsiteX675" fmla="*/ 2765007 w 6174580"/>
              <a:gd name="connsiteY675" fmla="*/ 2898757 h 5343942"/>
              <a:gd name="connsiteX676" fmla="*/ 2699041 w 6174580"/>
              <a:gd name="connsiteY676" fmla="*/ 2898757 h 5343942"/>
              <a:gd name="connsiteX677" fmla="*/ 2699041 w 6174580"/>
              <a:gd name="connsiteY677" fmla="*/ 2832790 h 5343942"/>
              <a:gd name="connsiteX678" fmla="*/ 2765007 w 6174580"/>
              <a:gd name="connsiteY678" fmla="*/ 2832790 h 5343942"/>
              <a:gd name="connsiteX679" fmla="*/ 2765007 w 6174580"/>
              <a:gd name="connsiteY679" fmla="*/ 2898757 h 5343942"/>
              <a:gd name="connsiteX680" fmla="*/ 2092444 w 6174580"/>
              <a:gd name="connsiteY680" fmla="*/ 3573050 h 5343942"/>
              <a:gd name="connsiteX681" fmla="*/ 2026478 w 6174580"/>
              <a:gd name="connsiteY681" fmla="*/ 3573050 h 5343942"/>
              <a:gd name="connsiteX682" fmla="*/ 2026478 w 6174580"/>
              <a:gd name="connsiteY682" fmla="*/ 3507083 h 5343942"/>
              <a:gd name="connsiteX683" fmla="*/ 2092444 w 6174580"/>
              <a:gd name="connsiteY683" fmla="*/ 3507083 h 5343942"/>
              <a:gd name="connsiteX684" fmla="*/ 2092444 w 6174580"/>
              <a:gd name="connsiteY684" fmla="*/ 3573050 h 5343942"/>
              <a:gd name="connsiteX685" fmla="*/ 2227945 w 6174580"/>
              <a:gd name="connsiteY685" fmla="*/ 3437552 h 5343942"/>
              <a:gd name="connsiteX686" fmla="*/ 2161977 w 6174580"/>
              <a:gd name="connsiteY686" fmla="*/ 3437552 h 5343942"/>
              <a:gd name="connsiteX687" fmla="*/ 2161977 w 6174580"/>
              <a:gd name="connsiteY687" fmla="*/ 3371585 h 5343942"/>
              <a:gd name="connsiteX688" fmla="*/ 2227945 w 6174580"/>
              <a:gd name="connsiteY688" fmla="*/ 3371585 h 5343942"/>
              <a:gd name="connsiteX689" fmla="*/ 2227945 w 6174580"/>
              <a:gd name="connsiteY689" fmla="*/ 3437552 h 5343942"/>
              <a:gd name="connsiteX690" fmla="*/ 2363445 w 6174580"/>
              <a:gd name="connsiteY690" fmla="*/ 3302053 h 5343942"/>
              <a:gd name="connsiteX691" fmla="*/ 2297479 w 6174580"/>
              <a:gd name="connsiteY691" fmla="*/ 3302053 h 5343942"/>
              <a:gd name="connsiteX692" fmla="*/ 2297479 w 6174580"/>
              <a:gd name="connsiteY692" fmla="*/ 3236087 h 5343942"/>
              <a:gd name="connsiteX693" fmla="*/ 2363445 w 6174580"/>
              <a:gd name="connsiteY693" fmla="*/ 3236087 h 5343942"/>
              <a:gd name="connsiteX694" fmla="*/ 2363445 w 6174580"/>
              <a:gd name="connsiteY694" fmla="*/ 3302053 h 5343942"/>
              <a:gd name="connsiteX695" fmla="*/ 2500729 w 6174580"/>
              <a:gd name="connsiteY695" fmla="*/ 3166552 h 5343942"/>
              <a:gd name="connsiteX696" fmla="*/ 2434763 w 6174580"/>
              <a:gd name="connsiteY696" fmla="*/ 3166552 h 5343942"/>
              <a:gd name="connsiteX697" fmla="*/ 2434763 w 6174580"/>
              <a:gd name="connsiteY697" fmla="*/ 3100586 h 5343942"/>
              <a:gd name="connsiteX698" fmla="*/ 2500729 w 6174580"/>
              <a:gd name="connsiteY698" fmla="*/ 3100586 h 5343942"/>
              <a:gd name="connsiteX699" fmla="*/ 2500729 w 6174580"/>
              <a:gd name="connsiteY699" fmla="*/ 3166552 h 5343942"/>
              <a:gd name="connsiteX700" fmla="*/ 3577815 w 6174580"/>
              <a:gd name="connsiteY700" fmla="*/ 2090631 h 5343942"/>
              <a:gd name="connsiteX701" fmla="*/ 3511848 w 6174580"/>
              <a:gd name="connsiteY701" fmla="*/ 2090631 h 5343942"/>
              <a:gd name="connsiteX702" fmla="*/ 3511848 w 6174580"/>
              <a:gd name="connsiteY702" fmla="*/ 2024664 h 5343942"/>
              <a:gd name="connsiteX703" fmla="*/ 3577815 w 6174580"/>
              <a:gd name="connsiteY703" fmla="*/ 2024664 h 5343942"/>
              <a:gd name="connsiteX704" fmla="*/ 3577815 w 6174580"/>
              <a:gd name="connsiteY704" fmla="*/ 2090631 h 5343942"/>
              <a:gd name="connsiteX705" fmla="*/ 3715104 w 6174580"/>
              <a:gd name="connsiteY705" fmla="*/ 1955131 h 5343942"/>
              <a:gd name="connsiteX706" fmla="*/ 3649137 w 6174580"/>
              <a:gd name="connsiteY706" fmla="*/ 1955131 h 5343942"/>
              <a:gd name="connsiteX707" fmla="*/ 3649137 w 6174580"/>
              <a:gd name="connsiteY707" fmla="*/ 1889164 h 5343942"/>
              <a:gd name="connsiteX708" fmla="*/ 3715104 w 6174580"/>
              <a:gd name="connsiteY708" fmla="*/ 1889164 h 5343942"/>
              <a:gd name="connsiteX709" fmla="*/ 3715104 w 6174580"/>
              <a:gd name="connsiteY709" fmla="*/ 1955131 h 5343942"/>
              <a:gd name="connsiteX710" fmla="*/ 2638422 w 6174580"/>
              <a:gd name="connsiteY710" fmla="*/ 3315952 h 5343942"/>
              <a:gd name="connsiteX711" fmla="*/ 2572455 w 6174580"/>
              <a:gd name="connsiteY711" fmla="*/ 3315952 h 5343942"/>
              <a:gd name="connsiteX712" fmla="*/ 2572456 w 6174580"/>
              <a:gd name="connsiteY712" fmla="*/ 3249986 h 5343942"/>
              <a:gd name="connsiteX713" fmla="*/ 2638422 w 6174580"/>
              <a:gd name="connsiteY713" fmla="*/ 3249985 h 5343942"/>
              <a:gd name="connsiteX714" fmla="*/ 2638422 w 6174580"/>
              <a:gd name="connsiteY714" fmla="*/ 3315952 h 5343942"/>
              <a:gd name="connsiteX715" fmla="*/ 2773923 w 6174580"/>
              <a:gd name="connsiteY715" fmla="*/ 3180453 h 5343942"/>
              <a:gd name="connsiteX716" fmla="*/ 2707956 w 6174580"/>
              <a:gd name="connsiteY716" fmla="*/ 3180453 h 5343942"/>
              <a:gd name="connsiteX717" fmla="*/ 2707957 w 6174580"/>
              <a:gd name="connsiteY717" fmla="*/ 3114487 h 5343942"/>
              <a:gd name="connsiteX718" fmla="*/ 2773923 w 6174580"/>
              <a:gd name="connsiteY718" fmla="*/ 3114486 h 5343942"/>
              <a:gd name="connsiteX719" fmla="*/ 2773923 w 6174580"/>
              <a:gd name="connsiteY719" fmla="*/ 3180453 h 5343942"/>
              <a:gd name="connsiteX720" fmla="*/ 2909425 w 6174580"/>
              <a:gd name="connsiteY720" fmla="*/ 3044954 h 5343942"/>
              <a:gd name="connsiteX721" fmla="*/ 2843459 w 6174580"/>
              <a:gd name="connsiteY721" fmla="*/ 3044954 h 5343942"/>
              <a:gd name="connsiteX722" fmla="*/ 2843460 w 6174580"/>
              <a:gd name="connsiteY722" fmla="*/ 2978988 h 5343942"/>
              <a:gd name="connsiteX723" fmla="*/ 2909425 w 6174580"/>
              <a:gd name="connsiteY723" fmla="*/ 2978987 h 5343942"/>
              <a:gd name="connsiteX724" fmla="*/ 2909425 w 6174580"/>
              <a:gd name="connsiteY724" fmla="*/ 3044954 h 5343942"/>
              <a:gd name="connsiteX725" fmla="*/ 2101355 w 6174580"/>
              <a:gd name="connsiteY725" fmla="*/ 3854744 h 5343942"/>
              <a:gd name="connsiteX726" fmla="*/ 2035389 w 6174580"/>
              <a:gd name="connsiteY726" fmla="*/ 3854744 h 5343942"/>
              <a:gd name="connsiteX727" fmla="*/ 2035389 w 6174580"/>
              <a:gd name="connsiteY727" fmla="*/ 3788778 h 5343942"/>
              <a:gd name="connsiteX728" fmla="*/ 2101355 w 6174580"/>
              <a:gd name="connsiteY728" fmla="*/ 3788777 h 5343942"/>
              <a:gd name="connsiteX729" fmla="*/ 2101355 w 6174580"/>
              <a:gd name="connsiteY729" fmla="*/ 3854744 h 5343942"/>
              <a:gd name="connsiteX730" fmla="*/ 2236871 w 6174580"/>
              <a:gd name="connsiteY730" fmla="*/ 3719246 h 5343942"/>
              <a:gd name="connsiteX731" fmla="*/ 2170904 w 6174580"/>
              <a:gd name="connsiteY731" fmla="*/ 3719245 h 5343942"/>
              <a:gd name="connsiteX732" fmla="*/ 2170905 w 6174580"/>
              <a:gd name="connsiteY732" fmla="*/ 3653280 h 5343942"/>
              <a:gd name="connsiteX733" fmla="*/ 2236870 w 6174580"/>
              <a:gd name="connsiteY733" fmla="*/ 3653279 h 5343942"/>
              <a:gd name="connsiteX734" fmla="*/ 2236871 w 6174580"/>
              <a:gd name="connsiteY734" fmla="*/ 3719246 h 5343942"/>
              <a:gd name="connsiteX735" fmla="*/ 2372373 w 6174580"/>
              <a:gd name="connsiteY735" fmla="*/ 3583745 h 5343942"/>
              <a:gd name="connsiteX736" fmla="*/ 2306406 w 6174580"/>
              <a:gd name="connsiteY736" fmla="*/ 3583744 h 5343942"/>
              <a:gd name="connsiteX737" fmla="*/ 2306407 w 6174580"/>
              <a:gd name="connsiteY737" fmla="*/ 3517779 h 5343942"/>
              <a:gd name="connsiteX738" fmla="*/ 2372373 w 6174580"/>
              <a:gd name="connsiteY738" fmla="*/ 3517778 h 5343942"/>
              <a:gd name="connsiteX739" fmla="*/ 2372373 w 6174580"/>
              <a:gd name="connsiteY739" fmla="*/ 3583745 h 5343942"/>
              <a:gd name="connsiteX740" fmla="*/ 3046708 w 6174580"/>
              <a:gd name="connsiteY740" fmla="*/ 2909453 h 5343942"/>
              <a:gd name="connsiteX741" fmla="*/ 2980742 w 6174580"/>
              <a:gd name="connsiteY741" fmla="*/ 2909453 h 5343942"/>
              <a:gd name="connsiteX742" fmla="*/ 2980742 w 6174580"/>
              <a:gd name="connsiteY742" fmla="*/ 2843488 h 5343942"/>
              <a:gd name="connsiteX743" fmla="*/ 3046708 w 6174580"/>
              <a:gd name="connsiteY743" fmla="*/ 2843487 h 5343942"/>
              <a:gd name="connsiteX744" fmla="*/ 3046708 w 6174580"/>
              <a:gd name="connsiteY744" fmla="*/ 2909453 h 5343942"/>
              <a:gd name="connsiteX745" fmla="*/ 2509656 w 6174580"/>
              <a:gd name="connsiteY745" fmla="*/ 3448247 h 5343942"/>
              <a:gd name="connsiteX746" fmla="*/ 2443689 w 6174580"/>
              <a:gd name="connsiteY746" fmla="*/ 3448246 h 5343942"/>
              <a:gd name="connsiteX747" fmla="*/ 2443690 w 6174580"/>
              <a:gd name="connsiteY747" fmla="*/ 3382281 h 5343942"/>
              <a:gd name="connsiteX748" fmla="*/ 2509655 w 6174580"/>
              <a:gd name="connsiteY748" fmla="*/ 3382280 h 5343942"/>
              <a:gd name="connsiteX749" fmla="*/ 2509656 w 6174580"/>
              <a:gd name="connsiteY749" fmla="*/ 3448247 h 5343942"/>
              <a:gd name="connsiteX750" fmla="*/ 3859521 w 6174580"/>
              <a:gd name="connsiteY750" fmla="*/ 2101328 h 5343942"/>
              <a:gd name="connsiteX751" fmla="*/ 3793555 w 6174580"/>
              <a:gd name="connsiteY751" fmla="*/ 2101328 h 5343942"/>
              <a:gd name="connsiteX752" fmla="*/ 3793555 w 6174580"/>
              <a:gd name="connsiteY752" fmla="*/ 2035362 h 5343942"/>
              <a:gd name="connsiteX753" fmla="*/ 3859521 w 6174580"/>
              <a:gd name="connsiteY753" fmla="*/ 2035361 h 5343942"/>
              <a:gd name="connsiteX754" fmla="*/ 3859521 w 6174580"/>
              <a:gd name="connsiteY754" fmla="*/ 2101328 h 5343942"/>
              <a:gd name="connsiteX755" fmla="*/ 2918342 w 6174580"/>
              <a:gd name="connsiteY755" fmla="*/ 3324866 h 5343942"/>
              <a:gd name="connsiteX756" fmla="*/ 2852376 w 6174580"/>
              <a:gd name="connsiteY756" fmla="*/ 3324867 h 5343942"/>
              <a:gd name="connsiteX757" fmla="*/ 2852376 w 6174580"/>
              <a:gd name="connsiteY757" fmla="*/ 3258901 h 5343942"/>
              <a:gd name="connsiteX758" fmla="*/ 2918342 w 6174580"/>
              <a:gd name="connsiteY758" fmla="*/ 3258900 h 5343942"/>
              <a:gd name="connsiteX759" fmla="*/ 2918342 w 6174580"/>
              <a:gd name="connsiteY759" fmla="*/ 3324866 h 5343942"/>
              <a:gd name="connsiteX760" fmla="*/ 2647343 w 6174580"/>
              <a:gd name="connsiteY760" fmla="*/ 3595868 h 5343942"/>
              <a:gd name="connsiteX761" fmla="*/ 2581376 w 6174580"/>
              <a:gd name="connsiteY761" fmla="*/ 3595867 h 5343942"/>
              <a:gd name="connsiteX762" fmla="*/ 2581377 w 6174580"/>
              <a:gd name="connsiteY762" fmla="*/ 3529901 h 5343942"/>
              <a:gd name="connsiteX763" fmla="*/ 2647343 w 6174580"/>
              <a:gd name="connsiteY763" fmla="*/ 3529901 h 5343942"/>
              <a:gd name="connsiteX764" fmla="*/ 2647343 w 6174580"/>
              <a:gd name="connsiteY764" fmla="*/ 3595868 h 5343942"/>
              <a:gd name="connsiteX765" fmla="*/ 2782843 w 6174580"/>
              <a:gd name="connsiteY765" fmla="*/ 3460367 h 5343942"/>
              <a:gd name="connsiteX766" fmla="*/ 2716877 w 6174580"/>
              <a:gd name="connsiteY766" fmla="*/ 3460367 h 5343942"/>
              <a:gd name="connsiteX767" fmla="*/ 2716877 w 6174580"/>
              <a:gd name="connsiteY767" fmla="*/ 3394401 h 5343942"/>
              <a:gd name="connsiteX768" fmla="*/ 2782843 w 6174580"/>
              <a:gd name="connsiteY768" fmla="*/ 3394401 h 5343942"/>
              <a:gd name="connsiteX769" fmla="*/ 2782843 w 6174580"/>
              <a:gd name="connsiteY769" fmla="*/ 3460367 h 5343942"/>
              <a:gd name="connsiteX770" fmla="*/ 2381253 w 6174580"/>
              <a:gd name="connsiteY770" fmla="*/ 3863661 h 5343942"/>
              <a:gd name="connsiteX771" fmla="*/ 2315286 w 6174580"/>
              <a:gd name="connsiteY771" fmla="*/ 3863661 h 5343942"/>
              <a:gd name="connsiteX772" fmla="*/ 2315287 w 6174580"/>
              <a:gd name="connsiteY772" fmla="*/ 3797695 h 5343942"/>
              <a:gd name="connsiteX773" fmla="*/ 2381252 w 6174580"/>
              <a:gd name="connsiteY773" fmla="*/ 3797695 h 5343942"/>
              <a:gd name="connsiteX774" fmla="*/ 2381253 w 6174580"/>
              <a:gd name="connsiteY774" fmla="*/ 3863661 h 5343942"/>
              <a:gd name="connsiteX775" fmla="*/ 2516753 w 6174580"/>
              <a:gd name="connsiteY775" fmla="*/ 3728167 h 5343942"/>
              <a:gd name="connsiteX776" fmla="*/ 2450786 w 6174580"/>
              <a:gd name="connsiteY776" fmla="*/ 3728166 h 5343942"/>
              <a:gd name="connsiteX777" fmla="*/ 2450786 w 6174580"/>
              <a:gd name="connsiteY777" fmla="*/ 3662200 h 5343942"/>
              <a:gd name="connsiteX778" fmla="*/ 2516752 w 6174580"/>
              <a:gd name="connsiteY778" fmla="*/ 3662200 h 5343942"/>
              <a:gd name="connsiteX779" fmla="*/ 2516753 w 6174580"/>
              <a:gd name="connsiteY779" fmla="*/ 3728167 h 5343942"/>
              <a:gd name="connsiteX780" fmla="*/ 2245782 w 6174580"/>
              <a:gd name="connsiteY780" fmla="*/ 3999160 h 5343942"/>
              <a:gd name="connsiteX781" fmla="*/ 2179816 w 6174580"/>
              <a:gd name="connsiteY781" fmla="*/ 3999160 h 5343942"/>
              <a:gd name="connsiteX782" fmla="*/ 2179816 w 6174580"/>
              <a:gd name="connsiteY782" fmla="*/ 3933194 h 5343942"/>
              <a:gd name="connsiteX783" fmla="*/ 2245782 w 6174580"/>
              <a:gd name="connsiteY783" fmla="*/ 3933193 h 5343942"/>
              <a:gd name="connsiteX784" fmla="*/ 2245782 w 6174580"/>
              <a:gd name="connsiteY784" fmla="*/ 3999160 h 5343942"/>
              <a:gd name="connsiteX785" fmla="*/ 3055626 w 6174580"/>
              <a:gd name="connsiteY785" fmla="*/ 3189367 h 5343942"/>
              <a:gd name="connsiteX786" fmla="*/ 2989660 w 6174580"/>
              <a:gd name="connsiteY786" fmla="*/ 3189367 h 5343942"/>
              <a:gd name="connsiteX787" fmla="*/ 2989660 w 6174580"/>
              <a:gd name="connsiteY787" fmla="*/ 3123401 h 5343942"/>
              <a:gd name="connsiteX788" fmla="*/ 3055626 w 6174580"/>
              <a:gd name="connsiteY788" fmla="*/ 3123401 h 5343942"/>
              <a:gd name="connsiteX789" fmla="*/ 3055626 w 6174580"/>
              <a:gd name="connsiteY789" fmla="*/ 3189367 h 5343942"/>
              <a:gd name="connsiteX790" fmla="*/ 3191124 w 6174580"/>
              <a:gd name="connsiteY790" fmla="*/ 3053869 h 5343942"/>
              <a:gd name="connsiteX791" fmla="*/ 3125158 w 6174580"/>
              <a:gd name="connsiteY791" fmla="*/ 3053869 h 5343942"/>
              <a:gd name="connsiteX792" fmla="*/ 3125158 w 6174580"/>
              <a:gd name="connsiteY792" fmla="*/ 2987903 h 5343942"/>
              <a:gd name="connsiteX793" fmla="*/ 3191124 w 6174580"/>
              <a:gd name="connsiteY793" fmla="*/ 2987903 h 5343942"/>
              <a:gd name="connsiteX794" fmla="*/ 3191124 w 6174580"/>
              <a:gd name="connsiteY794" fmla="*/ 3053869 h 5343942"/>
              <a:gd name="connsiteX795" fmla="*/ 3326626 w 6174580"/>
              <a:gd name="connsiteY795" fmla="*/ 2918368 h 5343942"/>
              <a:gd name="connsiteX796" fmla="*/ 3260659 w 6174580"/>
              <a:gd name="connsiteY796" fmla="*/ 2918368 h 5343942"/>
              <a:gd name="connsiteX797" fmla="*/ 3260660 w 6174580"/>
              <a:gd name="connsiteY797" fmla="*/ 2852402 h 5343942"/>
              <a:gd name="connsiteX798" fmla="*/ 3326626 w 6174580"/>
              <a:gd name="connsiteY798" fmla="*/ 2852401 h 5343942"/>
              <a:gd name="connsiteX799" fmla="*/ 3326626 w 6174580"/>
              <a:gd name="connsiteY799" fmla="*/ 2918368 h 5343942"/>
              <a:gd name="connsiteX800" fmla="*/ 2654482 w 6174580"/>
              <a:gd name="connsiteY800" fmla="*/ 3875783 h 5343942"/>
              <a:gd name="connsiteX801" fmla="*/ 2588517 w 6174580"/>
              <a:gd name="connsiteY801" fmla="*/ 3875784 h 5343942"/>
              <a:gd name="connsiteX802" fmla="*/ 2588516 w 6174580"/>
              <a:gd name="connsiteY802" fmla="*/ 3809817 h 5343942"/>
              <a:gd name="connsiteX803" fmla="*/ 2654483 w 6174580"/>
              <a:gd name="connsiteY803" fmla="*/ 3809817 h 5343942"/>
              <a:gd name="connsiteX804" fmla="*/ 2654482 w 6174580"/>
              <a:gd name="connsiteY804" fmla="*/ 3875783 h 5343942"/>
              <a:gd name="connsiteX805" fmla="*/ 2791763 w 6174580"/>
              <a:gd name="connsiteY805" fmla="*/ 3740279 h 5343942"/>
              <a:gd name="connsiteX806" fmla="*/ 2725798 w 6174580"/>
              <a:gd name="connsiteY806" fmla="*/ 3740280 h 5343942"/>
              <a:gd name="connsiteX807" fmla="*/ 2725797 w 6174580"/>
              <a:gd name="connsiteY807" fmla="*/ 3674313 h 5343942"/>
              <a:gd name="connsiteX808" fmla="*/ 2791764 w 6174580"/>
              <a:gd name="connsiteY808" fmla="*/ 3674314 h 5343942"/>
              <a:gd name="connsiteX809" fmla="*/ 2791763 w 6174580"/>
              <a:gd name="connsiteY809" fmla="*/ 3740279 h 5343942"/>
              <a:gd name="connsiteX810" fmla="*/ 3062763 w 6174580"/>
              <a:gd name="connsiteY810" fmla="*/ 3471064 h 5343942"/>
              <a:gd name="connsiteX811" fmla="*/ 2996799 w 6174580"/>
              <a:gd name="connsiteY811" fmla="*/ 3471065 h 5343942"/>
              <a:gd name="connsiteX812" fmla="*/ 2996798 w 6174580"/>
              <a:gd name="connsiteY812" fmla="*/ 3405098 h 5343942"/>
              <a:gd name="connsiteX813" fmla="*/ 3062765 w 6174580"/>
              <a:gd name="connsiteY813" fmla="*/ 3405099 h 5343942"/>
              <a:gd name="connsiteX814" fmla="*/ 3062763 w 6174580"/>
              <a:gd name="connsiteY814" fmla="*/ 3471064 h 5343942"/>
              <a:gd name="connsiteX815" fmla="*/ 2927267 w 6174580"/>
              <a:gd name="connsiteY815" fmla="*/ 3606563 h 5343942"/>
              <a:gd name="connsiteX816" fmla="*/ 2861301 w 6174580"/>
              <a:gd name="connsiteY816" fmla="*/ 3606563 h 5343942"/>
              <a:gd name="connsiteX817" fmla="*/ 2861300 w 6174580"/>
              <a:gd name="connsiteY817" fmla="*/ 3540597 h 5343942"/>
              <a:gd name="connsiteX818" fmla="*/ 2927267 w 6174580"/>
              <a:gd name="connsiteY818" fmla="*/ 3540597 h 5343942"/>
              <a:gd name="connsiteX819" fmla="*/ 2927267 w 6174580"/>
              <a:gd name="connsiteY819" fmla="*/ 3606563 h 5343942"/>
              <a:gd name="connsiteX820" fmla="*/ 2525646 w 6174580"/>
              <a:gd name="connsiteY820" fmla="*/ 4009870 h 5343942"/>
              <a:gd name="connsiteX821" fmla="*/ 2459680 w 6174580"/>
              <a:gd name="connsiteY821" fmla="*/ 4009871 h 5343942"/>
              <a:gd name="connsiteX822" fmla="*/ 2459679 w 6174580"/>
              <a:gd name="connsiteY822" fmla="*/ 3943904 h 5343942"/>
              <a:gd name="connsiteX823" fmla="*/ 2525646 w 6174580"/>
              <a:gd name="connsiteY823" fmla="*/ 3943904 h 5343942"/>
              <a:gd name="connsiteX824" fmla="*/ 2525646 w 6174580"/>
              <a:gd name="connsiteY824" fmla="*/ 4009870 h 5343942"/>
              <a:gd name="connsiteX825" fmla="*/ 2390199 w 6174580"/>
              <a:gd name="connsiteY825" fmla="*/ 4145362 h 5343942"/>
              <a:gd name="connsiteX826" fmla="*/ 2324232 w 6174580"/>
              <a:gd name="connsiteY826" fmla="*/ 4145362 h 5343942"/>
              <a:gd name="connsiteX827" fmla="*/ 2324231 w 6174580"/>
              <a:gd name="connsiteY827" fmla="*/ 4079395 h 5343942"/>
              <a:gd name="connsiteX828" fmla="*/ 2390198 w 6174580"/>
              <a:gd name="connsiteY828" fmla="*/ 4079396 h 5343942"/>
              <a:gd name="connsiteX829" fmla="*/ 2390199 w 6174580"/>
              <a:gd name="connsiteY829" fmla="*/ 4145362 h 5343942"/>
              <a:gd name="connsiteX830" fmla="*/ 3335548 w 6174580"/>
              <a:gd name="connsiteY830" fmla="*/ 3200062 h 5343942"/>
              <a:gd name="connsiteX831" fmla="*/ 3269583 w 6174580"/>
              <a:gd name="connsiteY831" fmla="*/ 3200063 h 5343942"/>
              <a:gd name="connsiteX832" fmla="*/ 3269582 w 6174580"/>
              <a:gd name="connsiteY832" fmla="*/ 3134097 h 5343942"/>
              <a:gd name="connsiteX833" fmla="*/ 3335549 w 6174580"/>
              <a:gd name="connsiteY833" fmla="*/ 3134097 h 5343942"/>
              <a:gd name="connsiteX834" fmla="*/ 3335548 w 6174580"/>
              <a:gd name="connsiteY834" fmla="*/ 3200062 h 5343942"/>
              <a:gd name="connsiteX835" fmla="*/ 3471048 w 6174580"/>
              <a:gd name="connsiteY835" fmla="*/ 3064562 h 5343942"/>
              <a:gd name="connsiteX836" fmla="*/ 3405083 w 6174580"/>
              <a:gd name="connsiteY836" fmla="*/ 3064563 h 5343942"/>
              <a:gd name="connsiteX837" fmla="*/ 3405082 w 6174580"/>
              <a:gd name="connsiteY837" fmla="*/ 2998596 h 5343942"/>
              <a:gd name="connsiteX838" fmla="*/ 3471049 w 6174580"/>
              <a:gd name="connsiteY838" fmla="*/ 2998597 h 5343942"/>
              <a:gd name="connsiteX839" fmla="*/ 3471048 w 6174580"/>
              <a:gd name="connsiteY839" fmla="*/ 3064562 h 5343942"/>
              <a:gd name="connsiteX840" fmla="*/ 3200049 w 6174580"/>
              <a:gd name="connsiteY840" fmla="*/ 3335566 h 5343942"/>
              <a:gd name="connsiteX841" fmla="*/ 3134083 w 6174580"/>
              <a:gd name="connsiteY841" fmla="*/ 3335566 h 5343942"/>
              <a:gd name="connsiteX842" fmla="*/ 3134082 w 6174580"/>
              <a:gd name="connsiteY842" fmla="*/ 3269599 h 5343942"/>
              <a:gd name="connsiteX843" fmla="*/ 3200049 w 6174580"/>
              <a:gd name="connsiteY843" fmla="*/ 3269600 h 5343942"/>
              <a:gd name="connsiteX844" fmla="*/ 3200049 w 6174580"/>
              <a:gd name="connsiteY844" fmla="*/ 3335566 h 5343942"/>
              <a:gd name="connsiteX845" fmla="*/ 3608330 w 6174580"/>
              <a:gd name="connsiteY845" fmla="*/ 2929062 h 5343942"/>
              <a:gd name="connsiteX846" fmla="*/ 3542365 w 6174580"/>
              <a:gd name="connsiteY846" fmla="*/ 2929063 h 5343942"/>
              <a:gd name="connsiteX847" fmla="*/ 3542364 w 6174580"/>
              <a:gd name="connsiteY847" fmla="*/ 2863096 h 5343942"/>
              <a:gd name="connsiteX848" fmla="*/ 3608331 w 6174580"/>
              <a:gd name="connsiteY848" fmla="*/ 2863097 h 5343942"/>
              <a:gd name="connsiteX849" fmla="*/ 3608330 w 6174580"/>
              <a:gd name="connsiteY849" fmla="*/ 2929062 h 5343942"/>
              <a:gd name="connsiteX850" fmla="*/ 2663404 w 6174580"/>
              <a:gd name="connsiteY850" fmla="*/ 4157477 h 5343942"/>
              <a:gd name="connsiteX851" fmla="*/ 2597438 w 6174580"/>
              <a:gd name="connsiteY851" fmla="*/ 4157477 h 5343942"/>
              <a:gd name="connsiteX852" fmla="*/ 2597438 w 6174580"/>
              <a:gd name="connsiteY852" fmla="*/ 4091511 h 5343942"/>
              <a:gd name="connsiteX853" fmla="*/ 2663404 w 6174580"/>
              <a:gd name="connsiteY853" fmla="*/ 4091511 h 5343942"/>
              <a:gd name="connsiteX854" fmla="*/ 2663404 w 6174580"/>
              <a:gd name="connsiteY854" fmla="*/ 4157477 h 5343942"/>
              <a:gd name="connsiteX855" fmla="*/ 2800687 w 6174580"/>
              <a:gd name="connsiteY855" fmla="*/ 4021977 h 5343942"/>
              <a:gd name="connsiteX856" fmla="*/ 2734721 w 6174580"/>
              <a:gd name="connsiteY856" fmla="*/ 4021977 h 5343942"/>
              <a:gd name="connsiteX857" fmla="*/ 2734721 w 6174580"/>
              <a:gd name="connsiteY857" fmla="*/ 3956010 h 5343942"/>
              <a:gd name="connsiteX858" fmla="*/ 2800688 w 6174580"/>
              <a:gd name="connsiteY858" fmla="*/ 3956011 h 5343942"/>
              <a:gd name="connsiteX859" fmla="*/ 2800687 w 6174580"/>
              <a:gd name="connsiteY859" fmla="*/ 4021977 h 5343942"/>
              <a:gd name="connsiteX860" fmla="*/ 2936188 w 6174580"/>
              <a:gd name="connsiteY860" fmla="*/ 3886476 h 5343942"/>
              <a:gd name="connsiteX861" fmla="*/ 2870222 w 6174580"/>
              <a:gd name="connsiteY861" fmla="*/ 3886476 h 5343942"/>
              <a:gd name="connsiteX862" fmla="*/ 2870221 w 6174580"/>
              <a:gd name="connsiteY862" fmla="*/ 3820509 h 5343942"/>
              <a:gd name="connsiteX863" fmla="*/ 2936188 w 6174580"/>
              <a:gd name="connsiteY863" fmla="*/ 3820510 h 5343942"/>
              <a:gd name="connsiteX864" fmla="*/ 2936188 w 6174580"/>
              <a:gd name="connsiteY864" fmla="*/ 3886476 h 5343942"/>
              <a:gd name="connsiteX865" fmla="*/ 3071687 w 6174580"/>
              <a:gd name="connsiteY865" fmla="*/ 3750978 h 5343942"/>
              <a:gd name="connsiteX866" fmla="*/ 3005721 w 6174580"/>
              <a:gd name="connsiteY866" fmla="*/ 3750978 h 5343942"/>
              <a:gd name="connsiteX867" fmla="*/ 3005720 w 6174580"/>
              <a:gd name="connsiteY867" fmla="*/ 3685011 h 5343942"/>
              <a:gd name="connsiteX868" fmla="*/ 3071688 w 6174580"/>
              <a:gd name="connsiteY868" fmla="*/ 3685012 h 5343942"/>
              <a:gd name="connsiteX869" fmla="*/ 3071687 w 6174580"/>
              <a:gd name="connsiteY869" fmla="*/ 3750978 h 5343942"/>
              <a:gd name="connsiteX870" fmla="*/ 3207188 w 6174580"/>
              <a:gd name="connsiteY870" fmla="*/ 3615477 h 5343942"/>
              <a:gd name="connsiteX871" fmla="*/ 3141222 w 6174580"/>
              <a:gd name="connsiteY871" fmla="*/ 3615478 h 5343942"/>
              <a:gd name="connsiteX872" fmla="*/ 3141221 w 6174580"/>
              <a:gd name="connsiteY872" fmla="*/ 3549510 h 5343942"/>
              <a:gd name="connsiteX873" fmla="*/ 3207188 w 6174580"/>
              <a:gd name="connsiteY873" fmla="*/ 3549511 h 5343942"/>
              <a:gd name="connsiteX874" fmla="*/ 3207188 w 6174580"/>
              <a:gd name="connsiteY874" fmla="*/ 3615477 h 5343942"/>
              <a:gd name="connsiteX875" fmla="*/ 3344469 w 6174580"/>
              <a:gd name="connsiteY875" fmla="*/ 3479976 h 5343942"/>
              <a:gd name="connsiteX876" fmla="*/ 3278502 w 6174580"/>
              <a:gd name="connsiteY876" fmla="*/ 3479976 h 5343942"/>
              <a:gd name="connsiteX877" fmla="*/ 3278502 w 6174580"/>
              <a:gd name="connsiteY877" fmla="*/ 3414009 h 5343942"/>
              <a:gd name="connsiteX878" fmla="*/ 3344469 w 6174580"/>
              <a:gd name="connsiteY878" fmla="*/ 3414010 h 5343942"/>
              <a:gd name="connsiteX879" fmla="*/ 3344469 w 6174580"/>
              <a:gd name="connsiteY879" fmla="*/ 3479976 h 5343942"/>
              <a:gd name="connsiteX880" fmla="*/ 3615469 w 6174580"/>
              <a:gd name="connsiteY880" fmla="*/ 3208977 h 5343942"/>
              <a:gd name="connsiteX881" fmla="*/ 3549503 w 6174580"/>
              <a:gd name="connsiteY881" fmla="*/ 3208978 h 5343942"/>
              <a:gd name="connsiteX882" fmla="*/ 3549502 w 6174580"/>
              <a:gd name="connsiteY882" fmla="*/ 3143011 h 5343942"/>
              <a:gd name="connsiteX883" fmla="*/ 3615469 w 6174580"/>
              <a:gd name="connsiteY883" fmla="*/ 3143011 h 5343942"/>
              <a:gd name="connsiteX884" fmla="*/ 3615469 w 6174580"/>
              <a:gd name="connsiteY884" fmla="*/ 3208977 h 5343942"/>
              <a:gd name="connsiteX885" fmla="*/ 3479972 w 6174580"/>
              <a:gd name="connsiteY885" fmla="*/ 3344478 h 5343942"/>
              <a:gd name="connsiteX886" fmla="*/ 3414005 w 6174580"/>
              <a:gd name="connsiteY886" fmla="*/ 3344478 h 5343942"/>
              <a:gd name="connsiteX887" fmla="*/ 3414004 w 6174580"/>
              <a:gd name="connsiteY887" fmla="*/ 3278511 h 5343942"/>
              <a:gd name="connsiteX888" fmla="*/ 3479972 w 6174580"/>
              <a:gd name="connsiteY888" fmla="*/ 3278511 h 5343942"/>
              <a:gd name="connsiteX889" fmla="*/ 3479972 w 6174580"/>
              <a:gd name="connsiteY889" fmla="*/ 3344478 h 5343942"/>
              <a:gd name="connsiteX890" fmla="*/ 2534636 w 6174580"/>
              <a:gd name="connsiteY890" fmla="*/ 4289817 h 5343942"/>
              <a:gd name="connsiteX891" fmla="*/ 2468670 w 6174580"/>
              <a:gd name="connsiteY891" fmla="*/ 4289817 h 5343942"/>
              <a:gd name="connsiteX892" fmla="*/ 2468670 w 6174580"/>
              <a:gd name="connsiteY892" fmla="*/ 4223850 h 5343942"/>
              <a:gd name="connsiteX893" fmla="*/ 2534637 w 6174580"/>
              <a:gd name="connsiteY893" fmla="*/ 4223851 h 5343942"/>
              <a:gd name="connsiteX894" fmla="*/ 2534636 w 6174580"/>
              <a:gd name="connsiteY894" fmla="*/ 4289817 h 5343942"/>
              <a:gd name="connsiteX895" fmla="*/ 3752753 w 6174580"/>
              <a:gd name="connsiteY895" fmla="*/ 3073476 h 5343942"/>
              <a:gd name="connsiteX896" fmla="*/ 3686786 w 6174580"/>
              <a:gd name="connsiteY896" fmla="*/ 3073476 h 5343942"/>
              <a:gd name="connsiteX897" fmla="*/ 3686786 w 6174580"/>
              <a:gd name="connsiteY897" fmla="*/ 3007509 h 5343942"/>
              <a:gd name="connsiteX898" fmla="*/ 3752753 w 6174580"/>
              <a:gd name="connsiteY898" fmla="*/ 3007510 h 5343942"/>
              <a:gd name="connsiteX899" fmla="*/ 3752753 w 6174580"/>
              <a:gd name="connsiteY899" fmla="*/ 3073476 h 5343942"/>
              <a:gd name="connsiteX900" fmla="*/ 3888260 w 6174580"/>
              <a:gd name="connsiteY900" fmla="*/ 2937978 h 5343942"/>
              <a:gd name="connsiteX901" fmla="*/ 3822292 w 6174580"/>
              <a:gd name="connsiteY901" fmla="*/ 2937978 h 5343942"/>
              <a:gd name="connsiteX902" fmla="*/ 3822291 w 6174580"/>
              <a:gd name="connsiteY902" fmla="*/ 2872011 h 5343942"/>
              <a:gd name="connsiteX903" fmla="*/ 3888260 w 6174580"/>
              <a:gd name="connsiteY903" fmla="*/ 2872011 h 5343942"/>
              <a:gd name="connsiteX904" fmla="*/ 3888260 w 6174580"/>
              <a:gd name="connsiteY904" fmla="*/ 2937978 h 5343942"/>
              <a:gd name="connsiteX905" fmla="*/ 2807820 w 6174580"/>
              <a:gd name="connsiteY905" fmla="*/ 4301890 h 5343942"/>
              <a:gd name="connsiteX906" fmla="*/ 2741854 w 6174580"/>
              <a:gd name="connsiteY906" fmla="*/ 4301891 h 5343942"/>
              <a:gd name="connsiteX907" fmla="*/ 2741855 w 6174580"/>
              <a:gd name="connsiteY907" fmla="*/ 4235925 h 5343942"/>
              <a:gd name="connsiteX908" fmla="*/ 2807821 w 6174580"/>
              <a:gd name="connsiteY908" fmla="*/ 4235924 h 5343942"/>
              <a:gd name="connsiteX909" fmla="*/ 2807820 w 6174580"/>
              <a:gd name="connsiteY909" fmla="*/ 4301890 h 5343942"/>
              <a:gd name="connsiteX910" fmla="*/ 2672321 w 6174580"/>
              <a:gd name="connsiteY910" fmla="*/ 4437392 h 5343942"/>
              <a:gd name="connsiteX911" fmla="*/ 2606356 w 6174580"/>
              <a:gd name="connsiteY911" fmla="*/ 4437392 h 5343942"/>
              <a:gd name="connsiteX912" fmla="*/ 2606355 w 6174580"/>
              <a:gd name="connsiteY912" fmla="*/ 4371425 h 5343942"/>
              <a:gd name="connsiteX913" fmla="*/ 2672322 w 6174580"/>
              <a:gd name="connsiteY913" fmla="*/ 4371426 h 5343942"/>
              <a:gd name="connsiteX914" fmla="*/ 2672321 w 6174580"/>
              <a:gd name="connsiteY914" fmla="*/ 4437392 h 5343942"/>
              <a:gd name="connsiteX915" fmla="*/ 3080601 w 6174580"/>
              <a:gd name="connsiteY915" fmla="*/ 4030891 h 5343942"/>
              <a:gd name="connsiteX916" fmla="*/ 3014636 w 6174580"/>
              <a:gd name="connsiteY916" fmla="*/ 4030891 h 5343942"/>
              <a:gd name="connsiteX917" fmla="*/ 3014637 w 6174580"/>
              <a:gd name="connsiteY917" fmla="*/ 3964926 h 5343942"/>
              <a:gd name="connsiteX918" fmla="*/ 3080602 w 6174580"/>
              <a:gd name="connsiteY918" fmla="*/ 3964925 h 5343942"/>
              <a:gd name="connsiteX919" fmla="*/ 3080601 w 6174580"/>
              <a:gd name="connsiteY919" fmla="*/ 4030891 h 5343942"/>
              <a:gd name="connsiteX920" fmla="*/ 2945105 w 6174580"/>
              <a:gd name="connsiteY920" fmla="*/ 4166390 h 5343942"/>
              <a:gd name="connsiteX921" fmla="*/ 2879140 w 6174580"/>
              <a:gd name="connsiteY921" fmla="*/ 4166391 h 5343942"/>
              <a:gd name="connsiteX922" fmla="*/ 2879140 w 6174580"/>
              <a:gd name="connsiteY922" fmla="*/ 4100425 h 5343942"/>
              <a:gd name="connsiteX923" fmla="*/ 2945106 w 6174580"/>
              <a:gd name="connsiteY923" fmla="*/ 4100425 h 5343942"/>
              <a:gd name="connsiteX924" fmla="*/ 2945105 w 6174580"/>
              <a:gd name="connsiteY924" fmla="*/ 4166390 h 5343942"/>
              <a:gd name="connsiteX925" fmla="*/ 3216105 w 6174580"/>
              <a:gd name="connsiteY925" fmla="*/ 3897173 h 5343942"/>
              <a:gd name="connsiteX926" fmla="*/ 3150139 w 6174580"/>
              <a:gd name="connsiteY926" fmla="*/ 3897174 h 5343942"/>
              <a:gd name="connsiteX927" fmla="*/ 3150138 w 6174580"/>
              <a:gd name="connsiteY927" fmla="*/ 3831206 h 5343942"/>
              <a:gd name="connsiteX928" fmla="*/ 3216105 w 6174580"/>
              <a:gd name="connsiteY928" fmla="*/ 3831207 h 5343942"/>
              <a:gd name="connsiteX929" fmla="*/ 3216105 w 6174580"/>
              <a:gd name="connsiteY929" fmla="*/ 3897173 h 5343942"/>
              <a:gd name="connsiteX930" fmla="*/ 3353385 w 6174580"/>
              <a:gd name="connsiteY930" fmla="*/ 3761673 h 5343942"/>
              <a:gd name="connsiteX931" fmla="*/ 3287420 w 6174580"/>
              <a:gd name="connsiteY931" fmla="*/ 3761674 h 5343942"/>
              <a:gd name="connsiteX932" fmla="*/ 3287419 w 6174580"/>
              <a:gd name="connsiteY932" fmla="*/ 3695707 h 5343942"/>
              <a:gd name="connsiteX933" fmla="*/ 3353386 w 6174580"/>
              <a:gd name="connsiteY933" fmla="*/ 3695707 h 5343942"/>
              <a:gd name="connsiteX934" fmla="*/ 3353385 w 6174580"/>
              <a:gd name="connsiteY934" fmla="*/ 3761673 h 5343942"/>
              <a:gd name="connsiteX935" fmla="*/ 3488886 w 6174580"/>
              <a:gd name="connsiteY935" fmla="*/ 3626172 h 5343942"/>
              <a:gd name="connsiteX936" fmla="*/ 3422920 w 6174580"/>
              <a:gd name="connsiteY936" fmla="*/ 3626173 h 5343942"/>
              <a:gd name="connsiteX937" fmla="*/ 3422920 w 6174580"/>
              <a:gd name="connsiteY937" fmla="*/ 3560206 h 5343942"/>
              <a:gd name="connsiteX938" fmla="*/ 3488887 w 6174580"/>
              <a:gd name="connsiteY938" fmla="*/ 3560207 h 5343942"/>
              <a:gd name="connsiteX939" fmla="*/ 3488886 w 6174580"/>
              <a:gd name="connsiteY939" fmla="*/ 3626172 h 5343942"/>
              <a:gd name="connsiteX940" fmla="*/ 3624387 w 6174580"/>
              <a:gd name="connsiteY940" fmla="*/ 3490674 h 5343942"/>
              <a:gd name="connsiteX941" fmla="*/ 3558421 w 6174580"/>
              <a:gd name="connsiteY941" fmla="*/ 3490674 h 5343942"/>
              <a:gd name="connsiteX942" fmla="*/ 3558421 w 6174580"/>
              <a:gd name="connsiteY942" fmla="*/ 3424707 h 5343942"/>
              <a:gd name="connsiteX943" fmla="*/ 3624387 w 6174580"/>
              <a:gd name="connsiteY943" fmla="*/ 3424707 h 5343942"/>
              <a:gd name="connsiteX944" fmla="*/ 3624387 w 6174580"/>
              <a:gd name="connsiteY944" fmla="*/ 3490674 h 5343942"/>
              <a:gd name="connsiteX945" fmla="*/ 3761670 w 6174580"/>
              <a:gd name="connsiteY945" fmla="*/ 3355173 h 5343942"/>
              <a:gd name="connsiteX946" fmla="*/ 3695704 w 6174580"/>
              <a:gd name="connsiteY946" fmla="*/ 3355173 h 5343942"/>
              <a:gd name="connsiteX947" fmla="*/ 3695704 w 6174580"/>
              <a:gd name="connsiteY947" fmla="*/ 3289206 h 5343942"/>
              <a:gd name="connsiteX948" fmla="*/ 3761670 w 6174580"/>
              <a:gd name="connsiteY948" fmla="*/ 3289206 h 5343942"/>
              <a:gd name="connsiteX949" fmla="*/ 3761670 w 6174580"/>
              <a:gd name="connsiteY949" fmla="*/ 3355173 h 5343942"/>
              <a:gd name="connsiteX950" fmla="*/ 3897171 w 6174580"/>
              <a:gd name="connsiteY950" fmla="*/ 3219672 h 5343942"/>
              <a:gd name="connsiteX951" fmla="*/ 3831204 w 6174580"/>
              <a:gd name="connsiteY951" fmla="*/ 3219673 h 5343942"/>
              <a:gd name="connsiteX952" fmla="*/ 3831204 w 6174580"/>
              <a:gd name="connsiteY952" fmla="*/ 3153706 h 5343942"/>
              <a:gd name="connsiteX953" fmla="*/ 3897172 w 6174580"/>
              <a:gd name="connsiteY953" fmla="*/ 3153707 h 5343942"/>
              <a:gd name="connsiteX954" fmla="*/ 3897171 w 6174580"/>
              <a:gd name="connsiteY954" fmla="*/ 3219672 h 5343942"/>
              <a:gd name="connsiteX955" fmla="*/ 4032673 w 6174580"/>
              <a:gd name="connsiteY955" fmla="*/ 3084174 h 5343942"/>
              <a:gd name="connsiteX956" fmla="*/ 3966707 w 6174580"/>
              <a:gd name="connsiteY956" fmla="*/ 3084175 h 5343942"/>
              <a:gd name="connsiteX957" fmla="*/ 3966706 w 6174580"/>
              <a:gd name="connsiteY957" fmla="*/ 3018208 h 5343942"/>
              <a:gd name="connsiteX958" fmla="*/ 4032673 w 6174580"/>
              <a:gd name="connsiteY958" fmla="*/ 3018208 h 5343942"/>
              <a:gd name="connsiteX959" fmla="*/ 4032673 w 6174580"/>
              <a:gd name="connsiteY959" fmla="*/ 3084174 h 5343942"/>
              <a:gd name="connsiteX960" fmla="*/ 4166195 w 6174580"/>
              <a:gd name="connsiteY960" fmla="*/ 2953547 h 5343942"/>
              <a:gd name="connsiteX961" fmla="*/ 4100230 w 6174580"/>
              <a:gd name="connsiteY961" fmla="*/ 2953548 h 5343942"/>
              <a:gd name="connsiteX962" fmla="*/ 4100229 w 6174580"/>
              <a:gd name="connsiteY962" fmla="*/ 2887581 h 5343942"/>
              <a:gd name="connsiteX963" fmla="*/ 4166196 w 6174580"/>
              <a:gd name="connsiteY963" fmla="*/ 2887581 h 5343942"/>
              <a:gd name="connsiteX964" fmla="*/ 4166195 w 6174580"/>
              <a:gd name="connsiteY964" fmla="*/ 2953547 h 5343942"/>
              <a:gd name="connsiteX965" fmla="*/ 2812649 w 6174580"/>
              <a:gd name="connsiteY965" fmla="*/ 4560725 h 5343942"/>
              <a:gd name="connsiteX966" fmla="*/ 2746683 w 6174580"/>
              <a:gd name="connsiteY966" fmla="*/ 4560725 h 5343942"/>
              <a:gd name="connsiteX967" fmla="*/ 2746684 w 6174580"/>
              <a:gd name="connsiteY967" fmla="*/ 4494760 h 5343942"/>
              <a:gd name="connsiteX968" fmla="*/ 2812650 w 6174580"/>
              <a:gd name="connsiteY968" fmla="*/ 4494759 h 5343942"/>
              <a:gd name="connsiteX969" fmla="*/ 2812649 w 6174580"/>
              <a:gd name="connsiteY969" fmla="*/ 4560725 h 5343942"/>
              <a:gd name="connsiteX970" fmla="*/ 2948156 w 6174580"/>
              <a:gd name="connsiteY970" fmla="*/ 4425225 h 5343942"/>
              <a:gd name="connsiteX971" fmla="*/ 2882188 w 6174580"/>
              <a:gd name="connsiteY971" fmla="*/ 4425224 h 5343942"/>
              <a:gd name="connsiteX972" fmla="*/ 2882188 w 6174580"/>
              <a:gd name="connsiteY972" fmla="*/ 4359259 h 5343942"/>
              <a:gd name="connsiteX973" fmla="*/ 2948157 w 6174580"/>
              <a:gd name="connsiteY973" fmla="*/ 4359259 h 5343942"/>
              <a:gd name="connsiteX974" fmla="*/ 2948156 w 6174580"/>
              <a:gd name="connsiteY974" fmla="*/ 4425225 h 5343942"/>
              <a:gd name="connsiteX975" fmla="*/ 3083657 w 6174580"/>
              <a:gd name="connsiteY975" fmla="*/ 4289724 h 5343942"/>
              <a:gd name="connsiteX976" fmla="*/ 3017691 w 6174580"/>
              <a:gd name="connsiteY976" fmla="*/ 4289725 h 5343942"/>
              <a:gd name="connsiteX977" fmla="*/ 3017692 w 6174580"/>
              <a:gd name="connsiteY977" fmla="*/ 4223759 h 5343942"/>
              <a:gd name="connsiteX978" fmla="*/ 3083658 w 6174580"/>
              <a:gd name="connsiteY978" fmla="*/ 4223758 h 5343942"/>
              <a:gd name="connsiteX979" fmla="*/ 3083657 w 6174580"/>
              <a:gd name="connsiteY979" fmla="*/ 4289724 h 5343942"/>
              <a:gd name="connsiteX980" fmla="*/ 3220938 w 6174580"/>
              <a:gd name="connsiteY980" fmla="*/ 4154225 h 5343942"/>
              <a:gd name="connsiteX981" fmla="*/ 3154973 w 6174580"/>
              <a:gd name="connsiteY981" fmla="*/ 4154226 h 5343942"/>
              <a:gd name="connsiteX982" fmla="*/ 3154974 w 6174580"/>
              <a:gd name="connsiteY982" fmla="*/ 4088260 h 5343942"/>
              <a:gd name="connsiteX983" fmla="*/ 3220940 w 6174580"/>
              <a:gd name="connsiteY983" fmla="*/ 4088260 h 5343942"/>
              <a:gd name="connsiteX984" fmla="*/ 3220938 w 6174580"/>
              <a:gd name="connsiteY984" fmla="*/ 4154225 h 5343942"/>
              <a:gd name="connsiteX985" fmla="*/ 3356439 w 6174580"/>
              <a:gd name="connsiteY985" fmla="*/ 4018725 h 5343942"/>
              <a:gd name="connsiteX986" fmla="*/ 3290473 w 6174580"/>
              <a:gd name="connsiteY986" fmla="*/ 4018726 h 5343942"/>
              <a:gd name="connsiteX987" fmla="*/ 3290474 w 6174580"/>
              <a:gd name="connsiteY987" fmla="*/ 3952760 h 5343942"/>
              <a:gd name="connsiteX988" fmla="*/ 3356440 w 6174580"/>
              <a:gd name="connsiteY988" fmla="*/ 3952760 h 5343942"/>
              <a:gd name="connsiteX989" fmla="*/ 3356439 w 6174580"/>
              <a:gd name="connsiteY989" fmla="*/ 4018725 h 5343942"/>
              <a:gd name="connsiteX990" fmla="*/ 3491939 w 6174580"/>
              <a:gd name="connsiteY990" fmla="*/ 3883224 h 5343942"/>
              <a:gd name="connsiteX991" fmla="*/ 3425974 w 6174580"/>
              <a:gd name="connsiteY991" fmla="*/ 3883225 h 5343942"/>
              <a:gd name="connsiteX992" fmla="*/ 3425974 w 6174580"/>
              <a:gd name="connsiteY992" fmla="*/ 3817259 h 5343942"/>
              <a:gd name="connsiteX993" fmla="*/ 3491940 w 6174580"/>
              <a:gd name="connsiteY993" fmla="*/ 3817259 h 5343942"/>
              <a:gd name="connsiteX994" fmla="*/ 3491939 w 6174580"/>
              <a:gd name="connsiteY994" fmla="*/ 3883224 h 5343942"/>
              <a:gd name="connsiteX995" fmla="*/ 3629222 w 6174580"/>
              <a:gd name="connsiteY995" fmla="*/ 3747726 h 5343942"/>
              <a:gd name="connsiteX996" fmla="*/ 3563256 w 6174580"/>
              <a:gd name="connsiteY996" fmla="*/ 3747727 h 5343942"/>
              <a:gd name="connsiteX997" fmla="*/ 3563256 w 6174580"/>
              <a:gd name="connsiteY997" fmla="*/ 3681760 h 5343942"/>
              <a:gd name="connsiteX998" fmla="*/ 3629223 w 6174580"/>
              <a:gd name="connsiteY998" fmla="*/ 3681760 h 5343942"/>
              <a:gd name="connsiteX999" fmla="*/ 3629222 w 6174580"/>
              <a:gd name="connsiteY999" fmla="*/ 3747726 h 5343942"/>
              <a:gd name="connsiteX1000" fmla="*/ 3764723 w 6174580"/>
              <a:gd name="connsiteY1000" fmla="*/ 3614008 h 5343942"/>
              <a:gd name="connsiteX1001" fmla="*/ 3698757 w 6174580"/>
              <a:gd name="connsiteY1001" fmla="*/ 3614007 h 5343942"/>
              <a:gd name="connsiteX1002" fmla="*/ 3698757 w 6174580"/>
              <a:gd name="connsiteY1002" fmla="*/ 3548042 h 5343942"/>
              <a:gd name="connsiteX1003" fmla="*/ 3764723 w 6174580"/>
              <a:gd name="connsiteY1003" fmla="*/ 3548041 h 5343942"/>
              <a:gd name="connsiteX1004" fmla="*/ 3764723 w 6174580"/>
              <a:gd name="connsiteY1004" fmla="*/ 3614008 h 5343942"/>
              <a:gd name="connsiteX1005" fmla="*/ 3900222 w 6174580"/>
              <a:gd name="connsiteY1005" fmla="*/ 3478509 h 5343942"/>
              <a:gd name="connsiteX1006" fmla="*/ 3834255 w 6174580"/>
              <a:gd name="connsiteY1006" fmla="*/ 3478509 h 5343942"/>
              <a:gd name="connsiteX1007" fmla="*/ 3834256 w 6174580"/>
              <a:gd name="connsiteY1007" fmla="*/ 3412543 h 5343942"/>
              <a:gd name="connsiteX1008" fmla="*/ 3900222 w 6174580"/>
              <a:gd name="connsiteY1008" fmla="*/ 3412542 h 5343942"/>
              <a:gd name="connsiteX1009" fmla="*/ 3900222 w 6174580"/>
              <a:gd name="connsiteY1009" fmla="*/ 3478509 h 5343942"/>
              <a:gd name="connsiteX1010" fmla="*/ 4037505 w 6174580"/>
              <a:gd name="connsiteY1010" fmla="*/ 3343008 h 5343942"/>
              <a:gd name="connsiteX1011" fmla="*/ 3971539 w 6174580"/>
              <a:gd name="connsiteY1011" fmla="*/ 3343008 h 5343942"/>
              <a:gd name="connsiteX1012" fmla="*/ 3971540 w 6174580"/>
              <a:gd name="connsiteY1012" fmla="*/ 3277042 h 5343942"/>
              <a:gd name="connsiteX1013" fmla="*/ 4037505 w 6174580"/>
              <a:gd name="connsiteY1013" fmla="*/ 3277042 h 5343942"/>
              <a:gd name="connsiteX1014" fmla="*/ 4037505 w 6174580"/>
              <a:gd name="connsiteY1014" fmla="*/ 3343008 h 5343942"/>
              <a:gd name="connsiteX1015" fmla="*/ 4173006 w 6174580"/>
              <a:gd name="connsiteY1015" fmla="*/ 3207507 h 5343942"/>
              <a:gd name="connsiteX1016" fmla="*/ 4107040 w 6174580"/>
              <a:gd name="connsiteY1016" fmla="*/ 3207507 h 5343942"/>
              <a:gd name="connsiteX1017" fmla="*/ 4107040 w 6174580"/>
              <a:gd name="connsiteY1017" fmla="*/ 3141541 h 5343942"/>
              <a:gd name="connsiteX1018" fmla="*/ 4173006 w 6174580"/>
              <a:gd name="connsiteY1018" fmla="*/ 3141541 h 5343942"/>
              <a:gd name="connsiteX1019" fmla="*/ 4173006 w 6174580"/>
              <a:gd name="connsiteY1019" fmla="*/ 3207507 h 5343942"/>
              <a:gd name="connsiteX1020" fmla="*/ 4304748 w 6174580"/>
              <a:gd name="connsiteY1020" fmla="*/ 3076884 h 5343942"/>
              <a:gd name="connsiteX1021" fmla="*/ 4238782 w 6174580"/>
              <a:gd name="connsiteY1021" fmla="*/ 3076884 h 5343942"/>
              <a:gd name="connsiteX1022" fmla="*/ 4238782 w 6174580"/>
              <a:gd name="connsiteY1022" fmla="*/ 3010918 h 5343942"/>
              <a:gd name="connsiteX1023" fmla="*/ 4304748 w 6174580"/>
              <a:gd name="connsiteY1023" fmla="*/ 3010918 h 5343942"/>
              <a:gd name="connsiteX1024" fmla="*/ 4304748 w 6174580"/>
              <a:gd name="connsiteY1024" fmla="*/ 3076884 h 5343942"/>
              <a:gd name="connsiteX1025" fmla="*/ 2957071 w 6174580"/>
              <a:gd name="connsiteY1025" fmla="*/ 4706923 h 5343942"/>
              <a:gd name="connsiteX1026" fmla="*/ 2891103 w 6174580"/>
              <a:gd name="connsiteY1026" fmla="*/ 4706923 h 5343942"/>
              <a:gd name="connsiteX1027" fmla="*/ 2891103 w 6174580"/>
              <a:gd name="connsiteY1027" fmla="*/ 4640957 h 5343942"/>
              <a:gd name="connsiteX1028" fmla="*/ 2957071 w 6174580"/>
              <a:gd name="connsiteY1028" fmla="*/ 4640956 h 5343942"/>
              <a:gd name="connsiteX1029" fmla="*/ 2957071 w 6174580"/>
              <a:gd name="connsiteY1029" fmla="*/ 4706923 h 5343942"/>
              <a:gd name="connsiteX1030" fmla="*/ 3092574 w 6174580"/>
              <a:gd name="connsiteY1030" fmla="*/ 4571422 h 5343942"/>
              <a:gd name="connsiteX1031" fmla="*/ 3026608 w 6174580"/>
              <a:gd name="connsiteY1031" fmla="*/ 4571422 h 5343942"/>
              <a:gd name="connsiteX1032" fmla="*/ 3026608 w 6174580"/>
              <a:gd name="connsiteY1032" fmla="*/ 4505456 h 5343942"/>
              <a:gd name="connsiteX1033" fmla="*/ 3092574 w 6174580"/>
              <a:gd name="connsiteY1033" fmla="*/ 4505456 h 5343942"/>
              <a:gd name="connsiteX1034" fmla="*/ 3092574 w 6174580"/>
              <a:gd name="connsiteY1034" fmla="*/ 4571422 h 5343942"/>
              <a:gd name="connsiteX1035" fmla="*/ 4310642 w 6174580"/>
              <a:gd name="connsiteY1035" fmla="*/ 3355082 h 5343942"/>
              <a:gd name="connsiteX1036" fmla="*/ 4244677 w 6174580"/>
              <a:gd name="connsiteY1036" fmla="*/ 3355083 h 5343942"/>
              <a:gd name="connsiteX1037" fmla="*/ 4244677 w 6174580"/>
              <a:gd name="connsiteY1037" fmla="*/ 3289117 h 5343942"/>
              <a:gd name="connsiteX1038" fmla="*/ 4310643 w 6174580"/>
              <a:gd name="connsiteY1038" fmla="*/ 3289117 h 5343942"/>
              <a:gd name="connsiteX1039" fmla="*/ 4310642 w 6174580"/>
              <a:gd name="connsiteY1039" fmla="*/ 3355082 h 5343942"/>
              <a:gd name="connsiteX1040" fmla="*/ 3365357 w 6174580"/>
              <a:gd name="connsiteY1040" fmla="*/ 4300422 h 5343942"/>
              <a:gd name="connsiteX1041" fmla="*/ 3299391 w 6174580"/>
              <a:gd name="connsiteY1041" fmla="*/ 4300423 h 5343942"/>
              <a:gd name="connsiteX1042" fmla="*/ 3299391 w 6174580"/>
              <a:gd name="connsiteY1042" fmla="*/ 4234456 h 5343942"/>
              <a:gd name="connsiteX1043" fmla="*/ 3365358 w 6174580"/>
              <a:gd name="connsiteY1043" fmla="*/ 4234456 h 5343942"/>
              <a:gd name="connsiteX1044" fmla="*/ 3365357 w 6174580"/>
              <a:gd name="connsiteY1044" fmla="*/ 4300422 h 5343942"/>
              <a:gd name="connsiteX1045" fmla="*/ 3229860 w 6174580"/>
              <a:gd name="connsiteY1045" fmla="*/ 4435924 h 5343942"/>
              <a:gd name="connsiteX1046" fmla="*/ 3163893 w 6174580"/>
              <a:gd name="connsiteY1046" fmla="*/ 4435923 h 5343942"/>
              <a:gd name="connsiteX1047" fmla="*/ 3163894 w 6174580"/>
              <a:gd name="connsiteY1047" fmla="*/ 4369958 h 5343942"/>
              <a:gd name="connsiteX1048" fmla="*/ 3229859 w 6174580"/>
              <a:gd name="connsiteY1048" fmla="*/ 4369957 h 5343942"/>
              <a:gd name="connsiteX1049" fmla="*/ 3229860 w 6174580"/>
              <a:gd name="connsiteY1049" fmla="*/ 4435924 h 5343942"/>
              <a:gd name="connsiteX1050" fmla="*/ 3500860 w 6174580"/>
              <a:gd name="connsiteY1050" fmla="*/ 4164924 h 5343942"/>
              <a:gd name="connsiteX1051" fmla="*/ 3434894 w 6174580"/>
              <a:gd name="connsiteY1051" fmla="*/ 4164925 h 5343942"/>
              <a:gd name="connsiteX1052" fmla="*/ 3434894 w 6174580"/>
              <a:gd name="connsiteY1052" fmla="*/ 4098958 h 5343942"/>
              <a:gd name="connsiteX1053" fmla="*/ 3500861 w 6174580"/>
              <a:gd name="connsiteY1053" fmla="*/ 4098958 h 5343942"/>
              <a:gd name="connsiteX1054" fmla="*/ 3500860 w 6174580"/>
              <a:gd name="connsiteY1054" fmla="*/ 4164924 h 5343942"/>
              <a:gd name="connsiteX1055" fmla="*/ 3638140 w 6174580"/>
              <a:gd name="connsiteY1055" fmla="*/ 4029423 h 5343942"/>
              <a:gd name="connsiteX1056" fmla="*/ 3572174 w 6174580"/>
              <a:gd name="connsiteY1056" fmla="*/ 4029423 h 5343942"/>
              <a:gd name="connsiteX1057" fmla="*/ 3572174 w 6174580"/>
              <a:gd name="connsiteY1057" fmla="*/ 3963458 h 5343942"/>
              <a:gd name="connsiteX1058" fmla="*/ 3638140 w 6174580"/>
              <a:gd name="connsiteY1058" fmla="*/ 3963457 h 5343942"/>
              <a:gd name="connsiteX1059" fmla="*/ 3638140 w 6174580"/>
              <a:gd name="connsiteY1059" fmla="*/ 4029423 h 5343942"/>
              <a:gd name="connsiteX1060" fmla="*/ 3773640 w 6174580"/>
              <a:gd name="connsiteY1060" fmla="*/ 3893922 h 5343942"/>
              <a:gd name="connsiteX1061" fmla="*/ 3707675 w 6174580"/>
              <a:gd name="connsiteY1061" fmla="*/ 3893923 h 5343942"/>
              <a:gd name="connsiteX1062" fmla="*/ 3707675 w 6174580"/>
              <a:gd name="connsiteY1062" fmla="*/ 3827957 h 5343942"/>
              <a:gd name="connsiteX1063" fmla="*/ 3773641 w 6174580"/>
              <a:gd name="connsiteY1063" fmla="*/ 3827956 h 5343942"/>
              <a:gd name="connsiteX1064" fmla="*/ 3773640 w 6174580"/>
              <a:gd name="connsiteY1064" fmla="*/ 3893922 h 5343942"/>
              <a:gd name="connsiteX1065" fmla="*/ 3909141 w 6174580"/>
              <a:gd name="connsiteY1065" fmla="*/ 3758424 h 5343942"/>
              <a:gd name="connsiteX1066" fmla="*/ 3843174 w 6174580"/>
              <a:gd name="connsiteY1066" fmla="*/ 3758424 h 5343942"/>
              <a:gd name="connsiteX1067" fmla="*/ 3843175 w 6174580"/>
              <a:gd name="connsiteY1067" fmla="*/ 3692458 h 5343942"/>
              <a:gd name="connsiteX1068" fmla="*/ 3909141 w 6174580"/>
              <a:gd name="connsiteY1068" fmla="*/ 3692458 h 5343942"/>
              <a:gd name="connsiteX1069" fmla="*/ 3909141 w 6174580"/>
              <a:gd name="connsiteY1069" fmla="*/ 3758424 h 5343942"/>
              <a:gd name="connsiteX1070" fmla="*/ 4044642 w 6174580"/>
              <a:gd name="connsiteY1070" fmla="*/ 3622923 h 5343942"/>
              <a:gd name="connsiteX1071" fmla="*/ 3978675 w 6174580"/>
              <a:gd name="connsiteY1071" fmla="*/ 3622923 h 5343942"/>
              <a:gd name="connsiteX1072" fmla="*/ 3978676 w 6174580"/>
              <a:gd name="connsiteY1072" fmla="*/ 3556957 h 5343942"/>
              <a:gd name="connsiteX1073" fmla="*/ 4044642 w 6174580"/>
              <a:gd name="connsiteY1073" fmla="*/ 3556957 h 5343942"/>
              <a:gd name="connsiteX1074" fmla="*/ 4044642 w 6174580"/>
              <a:gd name="connsiteY1074" fmla="*/ 3622923 h 5343942"/>
              <a:gd name="connsiteX1075" fmla="*/ 4181924 w 6174580"/>
              <a:gd name="connsiteY1075" fmla="*/ 3487423 h 5343942"/>
              <a:gd name="connsiteX1076" fmla="*/ 4115957 w 6174580"/>
              <a:gd name="connsiteY1076" fmla="*/ 3487423 h 5343942"/>
              <a:gd name="connsiteX1077" fmla="*/ 4115958 w 6174580"/>
              <a:gd name="connsiteY1077" fmla="*/ 3421457 h 5343942"/>
              <a:gd name="connsiteX1078" fmla="*/ 4181923 w 6174580"/>
              <a:gd name="connsiteY1078" fmla="*/ 3421457 h 5343942"/>
              <a:gd name="connsiteX1079" fmla="*/ 4181924 w 6174580"/>
              <a:gd name="connsiteY1079" fmla="*/ 3487423 h 5343942"/>
              <a:gd name="connsiteX1080" fmla="*/ 4449167 w 6174580"/>
              <a:gd name="connsiteY1080" fmla="*/ 3221298 h 5343942"/>
              <a:gd name="connsiteX1081" fmla="*/ 4383201 w 6174580"/>
              <a:gd name="connsiteY1081" fmla="*/ 3221298 h 5343942"/>
              <a:gd name="connsiteX1082" fmla="*/ 4383201 w 6174580"/>
              <a:gd name="connsiteY1082" fmla="*/ 3155332 h 5343942"/>
              <a:gd name="connsiteX1083" fmla="*/ 4449167 w 6174580"/>
              <a:gd name="connsiteY1083" fmla="*/ 3155332 h 5343942"/>
              <a:gd name="connsiteX1084" fmla="*/ 4449167 w 6174580"/>
              <a:gd name="connsiteY1084" fmla="*/ 3221298 h 5343942"/>
              <a:gd name="connsiteX1085" fmla="*/ 3101487 w 6174580"/>
              <a:gd name="connsiteY1085" fmla="*/ 4851335 h 5343942"/>
              <a:gd name="connsiteX1086" fmla="*/ 3035520 w 6174580"/>
              <a:gd name="connsiteY1086" fmla="*/ 4851334 h 5343942"/>
              <a:gd name="connsiteX1087" fmla="*/ 3035521 w 6174580"/>
              <a:gd name="connsiteY1087" fmla="*/ 4785369 h 5343942"/>
              <a:gd name="connsiteX1088" fmla="*/ 3101486 w 6174580"/>
              <a:gd name="connsiteY1088" fmla="*/ 4785368 h 5343942"/>
              <a:gd name="connsiteX1089" fmla="*/ 3101487 w 6174580"/>
              <a:gd name="connsiteY1089" fmla="*/ 4851335 h 5343942"/>
              <a:gd name="connsiteX1090" fmla="*/ 3236987 w 6174580"/>
              <a:gd name="connsiteY1090" fmla="*/ 4715836 h 5343942"/>
              <a:gd name="connsiteX1091" fmla="*/ 3171020 w 6174580"/>
              <a:gd name="connsiteY1091" fmla="*/ 4715835 h 5343942"/>
              <a:gd name="connsiteX1092" fmla="*/ 3171020 w 6174580"/>
              <a:gd name="connsiteY1092" fmla="*/ 4649869 h 5343942"/>
              <a:gd name="connsiteX1093" fmla="*/ 3236986 w 6174580"/>
              <a:gd name="connsiteY1093" fmla="*/ 4649869 h 5343942"/>
              <a:gd name="connsiteX1094" fmla="*/ 3236987 w 6174580"/>
              <a:gd name="connsiteY1094" fmla="*/ 4715836 h 5343942"/>
              <a:gd name="connsiteX1095" fmla="*/ 3645268 w 6174580"/>
              <a:gd name="connsiteY1095" fmla="*/ 4309334 h 5343942"/>
              <a:gd name="connsiteX1096" fmla="*/ 3579301 w 6174580"/>
              <a:gd name="connsiteY1096" fmla="*/ 4309335 h 5343942"/>
              <a:gd name="connsiteX1097" fmla="*/ 3579301 w 6174580"/>
              <a:gd name="connsiteY1097" fmla="*/ 4243367 h 5343942"/>
              <a:gd name="connsiteX1098" fmla="*/ 3645268 w 6174580"/>
              <a:gd name="connsiteY1098" fmla="*/ 4243368 h 5343942"/>
              <a:gd name="connsiteX1099" fmla="*/ 3645268 w 6174580"/>
              <a:gd name="connsiteY1099" fmla="*/ 4309334 h 5343942"/>
              <a:gd name="connsiteX1100" fmla="*/ 3374268 w 6174580"/>
              <a:gd name="connsiteY1100" fmla="*/ 4580335 h 5343942"/>
              <a:gd name="connsiteX1101" fmla="*/ 3308302 w 6174580"/>
              <a:gd name="connsiteY1101" fmla="*/ 4580336 h 5343942"/>
              <a:gd name="connsiteX1102" fmla="*/ 3308302 w 6174580"/>
              <a:gd name="connsiteY1102" fmla="*/ 4514369 h 5343942"/>
              <a:gd name="connsiteX1103" fmla="*/ 3374269 w 6174580"/>
              <a:gd name="connsiteY1103" fmla="*/ 4514369 h 5343942"/>
              <a:gd name="connsiteX1104" fmla="*/ 3374268 w 6174580"/>
              <a:gd name="connsiteY1104" fmla="*/ 4580335 h 5343942"/>
              <a:gd name="connsiteX1105" fmla="*/ 3509767 w 6174580"/>
              <a:gd name="connsiteY1105" fmla="*/ 4444837 h 5343942"/>
              <a:gd name="connsiteX1106" fmla="*/ 3443801 w 6174580"/>
              <a:gd name="connsiteY1106" fmla="*/ 4444837 h 5343942"/>
              <a:gd name="connsiteX1107" fmla="*/ 3443801 w 6174580"/>
              <a:gd name="connsiteY1107" fmla="*/ 4378871 h 5343942"/>
              <a:gd name="connsiteX1108" fmla="*/ 3509767 w 6174580"/>
              <a:gd name="connsiteY1108" fmla="*/ 4378871 h 5343942"/>
              <a:gd name="connsiteX1109" fmla="*/ 3509767 w 6174580"/>
              <a:gd name="connsiteY1109" fmla="*/ 4444837 h 5343942"/>
              <a:gd name="connsiteX1110" fmla="*/ 4455082 w 6174580"/>
              <a:gd name="connsiteY1110" fmla="*/ 3499536 h 5343942"/>
              <a:gd name="connsiteX1111" fmla="*/ 4389116 w 6174580"/>
              <a:gd name="connsiteY1111" fmla="*/ 3499536 h 5343942"/>
              <a:gd name="connsiteX1112" fmla="*/ 4389116 w 6174580"/>
              <a:gd name="connsiteY1112" fmla="*/ 3433570 h 5343942"/>
              <a:gd name="connsiteX1113" fmla="*/ 4455082 w 6174580"/>
              <a:gd name="connsiteY1113" fmla="*/ 3433570 h 5343942"/>
              <a:gd name="connsiteX1114" fmla="*/ 4455082 w 6174580"/>
              <a:gd name="connsiteY1114" fmla="*/ 3499536 h 5343942"/>
              <a:gd name="connsiteX1115" fmla="*/ 4319634 w 6174580"/>
              <a:gd name="connsiteY1115" fmla="*/ 3635030 h 5343942"/>
              <a:gd name="connsiteX1116" fmla="*/ 4253667 w 6174580"/>
              <a:gd name="connsiteY1116" fmla="*/ 3635029 h 5343942"/>
              <a:gd name="connsiteX1117" fmla="*/ 4253668 w 6174580"/>
              <a:gd name="connsiteY1117" fmla="*/ 3569064 h 5343942"/>
              <a:gd name="connsiteX1118" fmla="*/ 4319633 w 6174580"/>
              <a:gd name="connsiteY1118" fmla="*/ 3569063 h 5343942"/>
              <a:gd name="connsiteX1119" fmla="*/ 4319634 w 6174580"/>
              <a:gd name="connsiteY1119" fmla="*/ 3635030 h 5343942"/>
              <a:gd name="connsiteX1120" fmla="*/ 3782552 w 6174580"/>
              <a:gd name="connsiteY1120" fmla="*/ 4173834 h 5343942"/>
              <a:gd name="connsiteX1121" fmla="*/ 3716586 w 6174580"/>
              <a:gd name="connsiteY1121" fmla="*/ 4173834 h 5343942"/>
              <a:gd name="connsiteX1122" fmla="*/ 3716586 w 6174580"/>
              <a:gd name="connsiteY1122" fmla="*/ 4107868 h 5343942"/>
              <a:gd name="connsiteX1123" fmla="*/ 3782552 w 6174580"/>
              <a:gd name="connsiteY1123" fmla="*/ 4107868 h 5343942"/>
              <a:gd name="connsiteX1124" fmla="*/ 3782552 w 6174580"/>
              <a:gd name="connsiteY1124" fmla="*/ 4173834 h 5343942"/>
              <a:gd name="connsiteX1125" fmla="*/ 3918051 w 6174580"/>
              <a:gd name="connsiteY1125" fmla="*/ 4038337 h 5343942"/>
              <a:gd name="connsiteX1126" fmla="*/ 3852085 w 6174580"/>
              <a:gd name="connsiteY1126" fmla="*/ 4038337 h 5343942"/>
              <a:gd name="connsiteX1127" fmla="*/ 3852085 w 6174580"/>
              <a:gd name="connsiteY1127" fmla="*/ 3972371 h 5343942"/>
              <a:gd name="connsiteX1128" fmla="*/ 3918051 w 6174580"/>
              <a:gd name="connsiteY1128" fmla="*/ 3972371 h 5343942"/>
              <a:gd name="connsiteX1129" fmla="*/ 3918051 w 6174580"/>
              <a:gd name="connsiteY1129" fmla="*/ 4038337 h 5343942"/>
              <a:gd name="connsiteX1130" fmla="*/ 4053553 w 6174580"/>
              <a:gd name="connsiteY1130" fmla="*/ 3904618 h 5343942"/>
              <a:gd name="connsiteX1131" fmla="*/ 3987587 w 6174580"/>
              <a:gd name="connsiteY1131" fmla="*/ 3904618 h 5343942"/>
              <a:gd name="connsiteX1132" fmla="*/ 3987587 w 6174580"/>
              <a:gd name="connsiteY1132" fmla="*/ 3838652 h 5343942"/>
              <a:gd name="connsiteX1133" fmla="*/ 4053553 w 6174580"/>
              <a:gd name="connsiteY1133" fmla="*/ 3838652 h 5343942"/>
              <a:gd name="connsiteX1134" fmla="*/ 4053553 w 6174580"/>
              <a:gd name="connsiteY1134" fmla="*/ 3904618 h 5343942"/>
              <a:gd name="connsiteX1135" fmla="*/ 4190836 w 6174580"/>
              <a:gd name="connsiteY1135" fmla="*/ 3769117 h 5343942"/>
              <a:gd name="connsiteX1136" fmla="*/ 4124870 w 6174580"/>
              <a:gd name="connsiteY1136" fmla="*/ 3769118 h 5343942"/>
              <a:gd name="connsiteX1137" fmla="*/ 4124870 w 6174580"/>
              <a:gd name="connsiteY1137" fmla="*/ 3703151 h 5343942"/>
              <a:gd name="connsiteX1138" fmla="*/ 4190836 w 6174580"/>
              <a:gd name="connsiteY1138" fmla="*/ 3703151 h 5343942"/>
              <a:gd name="connsiteX1139" fmla="*/ 4190836 w 6174580"/>
              <a:gd name="connsiteY1139" fmla="*/ 3769117 h 5343942"/>
              <a:gd name="connsiteX1140" fmla="*/ 4595360 w 6174580"/>
              <a:gd name="connsiteY1140" fmla="*/ 3367491 h 5343942"/>
              <a:gd name="connsiteX1141" fmla="*/ 4529394 w 6174580"/>
              <a:gd name="connsiteY1141" fmla="*/ 3367491 h 5343942"/>
              <a:gd name="connsiteX1142" fmla="*/ 4529394 w 6174580"/>
              <a:gd name="connsiteY1142" fmla="*/ 3301525 h 5343942"/>
              <a:gd name="connsiteX1143" fmla="*/ 4595360 w 6174580"/>
              <a:gd name="connsiteY1143" fmla="*/ 3301524 h 5343942"/>
              <a:gd name="connsiteX1144" fmla="*/ 4595360 w 6174580"/>
              <a:gd name="connsiteY1144" fmla="*/ 3367491 h 5343942"/>
              <a:gd name="connsiteX1145" fmla="*/ 3245894 w 6174580"/>
              <a:gd name="connsiteY1145" fmla="*/ 4997531 h 5343942"/>
              <a:gd name="connsiteX1146" fmla="*/ 3179928 w 6174580"/>
              <a:gd name="connsiteY1146" fmla="*/ 4997531 h 5343942"/>
              <a:gd name="connsiteX1147" fmla="*/ 3179929 w 6174580"/>
              <a:gd name="connsiteY1147" fmla="*/ 4931565 h 5343942"/>
              <a:gd name="connsiteX1148" fmla="*/ 3245895 w 6174580"/>
              <a:gd name="connsiteY1148" fmla="*/ 4931565 h 5343942"/>
              <a:gd name="connsiteX1149" fmla="*/ 3245894 w 6174580"/>
              <a:gd name="connsiteY1149" fmla="*/ 4997531 h 5343942"/>
              <a:gd name="connsiteX1150" fmla="*/ 4328524 w 6174580"/>
              <a:gd name="connsiteY1150" fmla="*/ 3916734 h 5343942"/>
              <a:gd name="connsiteX1151" fmla="*/ 4262558 w 6174580"/>
              <a:gd name="connsiteY1151" fmla="*/ 3916734 h 5343942"/>
              <a:gd name="connsiteX1152" fmla="*/ 4262558 w 6174580"/>
              <a:gd name="connsiteY1152" fmla="*/ 3850768 h 5343942"/>
              <a:gd name="connsiteX1153" fmla="*/ 4328524 w 6174580"/>
              <a:gd name="connsiteY1153" fmla="*/ 3850767 h 5343942"/>
              <a:gd name="connsiteX1154" fmla="*/ 4328524 w 6174580"/>
              <a:gd name="connsiteY1154" fmla="*/ 3916734 h 5343942"/>
              <a:gd name="connsiteX1155" fmla="*/ 4464025 w 6174580"/>
              <a:gd name="connsiteY1155" fmla="*/ 3781239 h 5343942"/>
              <a:gd name="connsiteX1156" fmla="*/ 4398058 w 6174580"/>
              <a:gd name="connsiteY1156" fmla="*/ 3781238 h 5343942"/>
              <a:gd name="connsiteX1157" fmla="*/ 4398059 w 6174580"/>
              <a:gd name="connsiteY1157" fmla="*/ 3715272 h 5343942"/>
              <a:gd name="connsiteX1158" fmla="*/ 4464024 w 6174580"/>
              <a:gd name="connsiteY1158" fmla="*/ 3715271 h 5343942"/>
              <a:gd name="connsiteX1159" fmla="*/ 4464025 w 6174580"/>
              <a:gd name="connsiteY1159" fmla="*/ 3781239 h 5343942"/>
              <a:gd name="connsiteX1160" fmla="*/ 4599564 w 6174580"/>
              <a:gd name="connsiteY1160" fmla="*/ 3645738 h 5343942"/>
              <a:gd name="connsiteX1161" fmla="*/ 4533597 w 6174580"/>
              <a:gd name="connsiteY1161" fmla="*/ 3645737 h 5343942"/>
              <a:gd name="connsiteX1162" fmla="*/ 4533597 w 6174580"/>
              <a:gd name="connsiteY1162" fmla="*/ 3579771 h 5343942"/>
              <a:gd name="connsiteX1163" fmla="*/ 4599563 w 6174580"/>
              <a:gd name="connsiteY1163" fmla="*/ 3579771 h 5343942"/>
              <a:gd name="connsiteX1164" fmla="*/ 4599564 w 6174580"/>
              <a:gd name="connsiteY1164" fmla="*/ 3645738 h 5343942"/>
              <a:gd name="connsiteX1165" fmla="*/ 4197959 w 6174580"/>
              <a:gd name="connsiteY1165" fmla="*/ 4049033 h 5343942"/>
              <a:gd name="connsiteX1166" fmla="*/ 4131993 w 6174580"/>
              <a:gd name="connsiteY1166" fmla="*/ 4049032 h 5343942"/>
              <a:gd name="connsiteX1167" fmla="*/ 4131993 w 6174580"/>
              <a:gd name="connsiteY1167" fmla="*/ 3983067 h 5343942"/>
              <a:gd name="connsiteX1168" fmla="*/ 4197959 w 6174580"/>
              <a:gd name="connsiteY1168" fmla="*/ 3983066 h 5343942"/>
              <a:gd name="connsiteX1169" fmla="*/ 4197959 w 6174580"/>
              <a:gd name="connsiteY1169" fmla="*/ 4049033 h 5343942"/>
              <a:gd name="connsiteX1170" fmla="*/ 4062462 w 6174580"/>
              <a:gd name="connsiteY1170" fmla="*/ 4184534 h 5343942"/>
              <a:gd name="connsiteX1171" fmla="*/ 3996495 w 6174580"/>
              <a:gd name="connsiteY1171" fmla="*/ 4184534 h 5343942"/>
              <a:gd name="connsiteX1172" fmla="*/ 3996496 w 6174580"/>
              <a:gd name="connsiteY1172" fmla="*/ 4118568 h 5343942"/>
              <a:gd name="connsiteX1173" fmla="*/ 4062461 w 6174580"/>
              <a:gd name="connsiteY1173" fmla="*/ 4118567 h 5343942"/>
              <a:gd name="connsiteX1174" fmla="*/ 4062462 w 6174580"/>
              <a:gd name="connsiteY1174" fmla="*/ 4184534 h 5343942"/>
              <a:gd name="connsiteX1175" fmla="*/ 4733051 w 6174580"/>
              <a:gd name="connsiteY1175" fmla="*/ 3515109 h 5343942"/>
              <a:gd name="connsiteX1176" fmla="*/ 4667085 w 6174580"/>
              <a:gd name="connsiteY1176" fmla="*/ 3515109 h 5343942"/>
              <a:gd name="connsiteX1177" fmla="*/ 4667084 w 6174580"/>
              <a:gd name="connsiteY1177" fmla="*/ 3449143 h 5343942"/>
              <a:gd name="connsiteX1178" fmla="*/ 4733051 w 6174580"/>
              <a:gd name="connsiteY1178" fmla="*/ 3449143 h 5343942"/>
              <a:gd name="connsiteX1179" fmla="*/ 4733051 w 6174580"/>
              <a:gd name="connsiteY1179" fmla="*/ 3515109 h 5343942"/>
              <a:gd name="connsiteX1180" fmla="*/ 4743962 w 6174580"/>
              <a:gd name="connsiteY1180" fmla="*/ 3790150 h 5343942"/>
              <a:gd name="connsiteX1181" fmla="*/ 4677995 w 6174580"/>
              <a:gd name="connsiteY1181" fmla="*/ 3790149 h 5343942"/>
              <a:gd name="connsiteX1182" fmla="*/ 4677995 w 6174580"/>
              <a:gd name="connsiteY1182" fmla="*/ 3724184 h 5343942"/>
              <a:gd name="connsiteX1183" fmla="*/ 4743961 w 6174580"/>
              <a:gd name="connsiteY1183" fmla="*/ 3724183 h 5343942"/>
              <a:gd name="connsiteX1184" fmla="*/ 4743962 w 6174580"/>
              <a:gd name="connsiteY1184" fmla="*/ 3790150 h 5343942"/>
              <a:gd name="connsiteX1185" fmla="*/ 4472976 w 6174580"/>
              <a:gd name="connsiteY1185" fmla="*/ 4061149 h 5343942"/>
              <a:gd name="connsiteX1186" fmla="*/ 4407009 w 6174580"/>
              <a:gd name="connsiteY1186" fmla="*/ 4061148 h 5343942"/>
              <a:gd name="connsiteX1187" fmla="*/ 4407010 w 6174580"/>
              <a:gd name="connsiteY1187" fmla="*/ 3995182 h 5343942"/>
              <a:gd name="connsiteX1188" fmla="*/ 4472975 w 6174580"/>
              <a:gd name="connsiteY1188" fmla="*/ 3995181 h 5343942"/>
              <a:gd name="connsiteX1189" fmla="*/ 4472976 w 6174580"/>
              <a:gd name="connsiteY1189" fmla="*/ 4061149 h 5343942"/>
              <a:gd name="connsiteX1190" fmla="*/ 4608476 w 6174580"/>
              <a:gd name="connsiteY1190" fmla="*/ 3925649 h 5343942"/>
              <a:gd name="connsiteX1191" fmla="*/ 4542509 w 6174580"/>
              <a:gd name="connsiteY1191" fmla="*/ 3925648 h 5343942"/>
              <a:gd name="connsiteX1192" fmla="*/ 4542510 w 6174580"/>
              <a:gd name="connsiteY1192" fmla="*/ 3859682 h 5343942"/>
              <a:gd name="connsiteX1193" fmla="*/ 4608475 w 6174580"/>
              <a:gd name="connsiteY1193" fmla="*/ 3859681 h 5343942"/>
              <a:gd name="connsiteX1194" fmla="*/ 4608476 w 6174580"/>
              <a:gd name="connsiteY1194" fmla="*/ 3925649 h 5343942"/>
              <a:gd name="connsiteX1195" fmla="*/ 4877506 w 6174580"/>
              <a:gd name="connsiteY1195" fmla="*/ 3659528 h 5343942"/>
              <a:gd name="connsiteX1196" fmla="*/ 4811540 w 6174580"/>
              <a:gd name="connsiteY1196" fmla="*/ 3659528 h 5343942"/>
              <a:gd name="connsiteX1197" fmla="*/ 4811540 w 6174580"/>
              <a:gd name="connsiteY1197" fmla="*/ 3593561 h 5343942"/>
              <a:gd name="connsiteX1198" fmla="*/ 4877506 w 6174580"/>
              <a:gd name="connsiteY1198" fmla="*/ 3593561 h 5343942"/>
              <a:gd name="connsiteX1199" fmla="*/ 4877506 w 6174580"/>
              <a:gd name="connsiteY1199" fmla="*/ 3659528 h 5343942"/>
              <a:gd name="connsiteX1200" fmla="*/ 4890153 w 6174580"/>
              <a:gd name="connsiteY1200" fmla="*/ 3936348 h 5343942"/>
              <a:gd name="connsiteX1201" fmla="*/ 4824187 w 6174580"/>
              <a:gd name="connsiteY1201" fmla="*/ 3936348 h 5343942"/>
              <a:gd name="connsiteX1202" fmla="*/ 4824187 w 6174580"/>
              <a:gd name="connsiteY1202" fmla="*/ 3870382 h 5343942"/>
              <a:gd name="connsiteX1203" fmla="*/ 4890153 w 6174580"/>
              <a:gd name="connsiteY1203" fmla="*/ 3870382 h 5343942"/>
              <a:gd name="connsiteX1204" fmla="*/ 4890153 w 6174580"/>
              <a:gd name="connsiteY1204" fmla="*/ 3936348 h 5343942"/>
              <a:gd name="connsiteX1205" fmla="*/ 5021892 w 6174580"/>
              <a:gd name="connsiteY1205" fmla="*/ 3805725 h 5343942"/>
              <a:gd name="connsiteX1206" fmla="*/ 4955924 w 6174580"/>
              <a:gd name="connsiteY1206" fmla="*/ 3805725 h 5343942"/>
              <a:gd name="connsiteX1207" fmla="*/ 4955924 w 6174580"/>
              <a:gd name="connsiteY1207" fmla="*/ 3739758 h 5343942"/>
              <a:gd name="connsiteX1208" fmla="*/ 5021892 w 6174580"/>
              <a:gd name="connsiteY1208" fmla="*/ 3739758 h 5343942"/>
              <a:gd name="connsiteX1209" fmla="*/ 5021892 w 6174580"/>
              <a:gd name="connsiteY1209" fmla="*/ 3805725 h 5343942"/>
              <a:gd name="connsiteX1210" fmla="*/ 4233665 w 6174580"/>
              <a:gd name="connsiteY1210" fmla="*/ 5172256 h 5343942"/>
              <a:gd name="connsiteX1211" fmla="*/ 4167699 w 6174580"/>
              <a:gd name="connsiteY1211" fmla="*/ 5172256 h 5343942"/>
              <a:gd name="connsiteX1212" fmla="*/ 4167699 w 6174580"/>
              <a:gd name="connsiteY1212" fmla="*/ 5106289 h 5343942"/>
              <a:gd name="connsiteX1213" fmla="*/ 4233665 w 6174580"/>
              <a:gd name="connsiteY1213" fmla="*/ 5106289 h 5343942"/>
              <a:gd name="connsiteX1214" fmla="*/ 4233665 w 6174580"/>
              <a:gd name="connsiteY1214" fmla="*/ 5172256 h 5343942"/>
              <a:gd name="connsiteX1215" fmla="*/ 4642349 w 6174580"/>
              <a:gd name="connsiteY1215" fmla="*/ 5048873 h 5343942"/>
              <a:gd name="connsiteX1216" fmla="*/ 4576383 w 6174580"/>
              <a:gd name="connsiteY1216" fmla="*/ 5048874 h 5343942"/>
              <a:gd name="connsiteX1217" fmla="*/ 4576383 w 6174580"/>
              <a:gd name="connsiteY1217" fmla="*/ 4982907 h 5343942"/>
              <a:gd name="connsiteX1218" fmla="*/ 4642349 w 6174580"/>
              <a:gd name="connsiteY1218" fmla="*/ 4982907 h 5343942"/>
              <a:gd name="connsiteX1219" fmla="*/ 4642349 w 6174580"/>
              <a:gd name="connsiteY1219" fmla="*/ 5048873 h 5343942"/>
              <a:gd name="connsiteX1220" fmla="*/ 4506850 w 6174580"/>
              <a:gd name="connsiteY1220" fmla="*/ 5184374 h 5343942"/>
              <a:gd name="connsiteX1221" fmla="*/ 4440883 w 6174580"/>
              <a:gd name="connsiteY1221" fmla="*/ 5184374 h 5343942"/>
              <a:gd name="connsiteX1222" fmla="*/ 4440884 w 6174580"/>
              <a:gd name="connsiteY1222" fmla="*/ 5118408 h 5343942"/>
              <a:gd name="connsiteX1223" fmla="*/ 4506850 w 6174580"/>
              <a:gd name="connsiteY1223" fmla="*/ 5118408 h 5343942"/>
              <a:gd name="connsiteX1224" fmla="*/ 4506850 w 6174580"/>
              <a:gd name="connsiteY1224" fmla="*/ 5184374 h 5343942"/>
              <a:gd name="connsiteX1225" fmla="*/ 4786771 w 6174580"/>
              <a:gd name="connsiteY1225" fmla="*/ 5195072 h 5343942"/>
              <a:gd name="connsiteX1226" fmla="*/ 4720805 w 6174580"/>
              <a:gd name="connsiteY1226" fmla="*/ 5195072 h 5343942"/>
              <a:gd name="connsiteX1227" fmla="*/ 4720805 w 6174580"/>
              <a:gd name="connsiteY1227" fmla="*/ 5129106 h 5343942"/>
              <a:gd name="connsiteX1228" fmla="*/ 4786772 w 6174580"/>
              <a:gd name="connsiteY1228" fmla="*/ 5129106 h 5343942"/>
              <a:gd name="connsiteX1229" fmla="*/ 4786771 w 6174580"/>
              <a:gd name="connsiteY1229" fmla="*/ 5195072 h 5343942"/>
              <a:gd name="connsiteX1230" fmla="*/ 4651274 w 6174580"/>
              <a:gd name="connsiteY1230" fmla="*/ 5330571 h 5343942"/>
              <a:gd name="connsiteX1231" fmla="*/ 4585308 w 6174580"/>
              <a:gd name="connsiteY1231" fmla="*/ 5330571 h 5343942"/>
              <a:gd name="connsiteX1232" fmla="*/ 4585308 w 6174580"/>
              <a:gd name="connsiteY1232" fmla="*/ 5264605 h 5343942"/>
              <a:gd name="connsiteX1233" fmla="*/ 4651274 w 6174580"/>
              <a:gd name="connsiteY1233" fmla="*/ 5264604 h 5343942"/>
              <a:gd name="connsiteX1234" fmla="*/ 4651274 w 6174580"/>
              <a:gd name="connsiteY1234" fmla="*/ 5330571 h 5343942"/>
              <a:gd name="connsiteX1235" fmla="*/ 5872376 w 6174580"/>
              <a:gd name="connsiteY1235" fmla="*/ 4115951 h 5343942"/>
              <a:gd name="connsiteX1236" fmla="*/ 5806409 w 6174580"/>
              <a:gd name="connsiteY1236" fmla="*/ 4115951 h 5343942"/>
              <a:gd name="connsiteX1237" fmla="*/ 5806409 w 6174580"/>
              <a:gd name="connsiteY1237" fmla="*/ 4049985 h 5343942"/>
              <a:gd name="connsiteX1238" fmla="*/ 5872376 w 6174580"/>
              <a:gd name="connsiteY1238" fmla="*/ 4049985 h 5343942"/>
              <a:gd name="connsiteX1239" fmla="*/ 5872376 w 6174580"/>
              <a:gd name="connsiteY1239" fmla="*/ 4115951 h 5343942"/>
              <a:gd name="connsiteX1240" fmla="*/ 5881289 w 6174580"/>
              <a:gd name="connsiteY1240" fmla="*/ 4395862 h 5343942"/>
              <a:gd name="connsiteX1241" fmla="*/ 5815323 w 6174580"/>
              <a:gd name="connsiteY1241" fmla="*/ 4395862 h 5343942"/>
              <a:gd name="connsiteX1242" fmla="*/ 5815323 w 6174580"/>
              <a:gd name="connsiteY1242" fmla="*/ 4329895 h 5343942"/>
              <a:gd name="connsiteX1243" fmla="*/ 5881289 w 6174580"/>
              <a:gd name="connsiteY1243" fmla="*/ 4329895 h 5343942"/>
              <a:gd name="connsiteX1244" fmla="*/ 5881289 w 6174580"/>
              <a:gd name="connsiteY1244" fmla="*/ 4395862 h 5343942"/>
              <a:gd name="connsiteX1245" fmla="*/ 6016797 w 6174580"/>
              <a:gd name="connsiteY1245" fmla="*/ 4260363 h 5343942"/>
              <a:gd name="connsiteX1246" fmla="*/ 5950829 w 6174580"/>
              <a:gd name="connsiteY1246" fmla="*/ 4260363 h 5343942"/>
              <a:gd name="connsiteX1247" fmla="*/ 5950829 w 6174580"/>
              <a:gd name="connsiteY1247" fmla="*/ 4194397 h 5343942"/>
              <a:gd name="connsiteX1248" fmla="*/ 6016797 w 6174580"/>
              <a:gd name="connsiteY1248" fmla="*/ 4194397 h 5343942"/>
              <a:gd name="connsiteX1249" fmla="*/ 6016797 w 6174580"/>
              <a:gd name="connsiteY1249" fmla="*/ 4260363 h 5343942"/>
              <a:gd name="connsiteX1250" fmla="*/ 5890207 w 6174580"/>
              <a:gd name="connsiteY1250" fmla="*/ 4677558 h 5343942"/>
              <a:gd name="connsiteX1251" fmla="*/ 5824240 w 6174580"/>
              <a:gd name="connsiteY1251" fmla="*/ 4677558 h 5343942"/>
              <a:gd name="connsiteX1252" fmla="*/ 5824240 w 6174580"/>
              <a:gd name="connsiteY1252" fmla="*/ 4611592 h 5343942"/>
              <a:gd name="connsiteX1253" fmla="*/ 5890207 w 6174580"/>
              <a:gd name="connsiteY1253" fmla="*/ 4611592 h 5343942"/>
              <a:gd name="connsiteX1254" fmla="*/ 5890207 w 6174580"/>
              <a:gd name="connsiteY1254" fmla="*/ 4677558 h 5343942"/>
              <a:gd name="connsiteX1255" fmla="*/ 6025709 w 6174580"/>
              <a:gd name="connsiteY1255" fmla="*/ 4542058 h 5343942"/>
              <a:gd name="connsiteX1256" fmla="*/ 5959740 w 6174580"/>
              <a:gd name="connsiteY1256" fmla="*/ 4542058 h 5343942"/>
              <a:gd name="connsiteX1257" fmla="*/ 5959740 w 6174580"/>
              <a:gd name="connsiteY1257" fmla="*/ 4476092 h 5343942"/>
              <a:gd name="connsiteX1258" fmla="*/ 6025708 w 6174580"/>
              <a:gd name="connsiteY1258" fmla="*/ 4476092 h 5343942"/>
              <a:gd name="connsiteX1259" fmla="*/ 6025709 w 6174580"/>
              <a:gd name="connsiteY1259" fmla="*/ 4542058 h 5343942"/>
              <a:gd name="connsiteX1260" fmla="*/ 6161209 w 6174580"/>
              <a:gd name="connsiteY1260" fmla="*/ 4406559 h 5343942"/>
              <a:gd name="connsiteX1261" fmla="*/ 6095243 w 6174580"/>
              <a:gd name="connsiteY1261" fmla="*/ 4406559 h 5343942"/>
              <a:gd name="connsiteX1262" fmla="*/ 6095243 w 6174580"/>
              <a:gd name="connsiteY1262" fmla="*/ 4340593 h 5343942"/>
              <a:gd name="connsiteX1263" fmla="*/ 6161209 w 6174580"/>
              <a:gd name="connsiteY1263" fmla="*/ 4340593 h 5343942"/>
              <a:gd name="connsiteX1264" fmla="*/ 6161209 w 6174580"/>
              <a:gd name="connsiteY1264" fmla="*/ 4406559 h 534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</a:cxnLst>
            <a:rect l="l" t="t" r="r" b="b"/>
            <a:pathLst>
              <a:path w="6174580" h="5343942">
                <a:moveTo>
                  <a:pt x="79337" y="1832756"/>
                </a:moveTo>
                <a:cubicBezTo>
                  <a:pt x="61508" y="1850585"/>
                  <a:pt x="31200" y="1850585"/>
                  <a:pt x="13371" y="1832756"/>
                </a:cubicBezTo>
                <a:cubicBezTo>
                  <a:pt x="-4458" y="1814927"/>
                  <a:pt x="-4458" y="1784619"/>
                  <a:pt x="13371" y="1766790"/>
                </a:cubicBezTo>
                <a:cubicBezTo>
                  <a:pt x="32982" y="1747177"/>
                  <a:pt x="61508" y="1747177"/>
                  <a:pt x="79337" y="1766789"/>
                </a:cubicBezTo>
                <a:cubicBezTo>
                  <a:pt x="97166" y="1784618"/>
                  <a:pt x="97166" y="1814927"/>
                  <a:pt x="79337" y="1832756"/>
                </a:cubicBezTo>
                <a:close/>
                <a:moveTo>
                  <a:pt x="889190" y="1022962"/>
                </a:moveTo>
                <a:cubicBezTo>
                  <a:pt x="871361" y="1040791"/>
                  <a:pt x="841053" y="1040791"/>
                  <a:pt x="823224" y="1022962"/>
                </a:cubicBezTo>
                <a:cubicBezTo>
                  <a:pt x="805395" y="1005133"/>
                  <a:pt x="805395" y="974825"/>
                  <a:pt x="823224" y="956996"/>
                </a:cubicBezTo>
                <a:cubicBezTo>
                  <a:pt x="841053" y="939167"/>
                  <a:pt x="871361" y="939167"/>
                  <a:pt x="889190" y="956996"/>
                </a:cubicBezTo>
                <a:cubicBezTo>
                  <a:pt x="907019" y="974825"/>
                  <a:pt x="907019" y="1005133"/>
                  <a:pt x="889190" y="1022962"/>
                </a:cubicBezTo>
                <a:close/>
                <a:moveTo>
                  <a:pt x="487629" y="1426256"/>
                </a:moveTo>
                <a:cubicBezTo>
                  <a:pt x="469800" y="1444085"/>
                  <a:pt x="439489" y="1444085"/>
                  <a:pt x="421660" y="1426256"/>
                </a:cubicBezTo>
                <a:cubicBezTo>
                  <a:pt x="403833" y="1408427"/>
                  <a:pt x="403833" y="1378119"/>
                  <a:pt x="421660" y="1360290"/>
                </a:cubicBezTo>
                <a:cubicBezTo>
                  <a:pt x="439489" y="1340677"/>
                  <a:pt x="469800" y="1342461"/>
                  <a:pt x="487629" y="1360290"/>
                </a:cubicBezTo>
                <a:cubicBezTo>
                  <a:pt x="505458" y="1378119"/>
                  <a:pt x="505458" y="1408427"/>
                  <a:pt x="487629" y="1426256"/>
                </a:cubicBezTo>
                <a:close/>
                <a:moveTo>
                  <a:pt x="216629" y="1697256"/>
                </a:moveTo>
                <a:cubicBezTo>
                  <a:pt x="198800" y="1715085"/>
                  <a:pt x="168492" y="1715085"/>
                  <a:pt x="150663" y="1697256"/>
                </a:cubicBezTo>
                <a:cubicBezTo>
                  <a:pt x="132834" y="1679427"/>
                  <a:pt x="132834" y="1649119"/>
                  <a:pt x="150663" y="1631290"/>
                </a:cubicBezTo>
                <a:cubicBezTo>
                  <a:pt x="168492" y="1611677"/>
                  <a:pt x="197016" y="1611677"/>
                  <a:pt x="216629" y="1631289"/>
                </a:cubicBezTo>
                <a:cubicBezTo>
                  <a:pt x="234458" y="1649118"/>
                  <a:pt x="234458" y="1679427"/>
                  <a:pt x="216629" y="1697256"/>
                </a:cubicBezTo>
                <a:close/>
                <a:moveTo>
                  <a:pt x="352128" y="1561757"/>
                </a:moveTo>
                <a:cubicBezTo>
                  <a:pt x="334299" y="1579586"/>
                  <a:pt x="303990" y="1579586"/>
                  <a:pt x="286161" y="1561757"/>
                </a:cubicBezTo>
                <a:cubicBezTo>
                  <a:pt x="268332" y="1543928"/>
                  <a:pt x="268333" y="1513620"/>
                  <a:pt x="286162" y="1495791"/>
                </a:cubicBezTo>
                <a:cubicBezTo>
                  <a:pt x="303990" y="1476178"/>
                  <a:pt x="334299" y="1476178"/>
                  <a:pt x="352128" y="1495791"/>
                </a:cubicBezTo>
                <a:cubicBezTo>
                  <a:pt x="369957" y="1513620"/>
                  <a:pt x="369957" y="1543928"/>
                  <a:pt x="352128" y="1561757"/>
                </a:cubicBezTo>
                <a:close/>
                <a:moveTo>
                  <a:pt x="1026476" y="887461"/>
                </a:moveTo>
                <a:cubicBezTo>
                  <a:pt x="1006865" y="905290"/>
                  <a:pt x="978338" y="905291"/>
                  <a:pt x="960509" y="887462"/>
                </a:cubicBezTo>
                <a:cubicBezTo>
                  <a:pt x="942680" y="869633"/>
                  <a:pt x="942680" y="839324"/>
                  <a:pt x="960509" y="821495"/>
                </a:cubicBezTo>
                <a:cubicBezTo>
                  <a:pt x="978338" y="803666"/>
                  <a:pt x="1008647" y="803666"/>
                  <a:pt x="1026476" y="821495"/>
                </a:cubicBezTo>
                <a:cubicBezTo>
                  <a:pt x="1044305" y="839324"/>
                  <a:pt x="1044305" y="869632"/>
                  <a:pt x="1026476" y="887461"/>
                </a:cubicBezTo>
                <a:close/>
                <a:moveTo>
                  <a:pt x="1297475" y="616462"/>
                </a:moveTo>
                <a:cubicBezTo>
                  <a:pt x="1279646" y="634291"/>
                  <a:pt x="1249338" y="634291"/>
                  <a:pt x="1231509" y="616462"/>
                </a:cubicBezTo>
                <a:cubicBezTo>
                  <a:pt x="1213680" y="598633"/>
                  <a:pt x="1213680" y="568325"/>
                  <a:pt x="1231509" y="550496"/>
                </a:cubicBezTo>
                <a:cubicBezTo>
                  <a:pt x="1249338" y="532667"/>
                  <a:pt x="1279646" y="532667"/>
                  <a:pt x="1297475" y="550496"/>
                </a:cubicBezTo>
                <a:cubicBezTo>
                  <a:pt x="1315304" y="568325"/>
                  <a:pt x="1315304" y="598633"/>
                  <a:pt x="1297475" y="616462"/>
                </a:cubicBezTo>
                <a:close/>
                <a:moveTo>
                  <a:pt x="1161978" y="751961"/>
                </a:moveTo>
                <a:cubicBezTo>
                  <a:pt x="1144149" y="769790"/>
                  <a:pt x="1113838" y="769790"/>
                  <a:pt x="1096009" y="751961"/>
                </a:cubicBezTo>
                <a:cubicBezTo>
                  <a:pt x="1078180" y="734132"/>
                  <a:pt x="1078180" y="703824"/>
                  <a:pt x="1096009" y="685995"/>
                </a:cubicBezTo>
                <a:cubicBezTo>
                  <a:pt x="1113838" y="668166"/>
                  <a:pt x="1144148" y="668166"/>
                  <a:pt x="1161978" y="685995"/>
                </a:cubicBezTo>
                <a:cubicBezTo>
                  <a:pt x="1179805" y="703824"/>
                  <a:pt x="1179805" y="734132"/>
                  <a:pt x="1161978" y="751961"/>
                </a:cubicBezTo>
                <a:close/>
                <a:moveTo>
                  <a:pt x="624911" y="1290758"/>
                </a:moveTo>
                <a:cubicBezTo>
                  <a:pt x="607082" y="1308587"/>
                  <a:pt x="576773" y="1308587"/>
                  <a:pt x="558944" y="1290758"/>
                </a:cubicBezTo>
                <a:cubicBezTo>
                  <a:pt x="541115" y="1272929"/>
                  <a:pt x="541115" y="1242621"/>
                  <a:pt x="558944" y="1224792"/>
                </a:cubicBezTo>
                <a:cubicBezTo>
                  <a:pt x="576773" y="1206963"/>
                  <a:pt x="605298" y="1206962"/>
                  <a:pt x="624910" y="1224791"/>
                </a:cubicBezTo>
                <a:cubicBezTo>
                  <a:pt x="642739" y="1242620"/>
                  <a:pt x="642740" y="1272929"/>
                  <a:pt x="624911" y="1290758"/>
                </a:cubicBezTo>
                <a:close/>
                <a:moveTo>
                  <a:pt x="760411" y="1155259"/>
                </a:moveTo>
                <a:cubicBezTo>
                  <a:pt x="742582" y="1173088"/>
                  <a:pt x="712273" y="1173088"/>
                  <a:pt x="694444" y="1155259"/>
                </a:cubicBezTo>
                <a:cubicBezTo>
                  <a:pt x="676615" y="1137430"/>
                  <a:pt x="676615" y="1107122"/>
                  <a:pt x="694444" y="1089293"/>
                </a:cubicBezTo>
                <a:cubicBezTo>
                  <a:pt x="712273" y="1071464"/>
                  <a:pt x="742582" y="1071464"/>
                  <a:pt x="760411" y="1089293"/>
                </a:cubicBezTo>
                <a:cubicBezTo>
                  <a:pt x="778240" y="1107122"/>
                  <a:pt x="778240" y="1137430"/>
                  <a:pt x="760411" y="1155259"/>
                </a:cubicBezTo>
                <a:close/>
                <a:moveTo>
                  <a:pt x="1434768" y="480963"/>
                </a:moveTo>
                <a:cubicBezTo>
                  <a:pt x="1415157" y="498792"/>
                  <a:pt x="1386631" y="498792"/>
                  <a:pt x="1368802" y="480964"/>
                </a:cubicBezTo>
                <a:cubicBezTo>
                  <a:pt x="1350973" y="463135"/>
                  <a:pt x="1350973" y="432826"/>
                  <a:pt x="1368802" y="414997"/>
                </a:cubicBezTo>
                <a:cubicBezTo>
                  <a:pt x="1386631" y="397168"/>
                  <a:pt x="1416939" y="397168"/>
                  <a:pt x="1434768" y="414997"/>
                </a:cubicBezTo>
                <a:cubicBezTo>
                  <a:pt x="1452597" y="432826"/>
                  <a:pt x="1452597" y="463134"/>
                  <a:pt x="1434768" y="480963"/>
                </a:cubicBezTo>
                <a:close/>
                <a:moveTo>
                  <a:pt x="1702000" y="214836"/>
                </a:moveTo>
                <a:cubicBezTo>
                  <a:pt x="1684171" y="232665"/>
                  <a:pt x="1653863" y="232665"/>
                  <a:pt x="1636034" y="214836"/>
                </a:cubicBezTo>
                <a:cubicBezTo>
                  <a:pt x="1618205" y="197007"/>
                  <a:pt x="1618205" y="166699"/>
                  <a:pt x="1636034" y="148870"/>
                </a:cubicBezTo>
                <a:cubicBezTo>
                  <a:pt x="1653863" y="131041"/>
                  <a:pt x="1684171" y="131041"/>
                  <a:pt x="1702000" y="148870"/>
                </a:cubicBezTo>
                <a:cubicBezTo>
                  <a:pt x="1719829" y="166699"/>
                  <a:pt x="1719829" y="197007"/>
                  <a:pt x="1702000" y="214836"/>
                </a:cubicBezTo>
                <a:close/>
                <a:moveTo>
                  <a:pt x="1566503" y="350335"/>
                </a:moveTo>
                <a:cubicBezTo>
                  <a:pt x="1548674" y="368164"/>
                  <a:pt x="1518364" y="368164"/>
                  <a:pt x="1500535" y="350335"/>
                </a:cubicBezTo>
                <a:cubicBezTo>
                  <a:pt x="1482706" y="332506"/>
                  <a:pt x="1482705" y="302198"/>
                  <a:pt x="1500534" y="284369"/>
                </a:cubicBezTo>
                <a:cubicBezTo>
                  <a:pt x="1518363" y="266540"/>
                  <a:pt x="1548674" y="266540"/>
                  <a:pt x="1566503" y="284369"/>
                </a:cubicBezTo>
                <a:cubicBezTo>
                  <a:pt x="1584330" y="302198"/>
                  <a:pt x="1584330" y="332506"/>
                  <a:pt x="1566503" y="350335"/>
                </a:cubicBezTo>
                <a:close/>
                <a:moveTo>
                  <a:pt x="1839293" y="79337"/>
                </a:moveTo>
                <a:cubicBezTo>
                  <a:pt x="1819682" y="97166"/>
                  <a:pt x="1791156" y="97166"/>
                  <a:pt x="1773327" y="79337"/>
                </a:cubicBezTo>
                <a:cubicBezTo>
                  <a:pt x="1755498" y="61508"/>
                  <a:pt x="1755498" y="31200"/>
                  <a:pt x="1773327" y="13371"/>
                </a:cubicBezTo>
                <a:cubicBezTo>
                  <a:pt x="1791156" y="-4458"/>
                  <a:pt x="1821465" y="-4458"/>
                  <a:pt x="1839294" y="13371"/>
                </a:cubicBezTo>
                <a:cubicBezTo>
                  <a:pt x="1857123" y="31200"/>
                  <a:pt x="1857122" y="61508"/>
                  <a:pt x="1839293" y="79337"/>
                </a:cubicBezTo>
                <a:close/>
                <a:moveTo>
                  <a:pt x="223775" y="1977171"/>
                </a:moveTo>
                <a:cubicBezTo>
                  <a:pt x="205946" y="1995000"/>
                  <a:pt x="175637" y="1994999"/>
                  <a:pt x="157808" y="1977170"/>
                </a:cubicBezTo>
                <a:cubicBezTo>
                  <a:pt x="139979" y="1959341"/>
                  <a:pt x="139979" y="1929033"/>
                  <a:pt x="157808" y="1911204"/>
                </a:cubicBezTo>
                <a:cubicBezTo>
                  <a:pt x="177419" y="1893375"/>
                  <a:pt x="205945" y="1893375"/>
                  <a:pt x="223774" y="1911204"/>
                </a:cubicBezTo>
                <a:cubicBezTo>
                  <a:pt x="241603" y="1929033"/>
                  <a:pt x="241604" y="1959342"/>
                  <a:pt x="223775" y="1977171"/>
                </a:cubicBezTo>
                <a:close/>
                <a:moveTo>
                  <a:pt x="898129" y="1302877"/>
                </a:moveTo>
                <a:cubicBezTo>
                  <a:pt x="880300" y="1320706"/>
                  <a:pt x="849991" y="1320706"/>
                  <a:pt x="832162" y="1302877"/>
                </a:cubicBezTo>
                <a:cubicBezTo>
                  <a:pt x="814333" y="1285048"/>
                  <a:pt x="814333" y="1254739"/>
                  <a:pt x="832162" y="1236910"/>
                </a:cubicBezTo>
                <a:cubicBezTo>
                  <a:pt x="849991" y="1219081"/>
                  <a:pt x="880300" y="1219082"/>
                  <a:pt x="898129" y="1236911"/>
                </a:cubicBezTo>
                <a:cubicBezTo>
                  <a:pt x="915958" y="1254739"/>
                  <a:pt x="915958" y="1285048"/>
                  <a:pt x="898129" y="1302877"/>
                </a:cubicBezTo>
                <a:close/>
                <a:moveTo>
                  <a:pt x="1033629" y="1167378"/>
                </a:moveTo>
                <a:cubicBezTo>
                  <a:pt x="1015800" y="1185207"/>
                  <a:pt x="987275" y="1185207"/>
                  <a:pt x="967662" y="1167378"/>
                </a:cubicBezTo>
                <a:cubicBezTo>
                  <a:pt x="949833" y="1149549"/>
                  <a:pt x="949833" y="1119241"/>
                  <a:pt x="967662" y="1101412"/>
                </a:cubicBezTo>
                <a:cubicBezTo>
                  <a:pt x="985491" y="1083583"/>
                  <a:pt x="1015800" y="1083583"/>
                  <a:pt x="1033629" y="1101412"/>
                </a:cubicBezTo>
                <a:cubicBezTo>
                  <a:pt x="1051458" y="1119241"/>
                  <a:pt x="1051458" y="1149549"/>
                  <a:pt x="1033629" y="1167378"/>
                </a:cubicBezTo>
                <a:close/>
                <a:moveTo>
                  <a:pt x="361066" y="1841671"/>
                </a:moveTo>
                <a:cubicBezTo>
                  <a:pt x="343237" y="1859500"/>
                  <a:pt x="312928" y="1859500"/>
                  <a:pt x="295099" y="1841671"/>
                </a:cubicBezTo>
                <a:cubicBezTo>
                  <a:pt x="277270" y="1823842"/>
                  <a:pt x="277270" y="1793534"/>
                  <a:pt x="295099" y="1775705"/>
                </a:cubicBezTo>
                <a:cubicBezTo>
                  <a:pt x="312928" y="1757876"/>
                  <a:pt x="343237" y="1757876"/>
                  <a:pt x="361066" y="1775705"/>
                </a:cubicBezTo>
                <a:cubicBezTo>
                  <a:pt x="378895" y="1793534"/>
                  <a:pt x="378895" y="1823842"/>
                  <a:pt x="361066" y="1841671"/>
                </a:cubicBezTo>
                <a:close/>
                <a:moveTo>
                  <a:pt x="496567" y="1706173"/>
                </a:moveTo>
                <a:cubicBezTo>
                  <a:pt x="478738" y="1724002"/>
                  <a:pt x="448427" y="1724002"/>
                  <a:pt x="430598" y="1706173"/>
                </a:cubicBezTo>
                <a:cubicBezTo>
                  <a:pt x="412771" y="1688344"/>
                  <a:pt x="412771" y="1658036"/>
                  <a:pt x="430598" y="1640207"/>
                </a:cubicBezTo>
                <a:cubicBezTo>
                  <a:pt x="448427" y="1622378"/>
                  <a:pt x="478737" y="1622378"/>
                  <a:pt x="496566" y="1640207"/>
                </a:cubicBezTo>
                <a:cubicBezTo>
                  <a:pt x="514395" y="1658036"/>
                  <a:pt x="514396" y="1688344"/>
                  <a:pt x="496567" y="1706173"/>
                </a:cubicBezTo>
                <a:close/>
                <a:moveTo>
                  <a:pt x="632067" y="1570675"/>
                </a:moveTo>
                <a:cubicBezTo>
                  <a:pt x="614238" y="1588504"/>
                  <a:pt x="583929" y="1588503"/>
                  <a:pt x="566100" y="1570674"/>
                </a:cubicBezTo>
                <a:cubicBezTo>
                  <a:pt x="548271" y="1552845"/>
                  <a:pt x="548271" y="1522537"/>
                  <a:pt x="566100" y="1504708"/>
                </a:cubicBezTo>
                <a:cubicBezTo>
                  <a:pt x="585711" y="1486879"/>
                  <a:pt x="614237" y="1486879"/>
                  <a:pt x="632066" y="1504708"/>
                </a:cubicBezTo>
                <a:cubicBezTo>
                  <a:pt x="649895" y="1522537"/>
                  <a:pt x="649896" y="1552846"/>
                  <a:pt x="632067" y="1570675"/>
                </a:cubicBezTo>
                <a:close/>
                <a:moveTo>
                  <a:pt x="1441911" y="760878"/>
                </a:moveTo>
                <a:cubicBezTo>
                  <a:pt x="1424082" y="780491"/>
                  <a:pt x="1395557" y="780491"/>
                  <a:pt x="1375945" y="760878"/>
                </a:cubicBezTo>
                <a:cubicBezTo>
                  <a:pt x="1358116" y="743049"/>
                  <a:pt x="1358115" y="712741"/>
                  <a:pt x="1375944" y="694912"/>
                </a:cubicBezTo>
                <a:cubicBezTo>
                  <a:pt x="1393773" y="677083"/>
                  <a:pt x="1424082" y="677083"/>
                  <a:pt x="1441911" y="694912"/>
                </a:cubicBezTo>
                <a:cubicBezTo>
                  <a:pt x="1459740" y="712741"/>
                  <a:pt x="1459740" y="743049"/>
                  <a:pt x="1441911" y="760878"/>
                </a:cubicBezTo>
                <a:close/>
                <a:moveTo>
                  <a:pt x="1306413" y="896379"/>
                </a:moveTo>
                <a:cubicBezTo>
                  <a:pt x="1288584" y="915992"/>
                  <a:pt x="1258276" y="915992"/>
                  <a:pt x="1240447" y="896379"/>
                </a:cubicBezTo>
                <a:cubicBezTo>
                  <a:pt x="1222618" y="878550"/>
                  <a:pt x="1222617" y="848241"/>
                  <a:pt x="1240446" y="830412"/>
                </a:cubicBezTo>
                <a:cubicBezTo>
                  <a:pt x="1258275" y="812583"/>
                  <a:pt x="1288584" y="812583"/>
                  <a:pt x="1306413" y="830412"/>
                </a:cubicBezTo>
                <a:cubicBezTo>
                  <a:pt x="1324242" y="848241"/>
                  <a:pt x="1324242" y="878550"/>
                  <a:pt x="1306413" y="896379"/>
                </a:cubicBezTo>
                <a:close/>
                <a:moveTo>
                  <a:pt x="1170915" y="1031877"/>
                </a:moveTo>
                <a:cubicBezTo>
                  <a:pt x="1153086" y="1051490"/>
                  <a:pt x="1122776" y="1049706"/>
                  <a:pt x="1104947" y="1031877"/>
                </a:cubicBezTo>
                <a:cubicBezTo>
                  <a:pt x="1087118" y="1014048"/>
                  <a:pt x="1087118" y="983740"/>
                  <a:pt x="1104947" y="965911"/>
                </a:cubicBezTo>
                <a:cubicBezTo>
                  <a:pt x="1122776" y="948082"/>
                  <a:pt x="1153086" y="948082"/>
                  <a:pt x="1170915" y="965911"/>
                </a:cubicBezTo>
                <a:cubicBezTo>
                  <a:pt x="1188743" y="983739"/>
                  <a:pt x="1188743" y="1014048"/>
                  <a:pt x="1170915" y="1031877"/>
                </a:cubicBezTo>
                <a:close/>
                <a:moveTo>
                  <a:pt x="769351" y="1435174"/>
                </a:moveTo>
                <a:cubicBezTo>
                  <a:pt x="751522" y="1453003"/>
                  <a:pt x="721213" y="1453003"/>
                  <a:pt x="703384" y="1435174"/>
                </a:cubicBezTo>
                <a:cubicBezTo>
                  <a:pt x="685555" y="1417345"/>
                  <a:pt x="685555" y="1387037"/>
                  <a:pt x="703384" y="1369208"/>
                </a:cubicBezTo>
                <a:cubicBezTo>
                  <a:pt x="721213" y="1351379"/>
                  <a:pt x="751522" y="1351378"/>
                  <a:pt x="769350" y="1369207"/>
                </a:cubicBezTo>
                <a:cubicBezTo>
                  <a:pt x="787179" y="1387036"/>
                  <a:pt x="787180" y="1417345"/>
                  <a:pt x="769351" y="1435174"/>
                </a:cubicBezTo>
                <a:close/>
                <a:moveTo>
                  <a:pt x="1579200" y="625378"/>
                </a:moveTo>
                <a:cubicBezTo>
                  <a:pt x="1559589" y="644991"/>
                  <a:pt x="1531063" y="644991"/>
                  <a:pt x="1513234" y="625378"/>
                </a:cubicBezTo>
                <a:cubicBezTo>
                  <a:pt x="1495405" y="607549"/>
                  <a:pt x="1495404" y="577241"/>
                  <a:pt x="1513233" y="559412"/>
                </a:cubicBezTo>
                <a:cubicBezTo>
                  <a:pt x="1531062" y="541583"/>
                  <a:pt x="1561371" y="541583"/>
                  <a:pt x="1579200" y="559412"/>
                </a:cubicBezTo>
                <a:cubicBezTo>
                  <a:pt x="1597029" y="577241"/>
                  <a:pt x="1597029" y="607549"/>
                  <a:pt x="1579200" y="625378"/>
                </a:cubicBezTo>
                <a:close/>
                <a:moveTo>
                  <a:pt x="1846436" y="359252"/>
                </a:moveTo>
                <a:cubicBezTo>
                  <a:pt x="1828607" y="378865"/>
                  <a:pt x="1800082" y="378865"/>
                  <a:pt x="1780470" y="359252"/>
                </a:cubicBezTo>
                <a:cubicBezTo>
                  <a:pt x="1762641" y="341423"/>
                  <a:pt x="1762641" y="311115"/>
                  <a:pt x="1780470" y="293286"/>
                </a:cubicBezTo>
                <a:cubicBezTo>
                  <a:pt x="1798299" y="275457"/>
                  <a:pt x="1828607" y="275457"/>
                  <a:pt x="1846436" y="293286"/>
                </a:cubicBezTo>
                <a:cubicBezTo>
                  <a:pt x="1864265" y="311115"/>
                  <a:pt x="1864265" y="341423"/>
                  <a:pt x="1846436" y="359252"/>
                </a:cubicBezTo>
                <a:close/>
                <a:moveTo>
                  <a:pt x="1710938" y="494753"/>
                </a:moveTo>
                <a:cubicBezTo>
                  <a:pt x="1693109" y="514366"/>
                  <a:pt x="1662801" y="514366"/>
                  <a:pt x="1644972" y="494753"/>
                </a:cubicBezTo>
                <a:cubicBezTo>
                  <a:pt x="1627143" y="476924"/>
                  <a:pt x="1627143" y="446615"/>
                  <a:pt x="1644972" y="428786"/>
                </a:cubicBezTo>
                <a:cubicBezTo>
                  <a:pt x="1662801" y="410957"/>
                  <a:pt x="1693109" y="410957"/>
                  <a:pt x="1710938" y="428786"/>
                </a:cubicBezTo>
                <a:cubicBezTo>
                  <a:pt x="1728767" y="446615"/>
                  <a:pt x="1728767" y="476924"/>
                  <a:pt x="1710938" y="494753"/>
                </a:cubicBezTo>
                <a:close/>
                <a:moveTo>
                  <a:pt x="1983725" y="223752"/>
                </a:moveTo>
                <a:cubicBezTo>
                  <a:pt x="1964114" y="243365"/>
                  <a:pt x="1935588" y="243365"/>
                  <a:pt x="1917759" y="223752"/>
                </a:cubicBezTo>
                <a:cubicBezTo>
                  <a:pt x="1899930" y="205923"/>
                  <a:pt x="1899929" y="175615"/>
                  <a:pt x="1917759" y="157785"/>
                </a:cubicBezTo>
                <a:cubicBezTo>
                  <a:pt x="1935587" y="139957"/>
                  <a:pt x="1965896" y="139957"/>
                  <a:pt x="1983725" y="157786"/>
                </a:cubicBezTo>
                <a:cubicBezTo>
                  <a:pt x="2001554" y="175615"/>
                  <a:pt x="2001554" y="205923"/>
                  <a:pt x="1983725" y="223752"/>
                </a:cubicBezTo>
                <a:close/>
                <a:moveTo>
                  <a:pt x="907044" y="1584574"/>
                </a:moveTo>
                <a:cubicBezTo>
                  <a:pt x="889215" y="1602403"/>
                  <a:pt x="858907" y="1602403"/>
                  <a:pt x="841078" y="1584574"/>
                </a:cubicBezTo>
                <a:cubicBezTo>
                  <a:pt x="823249" y="1566745"/>
                  <a:pt x="823248" y="1536437"/>
                  <a:pt x="841077" y="1518608"/>
                </a:cubicBezTo>
                <a:cubicBezTo>
                  <a:pt x="858906" y="1500779"/>
                  <a:pt x="889215" y="1500779"/>
                  <a:pt x="907044" y="1518608"/>
                </a:cubicBezTo>
                <a:cubicBezTo>
                  <a:pt x="924873" y="1536437"/>
                  <a:pt x="924873" y="1566745"/>
                  <a:pt x="907044" y="1584574"/>
                </a:cubicBezTo>
                <a:close/>
                <a:moveTo>
                  <a:pt x="1042545" y="1449075"/>
                </a:moveTo>
                <a:cubicBezTo>
                  <a:pt x="1024716" y="1466904"/>
                  <a:pt x="994407" y="1466904"/>
                  <a:pt x="976578" y="1449075"/>
                </a:cubicBezTo>
                <a:cubicBezTo>
                  <a:pt x="958749" y="1431246"/>
                  <a:pt x="958749" y="1400937"/>
                  <a:pt x="976578" y="1383108"/>
                </a:cubicBezTo>
                <a:cubicBezTo>
                  <a:pt x="994407" y="1365279"/>
                  <a:pt x="1024716" y="1365279"/>
                  <a:pt x="1042545" y="1383108"/>
                </a:cubicBezTo>
                <a:cubicBezTo>
                  <a:pt x="1060374" y="1400937"/>
                  <a:pt x="1060374" y="1431246"/>
                  <a:pt x="1042545" y="1449075"/>
                </a:cubicBezTo>
                <a:close/>
                <a:moveTo>
                  <a:pt x="1178047" y="1313576"/>
                </a:moveTo>
                <a:cubicBezTo>
                  <a:pt x="1160218" y="1331405"/>
                  <a:pt x="1131692" y="1331405"/>
                  <a:pt x="1112081" y="1313576"/>
                </a:cubicBezTo>
                <a:cubicBezTo>
                  <a:pt x="1094252" y="1295747"/>
                  <a:pt x="1094252" y="1265439"/>
                  <a:pt x="1112081" y="1247610"/>
                </a:cubicBezTo>
                <a:cubicBezTo>
                  <a:pt x="1129910" y="1229781"/>
                  <a:pt x="1160219" y="1229781"/>
                  <a:pt x="1178048" y="1247610"/>
                </a:cubicBezTo>
                <a:cubicBezTo>
                  <a:pt x="1195877" y="1265439"/>
                  <a:pt x="1195876" y="1295747"/>
                  <a:pt x="1178047" y="1313576"/>
                </a:cubicBezTo>
                <a:close/>
                <a:moveTo>
                  <a:pt x="369977" y="2123366"/>
                </a:moveTo>
                <a:cubicBezTo>
                  <a:pt x="352148" y="2141195"/>
                  <a:pt x="321840" y="2141195"/>
                  <a:pt x="304011" y="2123366"/>
                </a:cubicBezTo>
                <a:cubicBezTo>
                  <a:pt x="286182" y="2105537"/>
                  <a:pt x="286182" y="2075229"/>
                  <a:pt x="304011" y="2057400"/>
                </a:cubicBezTo>
                <a:cubicBezTo>
                  <a:pt x="321840" y="2037787"/>
                  <a:pt x="350366" y="2037787"/>
                  <a:pt x="369977" y="2057400"/>
                </a:cubicBezTo>
                <a:cubicBezTo>
                  <a:pt x="387806" y="2075229"/>
                  <a:pt x="387806" y="2105537"/>
                  <a:pt x="369977" y="2123366"/>
                </a:cubicBezTo>
                <a:close/>
                <a:moveTo>
                  <a:pt x="505493" y="1987868"/>
                </a:moveTo>
                <a:cubicBezTo>
                  <a:pt x="487664" y="2005697"/>
                  <a:pt x="457356" y="2005696"/>
                  <a:pt x="439527" y="1987867"/>
                </a:cubicBezTo>
                <a:cubicBezTo>
                  <a:pt x="421698" y="1970038"/>
                  <a:pt x="421698" y="1939730"/>
                  <a:pt x="439527" y="1921901"/>
                </a:cubicBezTo>
                <a:cubicBezTo>
                  <a:pt x="457356" y="1902288"/>
                  <a:pt x="487664" y="1902288"/>
                  <a:pt x="505493" y="1921901"/>
                </a:cubicBezTo>
                <a:cubicBezTo>
                  <a:pt x="523322" y="1939730"/>
                  <a:pt x="523322" y="1970039"/>
                  <a:pt x="505493" y="1987868"/>
                </a:cubicBezTo>
                <a:close/>
                <a:moveTo>
                  <a:pt x="640995" y="1852367"/>
                </a:moveTo>
                <a:cubicBezTo>
                  <a:pt x="623166" y="1870196"/>
                  <a:pt x="592858" y="1870196"/>
                  <a:pt x="575029" y="1852367"/>
                </a:cubicBezTo>
                <a:cubicBezTo>
                  <a:pt x="557200" y="1834538"/>
                  <a:pt x="557200" y="1804230"/>
                  <a:pt x="575029" y="1786401"/>
                </a:cubicBezTo>
                <a:cubicBezTo>
                  <a:pt x="592858" y="1766788"/>
                  <a:pt x="623166" y="1766788"/>
                  <a:pt x="640995" y="1786400"/>
                </a:cubicBezTo>
                <a:cubicBezTo>
                  <a:pt x="658824" y="1804229"/>
                  <a:pt x="658824" y="1834538"/>
                  <a:pt x="640995" y="1852367"/>
                </a:cubicBezTo>
                <a:close/>
                <a:moveTo>
                  <a:pt x="1450829" y="1042575"/>
                </a:moveTo>
                <a:cubicBezTo>
                  <a:pt x="1433000" y="1060404"/>
                  <a:pt x="1402692" y="1060404"/>
                  <a:pt x="1384863" y="1042575"/>
                </a:cubicBezTo>
                <a:cubicBezTo>
                  <a:pt x="1367034" y="1024746"/>
                  <a:pt x="1367033" y="994438"/>
                  <a:pt x="1384862" y="976609"/>
                </a:cubicBezTo>
                <a:cubicBezTo>
                  <a:pt x="1402691" y="958780"/>
                  <a:pt x="1433000" y="958780"/>
                  <a:pt x="1450829" y="976609"/>
                </a:cubicBezTo>
                <a:cubicBezTo>
                  <a:pt x="1468658" y="994438"/>
                  <a:pt x="1468658" y="1024746"/>
                  <a:pt x="1450829" y="1042575"/>
                </a:cubicBezTo>
                <a:close/>
                <a:moveTo>
                  <a:pt x="1315330" y="1178075"/>
                </a:moveTo>
                <a:cubicBezTo>
                  <a:pt x="1297501" y="1195904"/>
                  <a:pt x="1267193" y="1195904"/>
                  <a:pt x="1249364" y="1178075"/>
                </a:cubicBezTo>
                <a:cubicBezTo>
                  <a:pt x="1231535" y="1160246"/>
                  <a:pt x="1231535" y="1129938"/>
                  <a:pt x="1249364" y="1112109"/>
                </a:cubicBezTo>
                <a:cubicBezTo>
                  <a:pt x="1267193" y="1094280"/>
                  <a:pt x="1297501" y="1094280"/>
                  <a:pt x="1315330" y="1112109"/>
                </a:cubicBezTo>
                <a:cubicBezTo>
                  <a:pt x="1333159" y="1129938"/>
                  <a:pt x="1333159" y="1160246"/>
                  <a:pt x="1315330" y="1178075"/>
                </a:cubicBezTo>
                <a:close/>
                <a:moveTo>
                  <a:pt x="778278" y="1716868"/>
                </a:moveTo>
                <a:cubicBezTo>
                  <a:pt x="760449" y="1734697"/>
                  <a:pt x="730141" y="1734698"/>
                  <a:pt x="712312" y="1716869"/>
                </a:cubicBezTo>
                <a:cubicBezTo>
                  <a:pt x="694483" y="1699040"/>
                  <a:pt x="694482" y="1668731"/>
                  <a:pt x="712311" y="1650902"/>
                </a:cubicBezTo>
                <a:cubicBezTo>
                  <a:pt x="730141" y="1631290"/>
                  <a:pt x="758665" y="1633073"/>
                  <a:pt x="778278" y="1650902"/>
                </a:cubicBezTo>
                <a:cubicBezTo>
                  <a:pt x="796107" y="1668731"/>
                  <a:pt x="796107" y="1699039"/>
                  <a:pt x="778278" y="1716868"/>
                </a:cubicBezTo>
                <a:close/>
                <a:moveTo>
                  <a:pt x="1186965" y="1593489"/>
                </a:moveTo>
                <a:cubicBezTo>
                  <a:pt x="1169136" y="1611318"/>
                  <a:pt x="1138828" y="1611318"/>
                  <a:pt x="1120999" y="1593489"/>
                </a:cubicBezTo>
                <a:cubicBezTo>
                  <a:pt x="1103170" y="1575660"/>
                  <a:pt x="1103169" y="1545352"/>
                  <a:pt x="1120998" y="1527523"/>
                </a:cubicBezTo>
                <a:cubicBezTo>
                  <a:pt x="1138827" y="1509694"/>
                  <a:pt x="1169136" y="1509694"/>
                  <a:pt x="1186965" y="1527523"/>
                </a:cubicBezTo>
                <a:cubicBezTo>
                  <a:pt x="1204794" y="1545352"/>
                  <a:pt x="1204794" y="1575660"/>
                  <a:pt x="1186965" y="1593489"/>
                </a:cubicBezTo>
                <a:close/>
                <a:moveTo>
                  <a:pt x="915965" y="1864490"/>
                </a:moveTo>
                <a:cubicBezTo>
                  <a:pt x="896354" y="1882319"/>
                  <a:pt x="867828" y="1882319"/>
                  <a:pt x="849999" y="1864490"/>
                </a:cubicBezTo>
                <a:cubicBezTo>
                  <a:pt x="832170" y="1846661"/>
                  <a:pt x="832170" y="1816353"/>
                  <a:pt x="849999" y="1798524"/>
                </a:cubicBezTo>
                <a:cubicBezTo>
                  <a:pt x="867828" y="1780695"/>
                  <a:pt x="898137" y="1780695"/>
                  <a:pt x="915966" y="1798524"/>
                </a:cubicBezTo>
                <a:cubicBezTo>
                  <a:pt x="933795" y="1816353"/>
                  <a:pt x="933794" y="1846661"/>
                  <a:pt x="915965" y="1864490"/>
                </a:cubicBezTo>
                <a:close/>
                <a:moveTo>
                  <a:pt x="1051465" y="1728990"/>
                </a:moveTo>
                <a:cubicBezTo>
                  <a:pt x="1033636" y="1746819"/>
                  <a:pt x="1003328" y="1746819"/>
                  <a:pt x="985499" y="1728990"/>
                </a:cubicBezTo>
                <a:cubicBezTo>
                  <a:pt x="967670" y="1711163"/>
                  <a:pt x="967670" y="1680852"/>
                  <a:pt x="985499" y="1663023"/>
                </a:cubicBezTo>
                <a:cubicBezTo>
                  <a:pt x="1003328" y="1645194"/>
                  <a:pt x="1033637" y="1645195"/>
                  <a:pt x="1051466" y="1663024"/>
                </a:cubicBezTo>
                <a:cubicBezTo>
                  <a:pt x="1069295" y="1680853"/>
                  <a:pt x="1069295" y="1711163"/>
                  <a:pt x="1051465" y="1728990"/>
                </a:cubicBezTo>
                <a:close/>
                <a:moveTo>
                  <a:pt x="649875" y="2132284"/>
                </a:moveTo>
                <a:cubicBezTo>
                  <a:pt x="632046" y="2150113"/>
                  <a:pt x="601738" y="2150112"/>
                  <a:pt x="583909" y="2132283"/>
                </a:cubicBezTo>
                <a:cubicBezTo>
                  <a:pt x="566080" y="2114454"/>
                  <a:pt x="566080" y="2084146"/>
                  <a:pt x="583909" y="2066317"/>
                </a:cubicBezTo>
                <a:cubicBezTo>
                  <a:pt x="601738" y="2048488"/>
                  <a:pt x="632046" y="2048488"/>
                  <a:pt x="649875" y="2066317"/>
                </a:cubicBezTo>
                <a:cubicBezTo>
                  <a:pt x="667704" y="2084146"/>
                  <a:pt x="667704" y="2114455"/>
                  <a:pt x="649875" y="2132284"/>
                </a:cubicBezTo>
                <a:close/>
                <a:moveTo>
                  <a:pt x="785375" y="1996789"/>
                </a:moveTo>
                <a:cubicBezTo>
                  <a:pt x="767546" y="2014618"/>
                  <a:pt x="737238" y="2014618"/>
                  <a:pt x="719409" y="1996789"/>
                </a:cubicBezTo>
                <a:cubicBezTo>
                  <a:pt x="701580" y="1978960"/>
                  <a:pt x="701580" y="1948652"/>
                  <a:pt x="719409" y="1930823"/>
                </a:cubicBezTo>
                <a:cubicBezTo>
                  <a:pt x="737238" y="1912994"/>
                  <a:pt x="767546" y="1912994"/>
                  <a:pt x="785375" y="1930823"/>
                </a:cubicBezTo>
                <a:cubicBezTo>
                  <a:pt x="803204" y="1948652"/>
                  <a:pt x="803204" y="1978960"/>
                  <a:pt x="785375" y="1996789"/>
                </a:cubicBezTo>
                <a:close/>
                <a:moveTo>
                  <a:pt x="514405" y="2267782"/>
                </a:moveTo>
                <a:cubicBezTo>
                  <a:pt x="496576" y="2285611"/>
                  <a:pt x="466267" y="2285611"/>
                  <a:pt x="448438" y="2267782"/>
                </a:cubicBezTo>
                <a:cubicBezTo>
                  <a:pt x="430609" y="2249953"/>
                  <a:pt x="430609" y="2219645"/>
                  <a:pt x="448438" y="2201816"/>
                </a:cubicBezTo>
                <a:cubicBezTo>
                  <a:pt x="466267" y="2183987"/>
                  <a:pt x="494794" y="2183987"/>
                  <a:pt x="514405" y="2201816"/>
                </a:cubicBezTo>
                <a:cubicBezTo>
                  <a:pt x="532234" y="2219645"/>
                  <a:pt x="532234" y="2249953"/>
                  <a:pt x="514405" y="2267782"/>
                </a:cubicBezTo>
                <a:close/>
                <a:moveTo>
                  <a:pt x="1459746" y="1322492"/>
                </a:moveTo>
                <a:cubicBezTo>
                  <a:pt x="1441917" y="1342104"/>
                  <a:pt x="1411609" y="1340320"/>
                  <a:pt x="1393780" y="1322491"/>
                </a:cubicBezTo>
                <a:cubicBezTo>
                  <a:pt x="1375951" y="1304662"/>
                  <a:pt x="1375951" y="1274354"/>
                  <a:pt x="1393780" y="1256525"/>
                </a:cubicBezTo>
                <a:cubicBezTo>
                  <a:pt x="1411609" y="1238696"/>
                  <a:pt x="1441917" y="1238696"/>
                  <a:pt x="1459746" y="1256525"/>
                </a:cubicBezTo>
                <a:cubicBezTo>
                  <a:pt x="1477575" y="1274354"/>
                  <a:pt x="1477575" y="1304663"/>
                  <a:pt x="1459746" y="1322492"/>
                </a:cubicBezTo>
                <a:close/>
                <a:moveTo>
                  <a:pt x="1324249" y="1457990"/>
                </a:moveTo>
                <a:cubicBezTo>
                  <a:pt x="1304638" y="1475819"/>
                  <a:pt x="1276112" y="1475819"/>
                  <a:pt x="1258283" y="1457990"/>
                </a:cubicBezTo>
                <a:cubicBezTo>
                  <a:pt x="1240454" y="1440161"/>
                  <a:pt x="1240453" y="1409852"/>
                  <a:pt x="1258282" y="1392023"/>
                </a:cubicBezTo>
                <a:cubicBezTo>
                  <a:pt x="1276111" y="1374194"/>
                  <a:pt x="1306420" y="1374195"/>
                  <a:pt x="1324249" y="1392024"/>
                </a:cubicBezTo>
                <a:cubicBezTo>
                  <a:pt x="1342078" y="1409853"/>
                  <a:pt x="1342078" y="1440161"/>
                  <a:pt x="1324249" y="1457990"/>
                </a:cubicBezTo>
                <a:close/>
                <a:moveTo>
                  <a:pt x="1595248" y="1186990"/>
                </a:moveTo>
                <a:cubicBezTo>
                  <a:pt x="1577419" y="1206603"/>
                  <a:pt x="1547111" y="1206603"/>
                  <a:pt x="1529282" y="1186991"/>
                </a:cubicBezTo>
                <a:cubicBezTo>
                  <a:pt x="1511453" y="1169162"/>
                  <a:pt x="1511453" y="1138853"/>
                  <a:pt x="1529282" y="1121024"/>
                </a:cubicBezTo>
                <a:cubicBezTo>
                  <a:pt x="1547111" y="1103195"/>
                  <a:pt x="1577419" y="1103195"/>
                  <a:pt x="1595248" y="1121024"/>
                </a:cubicBezTo>
                <a:cubicBezTo>
                  <a:pt x="1613077" y="1138853"/>
                  <a:pt x="1613077" y="1169161"/>
                  <a:pt x="1595248" y="1186990"/>
                </a:cubicBezTo>
                <a:close/>
                <a:moveTo>
                  <a:pt x="923104" y="2144405"/>
                </a:moveTo>
                <a:cubicBezTo>
                  <a:pt x="905276" y="2164018"/>
                  <a:pt x="876751" y="2164018"/>
                  <a:pt x="857138" y="2144405"/>
                </a:cubicBezTo>
                <a:cubicBezTo>
                  <a:pt x="839309" y="2126576"/>
                  <a:pt x="839309" y="2096268"/>
                  <a:pt x="857138" y="2078439"/>
                </a:cubicBezTo>
                <a:cubicBezTo>
                  <a:pt x="874967" y="2060610"/>
                  <a:pt x="905276" y="2060610"/>
                  <a:pt x="923104" y="2078439"/>
                </a:cubicBezTo>
                <a:cubicBezTo>
                  <a:pt x="940933" y="2096268"/>
                  <a:pt x="940933" y="2126576"/>
                  <a:pt x="923104" y="2144405"/>
                </a:cubicBezTo>
                <a:close/>
                <a:moveTo>
                  <a:pt x="1060386" y="2008902"/>
                </a:moveTo>
                <a:cubicBezTo>
                  <a:pt x="1042557" y="2028515"/>
                  <a:pt x="1012249" y="2028515"/>
                  <a:pt x="994420" y="2008902"/>
                </a:cubicBezTo>
                <a:cubicBezTo>
                  <a:pt x="976591" y="1991073"/>
                  <a:pt x="976591" y="1960765"/>
                  <a:pt x="994420" y="1942936"/>
                </a:cubicBezTo>
                <a:cubicBezTo>
                  <a:pt x="1012249" y="1925107"/>
                  <a:pt x="1042557" y="1925107"/>
                  <a:pt x="1060386" y="1942936"/>
                </a:cubicBezTo>
                <a:cubicBezTo>
                  <a:pt x="1078215" y="1960765"/>
                  <a:pt x="1078215" y="1991073"/>
                  <a:pt x="1060386" y="2008902"/>
                </a:cubicBezTo>
                <a:close/>
                <a:moveTo>
                  <a:pt x="1331386" y="1739687"/>
                </a:moveTo>
                <a:cubicBezTo>
                  <a:pt x="1313557" y="1757516"/>
                  <a:pt x="1285033" y="1757516"/>
                  <a:pt x="1265420" y="1739687"/>
                </a:cubicBezTo>
                <a:cubicBezTo>
                  <a:pt x="1247591" y="1721858"/>
                  <a:pt x="1247591" y="1691550"/>
                  <a:pt x="1265420" y="1673721"/>
                </a:cubicBezTo>
                <a:cubicBezTo>
                  <a:pt x="1283249" y="1655892"/>
                  <a:pt x="1313558" y="1655892"/>
                  <a:pt x="1331387" y="1673721"/>
                </a:cubicBezTo>
                <a:cubicBezTo>
                  <a:pt x="1349216" y="1691550"/>
                  <a:pt x="1349215" y="1721858"/>
                  <a:pt x="1331386" y="1739687"/>
                </a:cubicBezTo>
                <a:close/>
                <a:moveTo>
                  <a:pt x="1195889" y="1875186"/>
                </a:moveTo>
                <a:cubicBezTo>
                  <a:pt x="1178060" y="1893015"/>
                  <a:pt x="1147752" y="1893015"/>
                  <a:pt x="1129923" y="1875186"/>
                </a:cubicBezTo>
                <a:cubicBezTo>
                  <a:pt x="1112094" y="1857357"/>
                  <a:pt x="1112094" y="1827048"/>
                  <a:pt x="1129923" y="1809219"/>
                </a:cubicBezTo>
                <a:cubicBezTo>
                  <a:pt x="1147752" y="1791390"/>
                  <a:pt x="1178060" y="1791390"/>
                  <a:pt x="1195889" y="1809219"/>
                </a:cubicBezTo>
                <a:cubicBezTo>
                  <a:pt x="1213718" y="1827048"/>
                  <a:pt x="1213718" y="1857357"/>
                  <a:pt x="1195889" y="1875186"/>
                </a:cubicBezTo>
                <a:close/>
                <a:moveTo>
                  <a:pt x="794268" y="2278493"/>
                </a:moveTo>
                <a:cubicBezTo>
                  <a:pt x="776439" y="2296322"/>
                  <a:pt x="746131" y="2296322"/>
                  <a:pt x="728302" y="2278493"/>
                </a:cubicBezTo>
                <a:cubicBezTo>
                  <a:pt x="710473" y="2260664"/>
                  <a:pt x="710473" y="2230355"/>
                  <a:pt x="728302" y="2212526"/>
                </a:cubicBezTo>
                <a:cubicBezTo>
                  <a:pt x="746131" y="2192914"/>
                  <a:pt x="776439" y="2192913"/>
                  <a:pt x="794268" y="2212526"/>
                </a:cubicBezTo>
                <a:cubicBezTo>
                  <a:pt x="812097" y="2230355"/>
                  <a:pt x="812097" y="2260664"/>
                  <a:pt x="794268" y="2278493"/>
                </a:cubicBezTo>
                <a:close/>
                <a:moveTo>
                  <a:pt x="658821" y="2413984"/>
                </a:moveTo>
                <a:cubicBezTo>
                  <a:pt x="640992" y="2431813"/>
                  <a:pt x="610683" y="2431813"/>
                  <a:pt x="592854" y="2413984"/>
                </a:cubicBezTo>
                <a:cubicBezTo>
                  <a:pt x="575025" y="2396155"/>
                  <a:pt x="575025" y="2365847"/>
                  <a:pt x="592854" y="2348018"/>
                </a:cubicBezTo>
                <a:cubicBezTo>
                  <a:pt x="610683" y="2328405"/>
                  <a:pt x="640991" y="2328405"/>
                  <a:pt x="658821" y="2348018"/>
                </a:cubicBezTo>
                <a:cubicBezTo>
                  <a:pt x="676650" y="2365847"/>
                  <a:pt x="676650" y="2396155"/>
                  <a:pt x="658821" y="2413984"/>
                </a:cubicBezTo>
                <a:close/>
                <a:moveTo>
                  <a:pt x="1739671" y="1333185"/>
                </a:moveTo>
                <a:cubicBezTo>
                  <a:pt x="1721842" y="1351014"/>
                  <a:pt x="1693315" y="1351014"/>
                  <a:pt x="1673704" y="1333185"/>
                </a:cubicBezTo>
                <a:cubicBezTo>
                  <a:pt x="1655875" y="1315356"/>
                  <a:pt x="1655875" y="1285047"/>
                  <a:pt x="1673704" y="1267218"/>
                </a:cubicBezTo>
                <a:cubicBezTo>
                  <a:pt x="1691533" y="1249389"/>
                  <a:pt x="1721842" y="1249390"/>
                  <a:pt x="1739671" y="1267219"/>
                </a:cubicBezTo>
                <a:cubicBezTo>
                  <a:pt x="1757500" y="1285048"/>
                  <a:pt x="1757500" y="1315356"/>
                  <a:pt x="1739671" y="1333185"/>
                </a:cubicBezTo>
                <a:close/>
                <a:moveTo>
                  <a:pt x="1604171" y="1468685"/>
                </a:moveTo>
                <a:cubicBezTo>
                  <a:pt x="1586342" y="1486514"/>
                  <a:pt x="1556034" y="1486515"/>
                  <a:pt x="1538205" y="1468686"/>
                </a:cubicBezTo>
                <a:cubicBezTo>
                  <a:pt x="1520376" y="1450857"/>
                  <a:pt x="1520376" y="1420548"/>
                  <a:pt x="1538205" y="1402719"/>
                </a:cubicBezTo>
                <a:cubicBezTo>
                  <a:pt x="1556034" y="1384890"/>
                  <a:pt x="1586342" y="1384890"/>
                  <a:pt x="1604171" y="1402719"/>
                </a:cubicBezTo>
                <a:cubicBezTo>
                  <a:pt x="1622000" y="1420548"/>
                  <a:pt x="1622000" y="1450856"/>
                  <a:pt x="1604171" y="1468685"/>
                </a:cubicBezTo>
                <a:close/>
                <a:moveTo>
                  <a:pt x="1468671" y="1604188"/>
                </a:moveTo>
                <a:cubicBezTo>
                  <a:pt x="1450842" y="1622017"/>
                  <a:pt x="1420534" y="1622017"/>
                  <a:pt x="1402705" y="1604188"/>
                </a:cubicBezTo>
                <a:cubicBezTo>
                  <a:pt x="1384876" y="1586359"/>
                  <a:pt x="1384876" y="1556051"/>
                  <a:pt x="1402705" y="1538222"/>
                </a:cubicBezTo>
                <a:cubicBezTo>
                  <a:pt x="1420534" y="1520393"/>
                  <a:pt x="1450842" y="1520393"/>
                  <a:pt x="1468671" y="1538222"/>
                </a:cubicBezTo>
                <a:cubicBezTo>
                  <a:pt x="1486500" y="1556051"/>
                  <a:pt x="1486500" y="1586359"/>
                  <a:pt x="1468671" y="1604188"/>
                </a:cubicBezTo>
                <a:close/>
                <a:moveTo>
                  <a:pt x="1876952" y="1197685"/>
                </a:moveTo>
                <a:cubicBezTo>
                  <a:pt x="1857342" y="1215514"/>
                  <a:pt x="1828815" y="1215514"/>
                  <a:pt x="1810986" y="1197685"/>
                </a:cubicBezTo>
                <a:cubicBezTo>
                  <a:pt x="1793157" y="1179856"/>
                  <a:pt x="1793157" y="1149547"/>
                  <a:pt x="1810986" y="1131718"/>
                </a:cubicBezTo>
                <a:cubicBezTo>
                  <a:pt x="1828815" y="1113889"/>
                  <a:pt x="1859124" y="1113889"/>
                  <a:pt x="1876953" y="1131718"/>
                </a:cubicBezTo>
                <a:cubicBezTo>
                  <a:pt x="1894782" y="1149547"/>
                  <a:pt x="1894781" y="1179856"/>
                  <a:pt x="1876952" y="1197685"/>
                </a:cubicBezTo>
                <a:close/>
                <a:moveTo>
                  <a:pt x="2012461" y="1062187"/>
                </a:moveTo>
                <a:cubicBezTo>
                  <a:pt x="1994632" y="1080016"/>
                  <a:pt x="1964324" y="1080017"/>
                  <a:pt x="1946495" y="1062188"/>
                </a:cubicBezTo>
                <a:cubicBezTo>
                  <a:pt x="1928666" y="1044359"/>
                  <a:pt x="1928666" y="1014050"/>
                  <a:pt x="1946495" y="996221"/>
                </a:cubicBezTo>
                <a:cubicBezTo>
                  <a:pt x="1964324" y="978392"/>
                  <a:pt x="1994632" y="978392"/>
                  <a:pt x="2012461" y="996221"/>
                </a:cubicBezTo>
                <a:cubicBezTo>
                  <a:pt x="2030290" y="1014050"/>
                  <a:pt x="2030290" y="1044358"/>
                  <a:pt x="2012461" y="1062187"/>
                </a:cubicBezTo>
                <a:close/>
                <a:moveTo>
                  <a:pt x="2144196" y="931559"/>
                </a:moveTo>
                <a:cubicBezTo>
                  <a:pt x="2126367" y="949388"/>
                  <a:pt x="2097840" y="949388"/>
                  <a:pt x="2078230" y="931559"/>
                </a:cubicBezTo>
                <a:cubicBezTo>
                  <a:pt x="2060401" y="913730"/>
                  <a:pt x="2060400" y="883421"/>
                  <a:pt x="2078229" y="865592"/>
                </a:cubicBezTo>
                <a:cubicBezTo>
                  <a:pt x="2096058" y="847763"/>
                  <a:pt x="2126367" y="847763"/>
                  <a:pt x="2144196" y="865592"/>
                </a:cubicBezTo>
                <a:cubicBezTo>
                  <a:pt x="2162025" y="883421"/>
                  <a:pt x="2162025" y="913730"/>
                  <a:pt x="2144196" y="931559"/>
                </a:cubicBezTo>
                <a:close/>
                <a:moveTo>
                  <a:pt x="932027" y="2426100"/>
                </a:moveTo>
                <a:cubicBezTo>
                  <a:pt x="914198" y="2443929"/>
                  <a:pt x="883889" y="2443929"/>
                  <a:pt x="866060" y="2426100"/>
                </a:cubicBezTo>
                <a:cubicBezTo>
                  <a:pt x="848231" y="2408271"/>
                  <a:pt x="848231" y="2377962"/>
                  <a:pt x="866060" y="2360133"/>
                </a:cubicBezTo>
                <a:cubicBezTo>
                  <a:pt x="883889" y="2342304"/>
                  <a:pt x="914198" y="2342304"/>
                  <a:pt x="932027" y="2360133"/>
                </a:cubicBezTo>
                <a:cubicBezTo>
                  <a:pt x="949856" y="2377962"/>
                  <a:pt x="949856" y="2408271"/>
                  <a:pt x="932027" y="2426100"/>
                </a:cubicBezTo>
                <a:close/>
                <a:moveTo>
                  <a:pt x="1069309" y="2290599"/>
                </a:moveTo>
                <a:cubicBezTo>
                  <a:pt x="1049698" y="2308428"/>
                  <a:pt x="1021172" y="2308428"/>
                  <a:pt x="1003343" y="2290599"/>
                </a:cubicBezTo>
                <a:cubicBezTo>
                  <a:pt x="985514" y="2272770"/>
                  <a:pt x="985514" y="2242461"/>
                  <a:pt x="1003343" y="2224632"/>
                </a:cubicBezTo>
                <a:cubicBezTo>
                  <a:pt x="1021172" y="2206803"/>
                  <a:pt x="1051480" y="2206804"/>
                  <a:pt x="1069309" y="2224633"/>
                </a:cubicBezTo>
                <a:cubicBezTo>
                  <a:pt x="1087138" y="2242462"/>
                  <a:pt x="1087138" y="2272770"/>
                  <a:pt x="1069309" y="2290599"/>
                </a:cubicBezTo>
                <a:close/>
                <a:moveTo>
                  <a:pt x="1204810" y="2155098"/>
                </a:moveTo>
                <a:cubicBezTo>
                  <a:pt x="1186981" y="2172927"/>
                  <a:pt x="1156673" y="2172927"/>
                  <a:pt x="1138844" y="2155098"/>
                </a:cubicBezTo>
                <a:cubicBezTo>
                  <a:pt x="1121015" y="2137269"/>
                  <a:pt x="1121015" y="2106961"/>
                  <a:pt x="1138844" y="2089132"/>
                </a:cubicBezTo>
                <a:cubicBezTo>
                  <a:pt x="1156673" y="2071303"/>
                  <a:pt x="1186981" y="2071303"/>
                  <a:pt x="1204810" y="2089132"/>
                </a:cubicBezTo>
                <a:cubicBezTo>
                  <a:pt x="1222639" y="2106961"/>
                  <a:pt x="1222639" y="2137269"/>
                  <a:pt x="1204810" y="2155098"/>
                </a:cubicBezTo>
                <a:close/>
                <a:moveTo>
                  <a:pt x="1340309" y="2019600"/>
                </a:moveTo>
                <a:cubicBezTo>
                  <a:pt x="1322480" y="2037429"/>
                  <a:pt x="1292172" y="2037429"/>
                  <a:pt x="1274343" y="2019600"/>
                </a:cubicBezTo>
                <a:cubicBezTo>
                  <a:pt x="1256514" y="2001771"/>
                  <a:pt x="1256514" y="1971463"/>
                  <a:pt x="1274343" y="1953634"/>
                </a:cubicBezTo>
                <a:cubicBezTo>
                  <a:pt x="1292172" y="1935805"/>
                  <a:pt x="1322481" y="1935805"/>
                  <a:pt x="1340310" y="1953634"/>
                </a:cubicBezTo>
                <a:cubicBezTo>
                  <a:pt x="1358139" y="1971463"/>
                  <a:pt x="1358138" y="2001771"/>
                  <a:pt x="1340309" y="2019600"/>
                </a:cubicBezTo>
                <a:close/>
                <a:moveTo>
                  <a:pt x="1475810" y="1884099"/>
                </a:moveTo>
                <a:cubicBezTo>
                  <a:pt x="1457981" y="1901928"/>
                  <a:pt x="1429455" y="1901929"/>
                  <a:pt x="1409844" y="1884100"/>
                </a:cubicBezTo>
                <a:cubicBezTo>
                  <a:pt x="1392015" y="1866271"/>
                  <a:pt x="1392015" y="1835962"/>
                  <a:pt x="1409844" y="1818133"/>
                </a:cubicBezTo>
                <a:cubicBezTo>
                  <a:pt x="1427673" y="1800304"/>
                  <a:pt x="1457981" y="1800304"/>
                  <a:pt x="1475810" y="1818133"/>
                </a:cubicBezTo>
                <a:cubicBezTo>
                  <a:pt x="1493639" y="1835962"/>
                  <a:pt x="1493639" y="1866270"/>
                  <a:pt x="1475810" y="1884099"/>
                </a:cubicBezTo>
                <a:close/>
                <a:moveTo>
                  <a:pt x="1613091" y="1748598"/>
                </a:moveTo>
                <a:cubicBezTo>
                  <a:pt x="1595262" y="1766427"/>
                  <a:pt x="1564953" y="1766427"/>
                  <a:pt x="1547124" y="1748598"/>
                </a:cubicBezTo>
                <a:cubicBezTo>
                  <a:pt x="1529295" y="1730769"/>
                  <a:pt x="1529295" y="1700461"/>
                  <a:pt x="1547124" y="1682632"/>
                </a:cubicBezTo>
                <a:cubicBezTo>
                  <a:pt x="1564953" y="1664803"/>
                  <a:pt x="1595262" y="1664803"/>
                  <a:pt x="1613091" y="1682632"/>
                </a:cubicBezTo>
                <a:cubicBezTo>
                  <a:pt x="1630920" y="1700461"/>
                  <a:pt x="1630920" y="1730769"/>
                  <a:pt x="1613091" y="1748598"/>
                </a:cubicBezTo>
                <a:close/>
                <a:moveTo>
                  <a:pt x="1884091" y="1477599"/>
                </a:moveTo>
                <a:cubicBezTo>
                  <a:pt x="1866262" y="1497212"/>
                  <a:pt x="1837737" y="1497212"/>
                  <a:pt x="1818125" y="1477599"/>
                </a:cubicBezTo>
                <a:cubicBezTo>
                  <a:pt x="1800296" y="1459770"/>
                  <a:pt x="1800295" y="1429462"/>
                  <a:pt x="1818124" y="1411633"/>
                </a:cubicBezTo>
                <a:cubicBezTo>
                  <a:pt x="1835953" y="1393804"/>
                  <a:pt x="1866262" y="1393804"/>
                  <a:pt x="1884091" y="1411633"/>
                </a:cubicBezTo>
                <a:cubicBezTo>
                  <a:pt x="1901920" y="1429462"/>
                  <a:pt x="1901920" y="1459770"/>
                  <a:pt x="1884091" y="1477599"/>
                </a:cubicBezTo>
                <a:close/>
                <a:moveTo>
                  <a:pt x="1748594" y="1613100"/>
                </a:moveTo>
                <a:cubicBezTo>
                  <a:pt x="1730764" y="1632712"/>
                  <a:pt x="1700456" y="1630929"/>
                  <a:pt x="1682627" y="1613100"/>
                </a:cubicBezTo>
                <a:cubicBezTo>
                  <a:pt x="1664798" y="1595271"/>
                  <a:pt x="1664798" y="1564962"/>
                  <a:pt x="1682627" y="1547133"/>
                </a:cubicBezTo>
                <a:cubicBezTo>
                  <a:pt x="1700456" y="1529304"/>
                  <a:pt x="1730765" y="1529304"/>
                  <a:pt x="1748594" y="1547133"/>
                </a:cubicBezTo>
                <a:cubicBezTo>
                  <a:pt x="1766423" y="1564962"/>
                  <a:pt x="1766423" y="1595271"/>
                  <a:pt x="1748594" y="1613100"/>
                </a:cubicBezTo>
                <a:close/>
                <a:moveTo>
                  <a:pt x="803259" y="2558439"/>
                </a:moveTo>
                <a:cubicBezTo>
                  <a:pt x="785430" y="2576268"/>
                  <a:pt x="755121" y="2576268"/>
                  <a:pt x="737292" y="2558439"/>
                </a:cubicBezTo>
                <a:cubicBezTo>
                  <a:pt x="719463" y="2540610"/>
                  <a:pt x="719463" y="2510302"/>
                  <a:pt x="737292" y="2492473"/>
                </a:cubicBezTo>
                <a:cubicBezTo>
                  <a:pt x="755121" y="2474644"/>
                  <a:pt x="785429" y="2474644"/>
                  <a:pt x="803258" y="2492473"/>
                </a:cubicBezTo>
                <a:cubicBezTo>
                  <a:pt x="821087" y="2510302"/>
                  <a:pt x="821088" y="2540610"/>
                  <a:pt x="803259" y="2558439"/>
                </a:cubicBezTo>
                <a:close/>
                <a:moveTo>
                  <a:pt x="2021375" y="1342098"/>
                </a:moveTo>
                <a:cubicBezTo>
                  <a:pt x="2003546" y="1361711"/>
                  <a:pt x="1973238" y="1361712"/>
                  <a:pt x="1955409" y="1342099"/>
                </a:cubicBezTo>
                <a:cubicBezTo>
                  <a:pt x="1937580" y="1324270"/>
                  <a:pt x="1937579" y="1293961"/>
                  <a:pt x="1955408" y="1276132"/>
                </a:cubicBezTo>
                <a:cubicBezTo>
                  <a:pt x="1973237" y="1258303"/>
                  <a:pt x="2003546" y="1258303"/>
                  <a:pt x="2021375" y="1276132"/>
                </a:cubicBezTo>
                <a:cubicBezTo>
                  <a:pt x="2039204" y="1293961"/>
                  <a:pt x="2039204" y="1324269"/>
                  <a:pt x="2021375" y="1342098"/>
                </a:cubicBezTo>
                <a:close/>
                <a:moveTo>
                  <a:pt x="2156883" y="1206600"/>
                </a:moveTo>
                <a:cubicBezTo>
                  <a:pt x="2139054" y="1226213"/>
                  <a:pt x="2108743" y="1226213"/>
                  <a:pt x="2090914" y="1206600"/>
                </a:cubicBezTo>
                <a:cubicBezTo>
                  <a:pt x="2073085" y="1188771"/>
                  <a:pt x="2073085" y="1158462"/>
                  <a:pt x="2090914" y="1140633"/>
                </a:cubicBezTo>
                <a:cubicBezTo>
                  <a:pt x="2108743" y="1122805"/>
                  <a:pt x="2139053" y="1122804"/>
                  <a:pt x="2156882" y="1140633"/>
                </a:cubicBezTo>
                <a:cubicBezTo>
                  <a:pt x="2174710" y="1158463"/>
                  <a:pt x="2174709" y="1188771"/>
                  <a:pt x="2156883" y="1206600"/>
                </a:cubicBezTo>
                <a:close/>
                <a:moveTo>
                  <a:pt x="2288616" y="1075973"/>
                </a:moveTo>
                <a:cubicBezTo>
                  <a:pt x="2270787" y="1095586"/>
                  <a:pt x="2242262" y="1095586"/>
                  <a:pt x="2222650" y="1075973"/>
                </a:cubicBezTo>
                <a:cubicBezTo>
                  <a:pt x="2204821" y="1058144"/>
                  <a:pt x="2204821" y="1027836"/>
                  <a:pt x="2222650" y="1010007"/>
                </a:cubicBezTo>
                <a:cubicBezTo>
                  <a:pt x="2240479" y="992178"/>
                  <a:pt x="2270787" y="992178"/>
                  <a:pt x="2288616" y="1010007"/>
                </a:cubicBezTo>
                <a:cubicBezTo>
                  <a:pt x="2306445" y="1027836"/>
                  <a:pt x="2306445" y="1058144"/>
                  <a:pt x="2288616" y="1075973"/>
                </a:cubicBezTo>
                <a:close/>
                <a:moveTo>
                  <a:pt x="2425900" y="940472"/>
                </a:moveTo>
                <a:cubicBezTo>
                  <a:pt x="2408071" y="960085"/>
                  <a:pt x="2377763" y="960086"/>
                  <a:pt x="2359934" y="940473"/>
                </a:cubicBezTo>
                <a:cubicBezTo>
                  <a:pt x="2342105" y="922644"/>
                  <a:pt x="2342105" y="892335"/>
                  <a:pt x="2359934" y="874506"/>
                </a:cubicBezTo>
                <a:cubicBezTo>
                  <a:pt x="2377763" y="856677"/>
                  <a:pt x="2408071" y="856677"/>
                  <a:pt x="2425900" y="874506"/>
                </a:cubicBezTo>
                <a:cubicBezTo>
                  <a:pt x="2443729" y="892335"/>
                  <a:pt x="2443729" y="922643"/>
                  <a:pt x="2425900" y="940472"/>
                </a:cubicBezTo>
                <a:close/>
                <a:moveTo>
                  <a:pt x="2561408" y="804974"/>
                </a:moveTo>
                <a:cubicBezTo>
                  <a:pt x="2543579" y="824587"/>
                  <a:pt x="2513269" y="824587"/>
                  <a:pt x="2495440" y="804974"/>
                </a:cubicBezTo>
                <a:cubicBezTo>
                  <a:pt x="2477611" y="787145"/>
                  <a:pt x="2477610" y="756836"/>
                  <a:pt x="2495439" y="739007"/>
                </a:cubicBezTo>
                <a:cubicBezTo>
                  <a:pt x="2513268" y="721178"/>
                  <a:pt x="2543579" y="721178"/>
                  <a:pt x="2561408" y="739007"/>
                </a:cubicBezTo>
                <a:cubicBezTo>
                  <a:pt x="2579235" y="756837"/>
                  <a:pt x="2579235" y="787145"/>
                  <a:pt x="2561408" y="804974"/>
                </a:cubicBezTo>
                <a:close/>
                <a:moveTo>
                  <a:pt x="1076443" y="2570513"/>
                </a:moveTo>
                <a:cubicBezTo>
                  <a:pt x="1058614" y="2590126"/>
                  <a:pt x="1030090" y="2590126"/>
                  <a:pt x="1010477" y="2570514"/>
                </a:cubicBezTo>
                <a:cubicBezTo>
                  <a:pt x="992648" y="2552685"/>
                  <a:pt x="992648" y="2522376"/>
                  <a:pt x="1010477" y="2504547"/>
                </a:cubicBezTo>
                <a:cubicBezTo>
                  <a:pt x="1028306" y="2486718"/>
                  <a:pt x="1058614" y="2486718"/>
                  <a:pt x="1076443" y="2504547"/>
                </a:cubicBezTo>
                <a:cubicBezTo>
                  <a:pt x="1094272" y="2522376"/>
                  <a:pt x="1094272" y="2552684"/>
                  <a:pt x="1076443" y="2570513"/>
                </a:cubicBezTo>
                <a:close/>
                <a:moveTo>
                  <a:pt x="940944" y="2706014"/>
                </a:moveTo>
                <a:cubicBezTo>
                  <a:pt x="923115" y="2725627"/>
                  <a:pt x="892807" y="2725627"/>
                  <a:pt x="874978" y="2706014"/>
                </a:cubicBezTo>
                <a:cubicBezTo>
                  <a:pt x="857149" y="2688185"/>
                  <a:pt x="857149" y="2657877"/>
                  <a:pt x="874978" y="2640048"/>
                </a:cubicBezTo>
                <a:cubicBezTo>
                  <a:pt x="892807" y="2622219"/>
                  <a:pt x="923115" y="2622219"/>
                  <a:pt x="940944" y="2640048"/>
                </a:cubicBezTo>
                <a:cubicBezTo>
                  <a:pt x="958773" y="2657877"/>
                  <a:pt x="958773" y="2688185"/>
                  <a:pt x="940944" y="2706014"/>
                </a:cubicBezTo>
                <a:close/>
                <a:moveTo>
                  <a:pt x="1349225" y="2299514"/>
                </a:moveTo>
                <a:cubicBezTo>
                  <a:pt x="1331396" y="2319127"/>
                  <a:pt x="1301088" y="2319127"/>
                  <a:pt x="1283258" y="2299514"/>
                </a:cubicBezTo>
                <a:cubicBezTo>
                  <a:pt x="1265429" y="2281685"/>
                  <a:pt x="1265429" y="2251377"/>
                  <a:pt x="1283258" y="2233548"/>
                </a:cubicBezTo>
                <a:cubicBezTo>
                  <a:pt x="1301087" y="2215719"/>
                  <a:pt x="1331396" y="2215719"/>
                  <a:pt x="1349225" y="2233548"/>
                </a:cubicBezTo>
                <a:cubicBezTo>
                  <a:pt x="1367054" y="2251377"/>
                  <a:pt x="1367054" y="2281685"/>
                  <a:pt x="1349225" y="2299514"/>
                </a:cubicBezTo>
                <a:close/>
                <a:moveTo>
                  <a:pt x="1213728" y="2435013"/>
                </a:moveTo>
                <a:cubicBezTo>
                  <a:pt x="1194117" y="2454626"/>
                  <a:pt x="1165591" y="2454626"/>
                  <a:pt x="1147762" y="2435013"/>
                </a:cubicBezTo>
                <a:cubicBezTo>
                  <a:pt x="1129933" y="2417185"/>
                  <a:pt x="1129933" y="2386876"/>
                  <a:pt x="1147762" y="2369047"/>
                </a:cubicBezTo>
                <a:cubicBezTo>
                  <a:pt x="1165591" y="2351218"/>
                  <a:pt x="1195899" y="2351218"/>
                  <a:pt x="1213728" y="2369047"/>
                </a:cubicBezTo>
                <a:cubicBezTo>
                  <a:pt x="1231557" y="2386876"/>
                  <a:pt x="1231557" y="2417184"/>
                  <a:pt x="1213728" y="2435013"/>
                </a:cubicBezTo>
                <a:close/>
                <a:moveTo>
                  <a:pt x="1484727" y="2165796"/>
                </a:moveTo>
                <a:cubicBezTo>
                  <a:pt x="1466898" y="2183625"/>
                  <a:pt x="1436590" y="2183625"/>
                  <a:pt x="1418761" y="2165796"/>
                </a:cubicBezTo>
                <a:cubicBezTo>
                  <a:pt x="1400932" y="2147967"/>
                  <a:pt x="1400932" y="2117658"/>
                  <a:pt x="1418761" y="2099829"/>
                </a:cubicBezTo>
                <a:cubicBezTo>
                  <a:pt x="1436590" y="2082001"/>
                  <a:pt x="1466899" y="2082001"/>
                  <a:pt x="1484728" y="2099830"/>
                </a:cubicBezTo>
                <a:cubicBezTo>
                  <a:pt x="1502557" y="2117659"/>
                  <a:pt x="1502556" y="2147967"/>
                  <a:pt x="1484727" y="2165796"/>
                </a:cubicBezTo>
                <a:close/>
                <a:moveTo>
                  <a:pt x="1622008" y="2030296"/>
                </a:moveTo>
                <a:cubicBezTo>
                  <a:pt x="1602397" y="2048125"/>
                  <a:pt x="1573871" y="2048125"/>
                  <a:pt x="1556042" y="2030296"/>
                </a:cubicBezTo>
                <a:cubicBezTo>
                  <a:pt x="1538213" y="2012467"/>
                  <a:pt x="1538213" y="1982158"/>
                  <a:pt x="1556042" y="1964329"/>
                </a:cubicBezTo>
                <a:cubicBezTo>
                  <a:pt x="1573871" y="1946500"/>
                  <a:pt x="1604179" y="1946501"/>
                  <a:pt x="1622008" y="1964330"/>
                </a:cubicBezTo>
                <a:cubicBezTo>
                  <a:pt x="1639837" y="1982159"/>
                  <a:pt x="1639837" y="2012467"/>
                  <a:pt x="1622008" y="2030296"/>
                </a:cubicBezTo>
                <a:close/>
                <a:moveTo>
                  <a:pt x="1757509" y="1894795"/>
                </a:moveTo>
                <a:cubicBezTo>
                  <a:pt x="1739680" y="1912624"/>
                  <a:pt x="1709372" y="1912624"/>
                  <a:pt x="1691543" y="1894795"/>
                </a:cubicBezTo>
                <a:cubicBezTo>
                  <a:pt x="1673714" y="1876966"/>
                  <a:pt x="1673713" y="1846658"/>
                  <a:pt x="1691542" y="1828829"/>
                </a:cubicBezTo>
                <a:cubicBezTo>
                  <a:pt x="1709371" y="1811000"/>
                  <a:pt x="1739680" y="1811000"/>
                  <a:pt x="1757509" y="1828829"/>
                </a:cubicBezTo>
                <a:cubicBezTo>
                  <a:pt x="1775338" y="1846658"/>
                  <a:pt x="1775338" y="1876966"/>
                  <a:pt x="1757509" y="1894795"/>
                </a:cubicBezTo>
                <a:close/>
                <a:moveTo>
                  <a:pt x="1893009" y="1759296"/>
                </a:moveTo>
                <a:cubicBezTo>
                  <a:pt x="1875180" y="1777125"/>
                  <a:pt x="1844872" y="1777125"/>
                  <a:pt x="1827043" y="1759296"/>
                </a:cubicBezTo>
                <a:cubicBezTo>
                  <a:pt x="1809214" y="1741467"/>
                  <a:pt x="1809214" y="1711158"/>
                  <a:pt x="1827043" y="1693329"/>
                </a:cubicBezTo>
                <a:cubicBezTo>
                  <a:pt x="1844872" y="1675500"/>
                  <a:pt x="1875181" y="1675501"/>
                  <a:pt x="1893010" y="1693330"/>
                </a:cubicBezTo>
                <a:cubicBezTo>
                  <a:pt x="1910839" y="1711159"/>
                  <a:pt x="1910838" y="1741467"/>
                  <a:pt x="1893009" y="1759296"/>
                </a:cubicBezTo>
                <a:close/>
                <a:moveTo>
                  <a:pt x="2030292" y="1623795"/>
                </a:moveTo>
                <a:cubicBezTo>
                  <a:pt x="2010681" y="1641624"/>
                  <a:pt x="1982155" y="1641624"/>
                  <a:pt x="1964326" y="1623795"/>
                </a:cubicBezTo>
                <a:cubicBezTo>
                  <a:pt x="1946497" y="1605966"/>
                  <a:pt x="1946497" y="1575658"/>
                  <a:pt x="1964326" y="1557829"/>
                </a:cubicBezTo>
                <a:cubicBezTo>
                  <a:pt x="1982155" y="1540000"/>
                  <a:pt x="2012463" y="1540000"/>
                  <a:pt x="2030292" y="1557829"/>
                </a:cubicBezTo>
                <a:cubicBezTo>
                  <a:pt x="2048121" y="1575658"/>
                  <a:pt x="2048121" y="1605966"/>
                  <a:pt x="2030292" y="1623795"/>
                </a:cubicBezTo>
                <a:close/>
                <a:moveTo>
                  <a:pt x="2165794" y="1488295"/>
                </a:moveTo>
                <a:cubicBezTo>
                  <a:pt x="2147965" y="1506124"/>
                  <a:pt x="2117655" y="1506124"/>
                  <a:pt x="2099826" y="1488295"/>
                </a:cubicBezTo>
                <a:cubicBezTo>
                  <a:pt x="2081997" y="1470466"/>
                  <a:pt x="2081997" y="1440158"/>
                  <a:pt x="2099826" y="1422329"/>
                </a:cubicBezTo>
                <a:cubicBezTo>
                  <a:pt x="2117655" y="1404500"/>
                  <a:pt x="2147965" y="1404499"/>
                  <a:pt x="2165794" y="1422329"/>
                </a:cubicBezTo>
                <a:cubicBezTo>
                  <a:pt x="2183621" y="1440158"/>
                  <a:pt x="2183621" y="1470466"/>
                  <a:pt x="2165794" y="1488295"/>
                </a:cubicBezTo>
                <a:close/>
                <a:moveTo>
                  <a:pt x="2301295" y="1352796"/>
                </a:moveTo>
                <a:cubicBezTo>
                  <a:pt x="2283466" y="1370625"/>
                  <a:pt x="2253158" y="1370625"/>
                  <a:pt x="2235329" y="1352796"/>
                </a:cubicBezTo>
                <a:cubicBezTo>
                  <a:pt x="2217500" y="1334967"/>
                  <a:pt x="2217500" y="1304659"/>
                  <a:pt x="2235329" y="1286830"/>
                </a:cubicBezTo>
                <a:cubicBezTo>
                  <a:pt x="2253158" y="1269001"/>
                  <a:pt x="2283466" y="1269001"/>
                  <a:pt x="2301295" y="1286830"/>
                </a:cubicBezTo>
                <a:cubicBezTo>
                  <a:pt x="2319124" y="1304659"/>
                  <a:pt x="2319124" y="1334967"/>
                  <a:pt x="2301295" y="1352796"/>
                </a:cubicBezTo>
                <a:close/>
                <a:moveTo>
                  <a:pt x="2434817" y="1222169"/>
                </a:moveTo>
                <a:cubicBezTo>
                  <a:pt x="2415206" y="1239998"/>
                  <a:pt x="2386680" y="1239998"/>
                  <a:pt x="2368851" y="1222169"/>
                </a:cubicBezTo>
                <a:cubicBezTo>
                  <a:pt x="2351022" y="1204340"/>
                  <a:pt x="2351022" y="1174032"/>
                  <a:pt x="2368851" y="1156203"/>
                </a:cubicBezTo>
                <a:cubicBezTo>
                  <a:pt x="2386680" y="1138374"/>
                  <a:pt x="2416988" y="1138374"/>
                  <a:pt x="2434817" y="1156203"/>
                </a:cubicBezTo>
                <a:cubicBezTo>
                  <a:pt x="2452646" y="1174032"/>
                  <a:pt x="2452646" y="1204340"/>
                  <a:pt x="2434817" y="1222169"/>
                </a:cubicBezTo>
                <a:close/>
                <a:moveTo>
                  <a:pt x="2570319" y="1086669"/>
                </a:moveTo>
                <a:cubicBezTo>
                  <a:pt x="2552490" y="1104498"/>
                  <a:pt x="2522180" y="1104498"/>
                  <a:pt x="2504351" y="1086669"/>
                </a:cubicBezTo>
                <a:cubicBezTo>
                  <a:pt x="2486522" y="1068840"/>
                  <a:pt x="2486522" y="1038532"/>
                  <a:pt x="2504351" y="1020703"/>
                </a:cubicBezTo>
                <a:cubicBezTo>
                  <a:pt x="2522180" y="1002874"/>
                  <a:pt x="2552490" y="1002873"/>
                  <a:pt x="2570320" y="1020703"/>
                </a:cubicBezTo>
                <a:cubicBezTo>
                  <a:pt x="2588146" y="1038532"/>
                  <a:pt x="2588146" y="1068840"/>
                  <a:pt x="2570319" y="1086669"/>
                </a:cubicBezTo>
                <a:close/>
                <a:moveTo>
                  <a:pt x="2705820" y="951170"/>
                </a:moveTo>
                <a:cubicBezTo>
                  <a:pt x="2687991" y="968999"/>
                  <a:pt x="2657683" y="968999"/>
                  <a:pt x="2639854" y="951170"/>
                </a:cubicBezTo>
                <a:cubicBezTo>
                  <a:pt x="2622025" y="933341"/>
                  <a:pt x="2622025" y="903033"/>
                  <a:pt x="2639854" y="885204"/>
                </a:cubicBezTo>
                <a:cubicBezTo>
                  <a:pt x="2657683" y="867375"/>
                  <a:pt x="2687991" y="867375"/>
                  <a:pt x="2705820" y="885204"/>
                </a:cubicBezTo>
                <a:cubicBezTo>
                  <a:pt x="2723649" y="903033"/>
                  <a:pt x="2723649" y="933341"/>
                  <a:pt x="2705820" y="951170"/>
                </a:cubicBezTo>
                <a:close/>
                <a:moveTo>
                  <a:pt x="1088640" y="2836716"/>
                </a:moveTo>
                <a:cubicBezTo>
                  <a:pt x="1070812" y="2854545"/>
                  <a:pt x="1040503" y="2854545"/>
                  <a:pt x="1022674" y="2836716"/>
                </a:cubicBezTo>
                <a:cubicBezTo>
                  <a:pt x="1004845" y="2818887"/>
                  <a:pt x="1004845" y="2788579"/>
                  <a:pt x="1022674" y="2770750"/>
                </a:cubicBezTo>
                <a:cubicBezTo>
                  <a:pt x="1040503" y="2752921"/>
                  <a:pt x="1070811" y="2752921"/>
                  <a:pt x="1088640" y="2770750"/>
                </a:cubicBezTo>
                <a:cubicBezTo>
                  <a:pt x="1106469" y="2788579"/>
                  <a:pt x="1106469" y="2818887"/>
                  <a:pt x="1088640" y="2836716"/>
                </a:cubicBezTo>
                <a:close/>
                <a:moveTo>
                  <a:pt x="1224147" y="2701215"/>
                </a:moveTo>
                <a:cubicBezTo>
                  <a:pt x="1206318" y="2719044"/>
                  <a:pt x="1176008" y="2719044"/>
                  <a:pt x="1158178" y="2701215"/>
                </a:cubicBezTo>
                <a:cubicBezTo>
                  <a:pt x="1140351" y="2683386"/>
                  <a:pt x="1140352" y="2653078"/>
                  <a:pt x="1158179" y="2635249"/>
                </a:cubicBezTo>
                <a:cubicBezTo>
                  <a:pt x="1176008" y="2617420"/>
                  <a:pt x="1206318" y="2617420"/>
                  <a:pt x="1224147" y="2635249"/>
                </a:cubicBezTo>
                <a:cubicBezTo>
                  <a:pt x="1241976" y="2653078"/>
                  <a:pt x="1241976" y="2683386"/>
                  <a:pt x="1224147" y="2701215"/>
                </a:cubicBezTo>
                <a:close/>
                <a:moveTo>
                  <a:pt x="1359648" y="2565715"/>
                </a:moveTo>
                <a:cubicBezTo>
                  <a:pt x="1341819" y="2583544"/>
                  <a:pt x="1311510" y="2583543"/>
                  <a:pt x="1293681" y="2565714"/>
                </a:cubicBezTo>
                <a:cubicBezTo>
                  <a:pt x="1275852" y="2547885"/>
                  <a:pt x="1275852" y="2517577"/>
                  <a:pt x="1293681" y="2499748"/>
                </a:cubicBezTo>
                <a:cubicBezTo>
                  <a:pt x="1313292" y="2481919"/>
                  <a:pt x="1341818" y="2481919"/>
                  <a:pt x="1359647" y="2499748"/>
                </a:cubicBezTo>
                <a:cubicBezTo>
                  <a:pt x="1377476" y="2517577"/>
                  <a:pt x="1377477" y="2547886"/>
                  <a:pt x="1359648" y="2565715"/>
                </a:cubicBezTo>
                <a:close/>
                <a:moveTo>
                  <a:pt x="1496930" y="2430216"/>
                </a:moveTo>
                <a:cubicBezTo>
                  <a:pt x="1479101" y="2448045"/>
                  <a:pt x="1448792" y="2448045"/>
                  <a:pt x="1430963" y="2430216"/>
                </a:cubicBezTo>
                <a:cubicBezTo>
                  <a:pt x="1413134" y="2412387"/>
                  <a:pt x="1413134" y="2382079"/>
                  <a:pt x="1430963" y="2364250"/>
                </a:cubicBezTo>
                <a:cubicBezTo>
                  <a:pt x="1448792" y="2346421"/>
                  <a:pt x="1479100" y="2346420"/>
                  <a:pt x="1496929" y="2364249"/>
                </a:cubicBezTo>
                <a:cubicBezTo>
                  <a:pt x="1514758" y="2382078"/>
                  <a:pt x="1514759" y="2412387"/>
                  <a:pt x="1496930" y="2430216"/>
                </a:cubicBezTo>
                <a:close/>
                <a:moveTo>
                  <a:pt x="1632430" y="2294716"/>
                </a:moveTo>
                <a:cubicBezTo>
                  <a:pt x="1614601" y="2312545"/>
                  <a:pt x="1584292" y="2312545"/>
                  <a:pt x="1566463" y="2294716"/>
                </a:cubicBezTo>
                <a:cubicBezTo>
                  <a:pt x="1548634" y="2276887"/>
                  <a:pt x="1548634" y="2246579"/>
                  <a:pt x="1566463" y="2228750"/>
                </a:cubicBezTo>
                <a:cubicBezTo>
                  <a:pt x="1584292" y="2210921"/>
                  <a:pt x="1614600" y="2210920"/>
                  <a:pt x="1632429" y="2228749"/>
                </a:cubicBezTo>
                <a:cubicBezTo>
                  <a:pt x="1650258" y="2246578"/>
                  <a:pt x="1650259" y="2276887"/>
                  <a:pt x="1632430" y="2294716"/>
                </a:cubicBezTo>
                <a:close/>
                <a:moveTo>
                  <a:pt x="1767930" y="2159215"/>
                </a:moveTo>
                <a:cubicBezTo>
                  <a:pt x="1750101" y="2177044"/>
                  <a:pt x="1719793" y="2177044"/>
                  <a:pt x="1701964" y="2159215"/>
                </a:cubicBezTo>
                <a:cubicBezTo>
                  <a:pt x="1684135" y="2141386"/>
                  <a:pt x="1684135" y="2111078"/>
                  <a:pt x="1701964" y="2093249"/>
                </a:cubicBezTo>
                <a:cubicBezTo>
                  <a:pt x="1721575" y="2075420"/>
                  <a:pt x="1750101" y="2075420"/>
                  <a:pt x="1767930" y="2093249"/>
                </a:cubicBezTo>
                <a:cubicBezTo>
                  <a:pt x="1785759" y="2111078"/>
                  <a:pt x="1785759" y="2141386"/>
                  <a:pt x="1767930" y="2159215"/>
                </a:cubicBezTo>
                <a:close/>
                <a:moveTo>
                  <a:pt x="1905212" y="2023717"/>
                </a:moveTo>
                <a:cubicBezTo>
                  <a:pt x="1887383" y="2041546"/>
                  <a:pt x="1857075" y="2041545"/>
                  <a:pt x="1839246" y="2023716"/>
                </a:cubicBezTo>
                <a:cubicBezTo>
                  <a:pt x="1821417" y="2005887"/>
                  <a:pt x="1821417" y="1975579"/>
                  <a:pt x="1839246" y="1957750"/>
                </a:cubicBezTo>
                <a:cubicBezTo>
                  <a:pt x="1857075" y="1939921"/>
                  <a:pt x="1887383" y="1939921"/>
                  <a:pt x="1905212" y="1957750"/>
                </a:cubicBezTo>
                <a:cubicBezTo>
                  <a:pt x="1923041" y="1975579"/>
                  <a:pt x="1923041" y="2005888"/>
                  <a:pt x="1905212" y="2023717"/>
                </a:cubicBezTo>
                <a:close/>
                <a:moveTo>
                  <a:pt x="1233061" y="2982913"/>
                </a:moveTo>
                <a:cubicBezTo>
                  <a:pt x="1215232" y="3000742"/>
                  <a:pt x="1184922" y="3000742"/>
                  <a:pt x="1167093" y="2982913"/>
                </a:cubicBezTo>
                <a:cubicBezTo>
                  <a:pt x="1149265" y="2965083"/>
                  <a:pt x="1149265" y="2934775"/>
                  <a:pt x="1167092" y="2916946"/>
                </a:cubicBezTo>
                <a:cubicBezTo>
                  <a:pt x="1184921" y="2897333"/>
                  <a:pt x="1215231" y="2897333"/>
                  <a:pt x="1233061" y="2916946"/>
                </a:cubicBezTo>
                <a:cubicBezTo>
                  <a:pt x="1250890" y="2934775"/>
                  <a:pt x="1250890" y="2965084"/>
                  <a:pt x="1233061" y="2982913"/>
                </a:cubicBezTo>
                <a:close/>
                <a:moveTo>
                  <a:pt x="1368564" y="2847412"/>
                </a:moveTo>
                <a:cubicBezTo>
                  <a:pt x="1350735" y="2865241"/>
                  <a:pt x="1320427" y="2865241"/>
                  <a:pt x="1302598" y="2847412"/>
                </a:cubicBezTo>
                <a:cubicBezTo>
                  <a:pt x="1284769" y="2829583"/>
                  <a:pt x="1284769" y="2799274"/>
                  <a:pt x="1302598" y="2781445"/>
                </a:cubicBezTo>
                <a:cubicBezTo>
                  <a:pt x="1320427" y="2761833"/>
                  <a:pt x="1350735" y="2761832"/>
                  <a:pt x="1368564" y="2781445"/>
                </a:cubicBezTo>
                <a:cubicBezTo>
                  <a:pt x="1386393" y="2799274"/>
                  <a:pt x="1386393" y="2829583"/>
                  <a:pt x="1368564" y="2847412"/>
                </a:cubicBezTo>
                <a:close/>
                <a:moveTo>
                  <a:pt x="1641347" y="2576412"/>
                </a:moveTo>
                <a:cubicBezTo>
                  <a:pt x="1623518" y="2594241"/>
                  <a:pt x="1593210" y="2594241"/>
                  <a:pt x="1575381" y="2576412"/>
                </a:cubicBezTo>
                <a:cubicBezTo>
                  <a:pt x="1557552" y="2558583"/>
                  <a:pt x="1557551" y="2528275"/>
                  <a:pt x="1575380" y="2510446"/>
                </a:cubicBezTo>
                <a:cubicBezTo>
                  <a:pt x="1593210" y="2490833"/>
                  <a:pt x="1623518" y="2492617"/>
                  <a:pt x="1641347" y="2510446"/>
                </a:cubicBezTo>
                <a:cubicBezTo>
                  <a:pt x="1659176" y="2528275"/>
                  <a:pt x="1659176" y="2558583"/>
                  <a:pt x="1641347" y="2576412"/>
                </a:cubicBezTo>
                <a:close/>
                <a:moveTo>
                  <a:pt x="1505849" y="2711913"/>
                </a:moveTo>
                <a:cubicBezTo>
                  <a:pt x="1488020" y="2729742"/>
                  <a:pt x="1457712" y="2729742"/>
                  <a:pt x="1439883" y="2711913"/>
                </a:cubicBezTo>
                <a:cubicBezTo>
                  <a:pt x="1422054" y="2694084"/>
                  <a:pt x="1422054" y="2663776"/>
                  <a:pt x="1439883" y="2645947"/>
                </a:cubicBezTo>
                <a:cubicBezTo>
                  <a:pt x="1457712" y="2626334"/>
                  <a:pt x="1486236" y="2626334"/>
                  <a:pt x="1505849" y="2645947"/>
                </a:cubicBezTo>
                <a:cubicBezTo>
                  <a:pt x="1523678" y="2663776"/>
                  <a:pt x="1523678" y="2694084"/>
                  <a:pt x="1505849" y="2711913"/>
                </a:cubicBezTo>
                <a:close/>
                <a:moveTo>
                  <a:pt x="1776850" y="2440914"/>
                </a:moveTo>
                <a:cubicBezTo>
                  <a:pt x="1759021" y="2458743"/>
                  <a:pt x="1728712" y="2458743"/>
                  <a:pt x="1710883" y="2440914"/>
                </a:cubicBezTo>
                <a:cubicBezTo>
                  <a:pt x="1693054" y="2423085"/>
                  <a:pt x="1693055" y="2392776"/>
                  <a:pt x="1710884" y="2374947"/>
                </a:cubicBezTo>
                <a:cubicBezTo>
                  <a:pt x="1728712" y="2357118"/>
                  <a:pt x="1759021" y="2357118"/>
                  <a:pt x="1776850" y="2374947"/>
                </a:cubicBezTo>
                <a:cubicBezTo>
                  <a:pt x="1794679" y="2392776"/>
                  <a:pt x="1794679" y="2423085"/>
                  <a:pt x="1776850" y="2440914"/>
                </a:cubicBezTo>
                <a:close/>
                <a:moveTo>
                  <a:pt x="1914130" y="2305413"/>
                </a:moveTo>
                <a:cubicBezTo>
                  <a:pt x="1896301" y="2323242"/>
                  <a:pt x="1865992" y="2323242"/>
                  <a:pt x="1848163" y="2305413"/>
                </a:cubicBezTo>
                <a:cubicBezTo>
                  <a:pt x="1830334" y="2287584"/>
                  <a:pt x="1830334" y="2257276"/>
                  <a:pt x="1848163" y="2239447"/>
                </a:cubicBezTo>
                <a:cubicBezTo>
                  <a:pt x="1865992" y="2221618"/>
                  <a:pt x="1894519" y="2221618"/>
                  <a:pt x="1914130" y="2239446"/>
                </a:cubicBezTo>
                <a:cubicBezTo>
                  <a:pt x="1931958" y="2257275"/>
                  <a:pt x="1931959" y="2287584"/>
                  <a:pt x="1914130" y="2305413"/>
                </a:cubicBezTo>
                <a:close/>
                <a:moveTo>
                  <a:pt x="1377477" y="3127324"/>
                </a:moveTo>
                <a:cubicBezTo>
                  <a:pt x="1359648" y="3145153"/>
                  <a:pt x="1329339" y="3145153"/>
                  <a:pt x="1311510" y="3127324"/>
                </a:cubicBezTo>
                <a:cubicBezTo>
                  <a:pt x="1293681" y="3109495"/>
                  <a:pt x="1293681" y="3079187"/>
                  <a:pt x="1311510" y="3061358"/>
                </a:cubicBezTo>
                <a:cubicBezTo>
                  <a:pt x="1329339" y="3043529"/>
                  <a:pt x="1359647" y="3043529"/>
                  <a:pt x="1377476" y="3061358"/>
                </a:cubicBezTo>
                <a:cubicBezTo>
                  <a:pt x="1395305" y="3079187"/>
                  <a:pt x="1395306" y="3109495"/>
                  <a:pt x="1377477" y="3127324"/>
                </a:cubicBezTo>
                <a:close/>
                <a:moveTo>
                  <a:pt x="1512977" y="2991826"/>
                </a:moveTo>
                <a:cubicBezTo>
                  <a:pt x="1495148" y="3009655"/>
                  <a:pt x="1464839" y="3009654"/>
                  <a:pt x="1447010" y="2991825"/>
                </a:cubicBezTo>
                <a:cubicBezTo>
                  <a:pt x="1429181" y="2973996"/>
                  <a:pt x="1429181" y="2943688"/>
                  <a:pt x="1447010" y="2925859"/>
                </a:cubicBezTo>
                <a:cubicBezTo>
                  <a:pt x="1466621" y="2908030"/>
                  <a:pt x="1495148" y="2908030"/>
                  <a:pt x="1512977" y="2925859"/>
                </a:cubicBezTo>
                <a:cubicBezTo>
                  <a:pt x="1530806" y="2943688"/>
                  <a:pt x="1530806" y="2973997"/>
                  <a:pt x="1512977" y="2991826"/>
                </a:cubicBezTo>
                <a:close/>
                <a:moveTo>
                  <a:pt x="1921257" y="2585324"/>
                </a:moveTo>
                <a:cubicBezTo>
                  <a:pt x="1903428" y="2603153"/>
                  <a:pt x="1873120" y="2603153"/>
                  <a:pt x="1855291" y="2585324"/>
                </a:cubicBezTo>
                <a:cubicBezTo>
                  <a:pt x="1837462" y="2567495"/>
                  <a:pt x="1837462" y="2537187"/>
                  <a:pt x="1855291" y="2519358"/>
                </a:cubicBezTo>
                <a:cubicBezTo>
                  <a:pt x="1873120" y="2501529"/>
                  <a:pt x="1903428" y="2501529"/>
                  <a:pt x="1921257" y="2519358"/>
                </a:cubicBezTo>
                <a:cubicBezTo>
                  <a:pt x="1939086" y="2537187"/>
                  <a:pt x="1939086" y="2567495"/>
                  <a:pt x="1921257" y="2585324"/>
                </a:cubicBezTo>
                <a:close/>
                <a:moveTo>
                  <a:pt x="1650259" y="2856326"/>
                </a:moveTo>
                <a:cubicBezTo>
                  <a:pt x="1632430" y="2874155"/>
                  <a:pt x="1602121" y="2874154"/>
                  <a:pt x="1584292" y="2856325"/>
                </a:cubicBezTo>
                <a:cubicBezTo>
                  <a:pt x="1566463" y="2838496"/>
                  <a:pt x="1566463" y="2808188"/>
                  <a:pt x="1584292" y="2790359"/>
                </a:cubicBezTo>
                <a:cubicBezTo>
                  <a:pt x="1602121" y="2772530"/>
                  <a:pt x="1630648" y="2772530"/>
                  <a:pt x="1650258" y="2790359"/>
                </a:cubicBezTo>
                <a:cubicBezTo>
                  <a:pt x="1668087" y="2808188"/>
                  <a:pt x="1668088" y="2838497"/>
                  <a:pt x="1650259" y="2856326"/>
                </a:cubicBezTo>
                <a:close/>
                <a:moveTo>
                  <a:pt x="1785757" y="2720827"/>
                </a:moveTo>
                <a:cubicBezTo>
                  <a:pt x="1767928" y="2738656"/>
                  <a:pt x="1737620" y="2738656"/>
                  <a:pt x="1719791" y="2720827"/>
                </a:cubicBezTo>
                <a:cubicBezTo>
                  <a:pt x="1701962" y="2702998"/>
                  <a:pt x="1701962" y="2672690"/>
                  <a:pt x="1719791" y="2654861"/>
                </a:cubicBezTo>
                <a:cubicBezTo>
                  <a:pt x="1737620" y="2637032"/>
                  <a:pt x="1767928" y="2637031"/>
                  <a:pt x="1785757" y="2654860"/>
                </a:cubicBezTo>
                <a:cubicBezTo>
                  <a:pt x="1803586" y="2672689"/>
                  <a:pt x="1803586" y="2702998"/>
                  <a:pt x="1785757" y="2720827"/>
                </a:cubicBezTo>
                <a:close/>
                <a:moveTo>
                  <a:pt x="1521884" y="3273521"/>
                </a:moveTo>
                <a:cubicBezTo>
                  <a:pt x="1504055" y="3291350"/>
                  <a:pt x="1473747" y="3291350"/>
                  <a:pt x="1455918" y="3273521"/>
                </a:cubicBezTo>
                <a:cubicBezTo>
                  <a:pt x="1438089" y="3255692"/>
                  <a:pt x="1438089" y="3225383"/>
                  <a:pt x="1455918" y="3207554"/>
                </a:cubicBezTo>
                <a:cubicBezTo>
                  <a:pt x="1473747" y="3187942"/>
                  <a:pt x="1504055" y="3187941"/>
                  <a:pt x="1521884" y="3207554"/>
                </a:cubicBezTo>
                <a:cubicBezTo>
                  <a:pt x="1539713" y="3225383"/>
                  <a:pt x="1539713" y="3255692"/>
                  <a:pt x="1521884" y="3273521"/>
                </a:cubicBezTo>
                <a:close/>
                <a:moveTo>
                  <a:pt x="1657385" y="3138020"/>
                </a:moveTo>
                <a:cubicBezTo>
                  <a:pt x="1639556" y="3155849"/>
                  <a:pt x="1609247" y="3155849"/>
                  <a:pt x="1591418" y="3138020"/>
                </a:cubicBezTo>
                <a:cubicBezTo>
                  <a:pt x="1573589" y="3120191"/>
                  <a:pt x="1573590" y="3089883"/>
                  <a:pt x="1591419" y="3072054"/>
                </a:cubicBezTo>
                <a:cubicBezTo>
                  <a:pt x="1611029" y="3052441"/>
                  <a:pt x="1639556" y="3052441"/>
                  <a:pt x="1657385" y="3072053"/>
                </a:cubicBezTo>
                <a:cubicBezTo>
                  <a:pt x="1675214" y="3089882"/>
                  <a:pt x="1675214" y="3120191"/>
                  <a:pt x="1657385" y="3138020"/>
                </a:cubicBezTo>
                <a:close/>
                <a:moveTo>
                  <a:pt x="1794669" y="3002519"/>
                </a:moveTo>
                <a:cubicBezTo>
                  <a:pt x="1776840" y="3020348"/>
                  <a:pt x="1746531" y="3020348"/>
                  <a:pt x="1728702" y="3002519"/>
                </a:cubicBezTo>
                <a:cubicBezTo>
                  <a:pt x="1710873" y="2984690"/>
                  <a:pt x="1710874" y="2954382"/>
                  <a:pt x="1728703" y="2936553"/>
                </a:cubicBezTo>
                <a:cubicBezTo>
                  <a:pt x="1746531" y="2916940"/>
                  <a:pt x="1776840" y="2916940"/>
                  <a:pt x="1794669" y="2936553"/>
                </a:cubicBezTo>
                <a:cubicBezTo>
                  <a:pt x="1812498" y="2954382"/>
                  <a:pt x="1812498" y="2984690"/>
                  <a:pt x="1794669" y="3002519"/>
                </a:cubicBezTo>
                <a:close/>
                <a:moveTo>
                  <a:pt x="2065666" y="2731522"/>
                </a:moveTo>
                <a:cubicBezTo>
                  <a:pt x="2047837" y="2749351"/>
                  <a:pt x="2017529" y="2749351"/>
                  <a:pt x="1999700" y="2731522"/>
                </a:cubicBezTo>
                <a:cubicBezTo>
                  <a:pt x="1981871" y="2713693"/>
                  <a:pt x="1981871" y="2683385"/>
                  <a:pt x="1999700" y="2665556"/>
                </a:cubicBezTo>
                <a:cubicBezTo>
                  <a:pt x="2019311" y="2647727"/>
                  <a:pt x="2047837" y="2647726"/>
                  <a:pt x="2065666" y="2665555"/>
                </a:cubicBezTo>
                <a:cubicBezTo>
                  <a:pt x="2083495" y="2683384"/>
                  <a:pt x="2083495" y="2713693"/>
                  <a:pt x="2065666" y="2731522"/>
                </a:cubicBezTo>
                <a:close/>
                <a:moveTo>
                  <a:pt x="1930168" y="2867021"/>
                </a:moveTo>
                <a:cubicBezTo>
                  <a:pt x="1912339" y="2884850"/>
                  <a:pt x="1882031" y="2884850"/>
                  <a:pt x="1864202" y="2867021"/>
                </a:cubicBezTo>
                <a:cubicBezTo>
                  <a:pt x="1846373" y="2849192"/>
                  <a:pt x="1846373" y="2818883"/>
                  <a:pt x="1864202" y="2801054"/>
                </a:cubicBezTo>
                <a:cubicBezTo>
                  <a:pt x="1882031" y="2781442"/>
                  <a:pt x="1912339" y="2783226"/>
                  <a:pt x="1930168" y="2801055"/>
                </a:cubicBezTo>
                <a:cubicBezTo>
                  <a:pt x="1947997" y="2818884"/>
                  <a:pt x="1947997" y="2849192"/>
                  <a:pt x="1930168" y="2867021"/>
                </a:cubicBezTo>
                <a:close/>
                <a:moveTo>
                  <a:pt x="2740015" y="2057229"/>
                </a:moveTo>
                <a:cubicBezTo>
                  <a:pt x="2722186" y="2075058"/>
                  <a:pt x="2691878" y="2075058"/>
                  <a:pt x="2674049" y="2057229"/>
                </a:cubicBezTo>
                <a:cubicBezTo>
                  <a:pt x="2656220" y="2039400"/>
                  <a:pt x="2656220" y="2009091"/>
                  <a:pt x="2674049" y="1991262"/>
                </a:cubicBezTo>
                <a:cubicBezTo>
                  <a:pt x="2691878" y="1973433"/>
                  <a:pt x="2722186" y="1973434"/>
                  <a:pt x="2740015" y="1991263"/>
                </a:cubicBezTo>
                <a:cubicBezTo>
                  <a:pt x="2757844" y="2009092"/>
                  <a:pt x="2757844" y="2039400"/>
                  <a:pt x="2740015" y="2057229"/>
                </a:cubicBezTo>
                <a:close/>
                <a:moveTo>
                  <a:pt x="2875553" y="1921727"/>
                </a:moveTo>
                <a:cubicBezTo>
                  <a:pt x="2857724" y="1939556"/>
                  <a:pt x="2829198" y="1939556"/>
                  <a:pt x="2809587" y="1921728"/>
                </a:cubicBezTo>
                <a:cubicBezTo>
                  <a:pt x="2791758" y="1903899"/>
                  <a:pt x="2791758" y="1873590"/>
                  <a:pt x="2809587" y="1855761"/>
                </a:cubicBezTo>
                <a:cubicBezTo>
                  <a:pt x="2827416" y="1837932"/>
                  <a:pt x="2857725" y="1837932"/>
                  <a:pt x="2875554" y="1855761"/>
                </a:cubicBezTo>
                <a:cubicBezTo>
                  <a:pt x="2893383" y="1873590"/>
                  <a:pt x="2893382" y="1903898"/>
                  <a:pt x="2875553" y="1921727"/>
                </a:cubicBezTo>
                <a:close/>
                <a:moveTo>
                  <a:pt x="3009040" y="1791098"/>
                </a:moveTo>
                <a:cubicBezTo>
                  <a:pt x="2991211" y="1808927"/>
                  <a:pt x="2960902" y="1808927"/>
                  <a:pt x="2943073" y="1791098"/>
                </a:cubicBezTo>
                <a:cubicBezTo>
                  <a:pt x="2925244" y="1773269"/>
                  <a:pt x="2925244" y="1742960"/>
                  <a:pt x="2943073" y="1725131"/>
                </a:cubicBezTo>
                <a:cubicBezTo>
                  <a:pt x="2960902" y="1707303"/>
                  <a:pt x="2991211" y="1707303"/>
                  <a:pt x="3009040" y="1725132"/>
                </a:cubicBezTo>
                <a:cubicBezTo>
                  <a:pt x="3026869" y="1742961"/>
                  <a:pt x="3026869" y="1773269"/>
                  <a:pt x="3009040" y="1791098"/>
                </a:cubicBezTo>
                <a:close/>
                <a:moveTo>
                  <a:pt x="3144540" y="1655603"/>
                </a:moveTo>
                <a:cubicBezTo>
                  <a:pt x="3126711" y="1673432"/>
                  <a:pt x="3096403" y="1673432"/>
                  <a:pt x="3078574" y="1655603"/>
                </a:cubicBezTo>
                <a:cubicBezTo>
                  <a:pt x="3060745" y="1637774"/>
                  <a:pt x="3060745" y="1607465"/>
                  <a:pt x="3078574" y="1589636"/>
                </a:cubicBezTo>
                <a:cubicBezTo>
                  <a:pt x="3096403" y="1571807"/>
                  <a:pt x="3126712" y="1571808"/>
                  <a:pt x="3144541" y="1589637"/>
                </a:cubicBezTo>
                <a:cubicBezTo>
                  <a:pt x="3162370" y="1607466"/>
                  <a:pt x="3162369" y="1637774"/>
                  <a:pt x="3144540" y="1655603"/>
                </a:cubicBezTo>
                <a:close/>
                <a:moveTo>
                  <a:pt x="3280079" y="1520101"/>
                </a:moveTo>
                <a:cubicBezTo>
                  <a:pt x="3262250" y="1537930"/>
                  <a:pt x="3233723" y="1537931"/>
                  <a:pt x="3214112" y="1520102"/>
                </a:cubicBezTo>
                <a:cubicBezTo>
                  <a:pt x="3196283" y="1502273"/>
                  <a:pt x="3196283" y="1471964"/>
                  <a:pt x="3214112" y="1454135"/>
                </a:cubicBezTo>
                <a:cubicBezTo>
                  <a:pt x="3231941" y="1436306"/>
                  <a:pt x="3262250" y="1436306"/>
                  <a:pt x="3280079" y="1454135"/>
                </a:cubicBezTo>
                <a:cubicBezTo>
                  <a:pt x="3297908" y="1471964"/>
                  <a:pt x="3297908" y="1502272"/>
                  <a:pt x="3280079" y="1520101"/>
                </a:cubicBezTo>
                <a:close/>
                <a:moveTo>
                  <a:pt x="1666293" y="3417937"/>
                </a:moveTo>
                <a:cubicBezTo>
                  <a:pt x="1648464" y="3435766"/>
                  <a:pt x="1618155" y="3435765"/>
                  <a:pt x="1600326" y="3417936"/>
                </a:cubicBezTo>
                <a:cubicBezTo>
                  <a:pt x="1582497" y="3400107"/>
                  <a:pt x="1582498" y="3369799"/>
                  <a:pt x="1600327" y="3351970"/>
                </a:cubicBezTo>
                <a:cubicBezTo>
                  <a:pt x="1618156" y="3334141"/>
                  <a:pt x="1648464" y="3334141"/>
                  <a:pt x="1666293" y="3351970"/>
                </a:cubicBezTo>
                <a:cubicBezTo>
                  <a:pt x="1684122" y="3369799"/>
                  <a:pt x="1684122" y="3400108"/>
                  <a:pt x="1666293" y="3417937"/>
                </a:cubicBezTo>
                <a:close/>
                <a:moveTo>
                  <a:pt x="1803576" y="3282436"/>
                </a:moveTo>
                <a:cubicBezTo>
                  <a:pt x="1785747" y="3300265"/>
                  <a:pt x="1755438" y="3300265"/>
                  <a:pt x="1737609" y="3282436"/>
                </a:cubicBezTo>
                <a:cubicBezTo>
                  <a:pt x="1719780" y="3264607"/>
                  <a:pt x="1719780" y="3234299"/>
                  <a:pt x="1737609" y="3216470"/>
                </a:cubicBezTo>
                <a:cubicBezTo>
                  <a:pt x="1755438" y="3198641"/>
                  <a:pt x="1783963" y="3198640"/>
                  <a:pt x="1803575" y="3216469"/>
                </a:cubicBezTo>
                <a:cubicBezTo>
                  <a:pt x="1821404" y="3234298"/>
                  <a:pt x="1821405" y="3264607"/>
                  <a:pt x="1803576" y="3282436"/>
                </a:cubicBezTo>
                <a:close/>
                <a:moveTo>
                  <a:pt x="1939076" y="3146936"/>
                </a:moveTo>
                <a:cubicBezTo>
                  <a:pt x="1921247" y="3164765"/>
                  <a:pt x="1890938" y="3164765"/>
                  <a:pt x="1873109" y="3146936"/>
                </a:cubicBezTo>
                <a:cubicBezTo>
                  <a:pt x="1855280" y="3129107"/>
                  <a:pt x="1855280" y="3098798"/>
                  <a:pt x="1873109" y="3080970"/>
                </a:cubicBezTo>
                <a:cubicBezTo>
                  <a:pt x="1890938" y="3063141"/>
                  <a:pt x="1921247" y="3063140"/>
                  <a:pt x="1939076" y="3080969"/>
                </a:cubicBezTo>
                <a:cubicBezTo>
                  <a:pt x="1956905" y="3098798"/>
                  <a:pt x="1956905" y="3129107"/>
                  <a:pt x="1939076" y="3146936"/>
                </a:cubicBezTo>
                <a:close/>
                <a:moveTo>
                  <a:pt x="2074574" y="3011437"/>
                </a:moveTo>
                <a:cubicBezTo>
                  <a:pt x="2056745" y="3029266"/>
                  <a:pt x="2026437" y="3029266"/>
                  <a:pt x="2008608" y="3011437"/>
                </a:cubicBezTo>
                <a:cubicBezTo>
                  <a:pt x="1990779" y="2993608"/>
                  <a:pt x="1990779" y="2963300"/>
                  <a:pt x="2008608" y="2945471"/>
                </a:cubicBezTo>
                <a:cubicBezTo>
                  <a:pt x="2026437" y="2927642"/>
                  <a:pt x="2056745" y="2927642"/>
                  <a:pt x="2074574" y="2945471"/>
                </a:cubicBezTo>
                <a:cubicBezTo>
                  <a:pt x="2092403" y="2963300"/>
                  <a:pt x="2092403" y="2993608"/>
                  <a:pt x="2074574" y="3011437"/>
                </a:cubicBezTo>
                <a:close/>
                <a:moveTo>
                  <a:pt x="3019956" y="2066144"/>
                </a:moveTo>
                <a:cubicBezTo>
                  <a:pt x="3002127" y="2085757"/>
                  <a:pt x="2973601" y="2085757"/>
                  <a:pt x="2953990" y="2066144"/>
                </a:cubicBezTo>
                <a:cubicBezTo>
                  <a:pt x="2936161" y="2048315"/>
                  <a:pt x="2936161" y="2018007"/>
                  <a:pt x="2953990" y="2000178"/>
                </a:cubicBezTo>
                <a:cubicBezTo>
                  <a:pt x="2971819" y="1982349"/>
                  <a:pt x="3002127" y="1982349"/>
                  <a:pt x="3019956" y="2000178"/>
                </a:cubicBezTo>
                <a:cubicBezTo>
                  <a:pt x="3037785" y="2018007"/>
                  <a:pt x="3037785" y="2048315"/>
                  <a:pt x="3019956" y="2066144"/>
                </a:cubicBezTo>
                <a:close/>
                <a:moveTo>
                  <a:pt x="2211857" y="2875936"/>
                </a:moveTo>
                <a:cubicBezTo>
                  <a:pt x="2194028" y="2893765"/>
                  <a:pt x="2163719" y="2893765"/>
                  <a:pt x="2145890" y="2875936"/>
                </a:cubicBezTo>
                <a:cubicBezTo>
                  <a:pt x="2128061" y="2858107"/>
                  <a:pt x="2128062" y="2827799"/>
                  <a:pt x="2145891" y="2809970"/>
                </a:cubicBezTo>
                <a:cubicBezTo>
                  <a:pt x="2163720" y="2792141"/>
                  <a:pt x="2192246" y="2792141"/>
                  <a:pt x="2211857" y="2809970"/>
                </a:cubicBezTo>
                <a:cubicBezTo>
                  <a:pt x="2229686" y="2827799"/>
                  <a:pt x="2229686" y="2858107"/>
                  <a:pt x="2211857" y="2875936"/>
                </a:cubicBezTo>
                <a:close/>
                <a:moveTo>
                  <a:pt x="2347359" y="2740436"/>
                </a:moveTo>
                <a:cubicBezTo>
                  <a:pt x="2329530" y="2758265"/>
                  <a:pt x="2299222" y="2758265"/>
                  <a:pt x="2281393" y="2740436"/>
                </a:cubicBezTo>
                <a:cubicBezTo>
                  <a:pt x="2263564" y="2722607"/>
                  <a:pt x="2263564" y="2692298"/>
                  <a:pt x="2281393" y="2674469"/>
                </a:cubicBezTo>
                <a:cubicBezTo>
                  <a:pt x="2299222" y="2656640"/>
                  <a:pt x="2329530" y="2656640"/>
                  <a:pt x="2347359" y="2674469"/>
                </a:cubicBezTo>
                <a:cubicBezTo>
                  <a:pt x="2365188" y="2692298"/>
                  <a:pt x="2365188" y="2722607"/>
                  <a:pt x="2347359" y="2740436"/>
                </a:cubicBezTo>
                <a:close/>
                <a:moveTo>
                  <a:pt x="3424481" y="1664518"/>
                </a:moveTo>
                <a:cubicBezTo>
                  <a:pt x="3406652" y="1684131"/>
                  <a:pt x="3378126" y="1684131"/>
                  <a:pt x="3358515" y="1664518"/>
                </a:cubicBezTo>
                <a:cubicBezTo>
                  <a:pt x="3340686" y="1646689"/>
                  <a:pt x="3340686" y="1616381"/>
                  <a:pt x="3358515" y="1598552"/>
                </a:cubicBezTo>
                <a:cubicBezTo>
                  <a:pt x="3376344" y="1580723"/>
                  <a:pt x="3406652" y="1580723"/>
                  <a:pt x="3424481" y="1598552"/>
                </a:cubicBezTo>
                <a:cubicBezTo>
                  <a:pt x="3442310" y="1616381"/>
                  <a:pt x="3442310" y="1646689"/>
                  <a:pt x="3424481" y="1664518"/>
                </a:cubicBezTo>
                <a:close/>
                <a:moveTo>
                  <a:pt x="3153495" y="1935517"/>
                </a:moveTo>
                <a:cubicBezTo>
                  <a:pt x="3135666" y="1955130"/>
                  <a:pt x="3105358" y="1955130"/>
                  <a:pt x="3087529" y="1935517"/>
                </a:cubicBezTo>
                <a:cubicBezTo>
                  <a:pt x="3069700" y="1917688"/>
                  <a:pt x="3069700" y="1887379"/>
                  <a:pt x="3087529" y="1869550"/>
                </a:cubicBezTo>
                <a:cubicBezTo>
                  <a:pt x="3105358" y="1851721"/>
                  <a:pt x="3135666" y="1851721"/>
                  <a:pt x="3153495" y="1869550"/>
                </a:cubicBezTo>
                <a:cubicBezTo>
                  <a:pt x="3171324" y="1887379"/>
                  <a:pt x="3171324" y="1917688"/>
                  <a:pt x="3153495" y="1935517"/>
                </a:cubicBezTo>
                <a:close/>
                <a:moveTo>
                  <a:pt x="3288995" y="1800017"/>
                </a:moveTo>
                <a:cubicBezTo>
                  <a:pt x="3271166" y="1819630"/>
                  <a:pt x="3240858" y="1819630"/>
                  <a:pt x="3223029" y="1800017"/>
                </a:cubicBezTo>
                <a:cubicBezTo>
                  <a:pt x="3205200" y="1782188"/>
                  <a:pt x="3205200" y="1751879"/>
                  <a:pt x="3223029" y="1734050"/>
                </a:cubicBezTo>
                <a:cubicBezTo>
                  <a:pt x="3240858" y="1716221"/>
                  <a:pt x="3271166" y="1716222"/>
                  <a:pt x="3288995" y="1734050"/>
                </a:cubicBezTo>
                <a:cubicBezTo>
                  <a:pt x="3306824" y="1751879"/>
                  <a:pt x="3306824" y="1782188"/>
                  <a:pt x="3288995" y="1800017"/>
                </a:cubicBezTo>
                <a:close/>
                <a:moveTo>
                  <a:pt x="1810716" y="3564135"/>
                </a:moveTo>
                <a:cubicBezTo>
                  <a:pt x="1792887" y="3581963"/>
                  <a:pt x="1762578" y="3581963"/>
                  <a:pt x="1744749" y="3564134"/>
                </a:cubicBezTo>
                <a:cubicBezTo>
                  <a:pt x="1726921" y="3546305"/>
                  <a:pt x="1726921" y="3515997"/>
                  <a:pt x="1744750" y="3498168"/>
                </a:cubicBezTo>
                <a:cubicBezTo>
                  <a:pt x="1764361" y="3478555"/>
                  <a:pt x="1792887" y="3478555"/>
                  <a:pt x="1810716" y="3498168"/>
                </a:cubicBezTo>
                <a:cubicBezTo>
                  <a:pt x="1828545" y="3515997"/>
                  <a:pt x="1828545" y="3546306"/>
                  <a:pt x="1810716" y="3564135"/>
                </a:cubicBezTo>
                <a:close/>
                <a:moveTo>
                  <a:pt x="2219007" y="3157635"/>
                </a:moveTo>
                <a:cubicBezTo>
                  <a:pt x="2201178" y="3175464"/>
                  <a:pt x="2170868" y="3175464"/>
                  <a:pt x="2153039" y="3157635"/>
                </a:cubicBezTo>
                <a:cubicBezTo>
                  <a:pt x="2135212" y="3139806"/>
                  <a:pt x="2135212" y="3109497"/>
                  <a:pt x="2153039" y="3091669"/>
                </a:cubicBezTo>
                <a:cubicBezTo>
                  <a:pt x="2170868" y="3072056"/>
                  <a:pt x="2201178" y="3073839"/>
                  <a:pt x="2219007" y="3091668"/>
                </a:cubicBezTo>
                <a:cubicBezTo>
                  <a:pt x="2236836" y="3109497"/>
                  <a:pt x="2236836" y="3139806"/>
                  <a:pt x="2219007" y="3157635"/>
                </a:cubicBezTo>
                <a:close/>
                <a:moveTo>
                  <a:pt x="1948008" y="3428634"/>
                </a:moveTo>
                <a:cubicBezTo>
                  <a:pt x="1930179" y="3446463"/>
                  <a:pt x="1899870" y="3446463"/>
                  <a:pt x="1882041" y="3428634"/>
                </a:cubicBezTo>
                <a:cubicBezTo>
                  <a:pt x="1864212" y="3410805"/>
                  <a:pt x="1864213" y="3380497"/>
                  <a:pt x="1882042" y="3362668"/>
                </a:cubicBezTo>
                <a:cubicBezTo>
                  <a:pt x="1899870" y="3343055"/>
                  <a:pt x="1928395" y="3343055"/>
                  <a:pt x="1948008" y="3362668"/>
                </a:cubicBezTo>
                <a:cubicBezTo>
                  <a:pt x="1965837" y="3380497"/>
                  <a:pt x="1965837" y="3410805"/>
                  <a:pt x="1948008" y="3428634"/>
                </a:cubicBezTo>
                <a:close/>
                <a:moveTo>
                  <a:pt x="2083507" y="3293136"/>
                </a:moveTo>
                <a:cubicBezTo>
                  <a:pt x="2065678" y="3310965"/>
                  <a:pt x="2035369" y="3310965"/>
                  <a:pt x="2017540" y="3293136"/>
                </a:cubicBezTo>
                <a:cubicBezTo>
                  <a:pt x="1999711" y="3275307"/>
                  <a:pt x="1999711" y="3244998"/>
                  <a:pt x="2017540" y="3227169"/>
                </a:cubicBezTo>
                <a:cubicBezTo>
                  <a:pt x="2035369" y="3207557"/>
                  <a:pt x="2065677" y="3207556"/>
                  <a:pt x="2083506" y="3227169"/>
                </a:cubicBezTo>
                <a:cubicBezTo>
                  <a:pt x="2101335" y="3244998"/>
                  <a:pt x="2101335" y="3275307"/>
                  <a:pt x="2083507" y="3293136"/>
                </a:cubicBezTo>
                <a:close/>
                <a:moveTo>
                  <a:pt x="2356289" y="3022136"/>
                </a:moveTo>
                <a:cubicBezTo>
                  <a:pt x="2338460" y="3039965"/>
                  <a:pt x="2308152" y="3039965"/>
                  <a:pt x="2290323" y="3022136"/>
                </a:cubicBezTo>
                <a:cubicBezTo>
                  <a:pt x="2272494" y="3004307"/>
                  <a:pt x="2272494" y="2973999"/>
                  <a:pt x="2290323" y="2956170"/>
                </a:cubicBezTo>
                <a:cubicBezTo>
                  <a:pt x="2308152" y="2938341"/>
                  <a:pt x="2336676" y="2938341"/>
                  <a:pt x="2356289" y="2956170"/>
                </a:cubicBezTo>
                <a:cubicBezTo>
                  <a:pt x="2374118" y="2973999"/>
                  <a:pt x="2374118" y="3004307"/>
                  <a:pt x="2356289" y="3022136"/>
                </a:cubicBezTo>
                <a:close/>
                <a:moveTo>
                  <a:pt x="2491789" y="2886638"/>
                </a:moveTo>
                <a:cubicBezTo>
                  <a:pt x="2473960" y="2904467"/>
                  <a:pt x="2443652" y="2904467"/>
                  <a:pt x="2425823" y="2886638"/>
                </a:cubicBezTo>
                <a:cubicBezTo>
                  <a:pt x="2407994" y="2868809"/>
                  <a:pt x="2407994" y="2838500"/>
                  <a:pt x="2425823" y="2820671"/>
                </a:cubicBezTo>
                <a:cubicBezTo>
                  <a:pt x="2443652" y="2802842"/>
                  <a:pt x="2473960" y="2802842"/>
                  <a:pt x="2491789" y="2820671"/>
                </a:cubicBezTo>
                <a:cubicBezTo>
                  <a:pt x="2509618" y="2838500"/>
                  <a:pt x="2509618" y="2868809"/>
                  <a:pt x="2491789" y="2886638"/>
                </a:cubicBezTo>
                <a:close/>
                <a:moveTo>
                  <a:pt x="3433379" y="1946214"/>
                </a:moveTo>
                <a:cubicBezTo>
                  <a:pt x="3415550" y="1964043"/>
                  <a:pt x="3385241" y="1964044"/>
                  <a:pt x="3367412" y="1946215"/>
                </a:cubicBezTo>
                <a:cubicBezTo>
                  <a:pt x="3349583" y="1928386"/>
                  <a:pt x="3349583" y="1898077"/>
                  <a:pt x="3367412" y="1880248"/>
                </a:cubicBezTo>
                <a:cubicBezTo>
                  <a:pt x="3385241" y="1862419"/>
                  <a:pt x="3415550" y="1862419"/>
                  <a:pt x="3433379" y="1880248"/>
                </a:cubicBezTo>
                <a:cubicBezTo>
                  <a:pt x="3451208" y="1898077"/>
                  <a:pt x="3451208" y="1928385"/>
                  <a:pt x="3433379" y="1946214"/>
                </a:cubicBezTo>
                <a:close/>
                <a:moveTo>
                  <a:pt x="3297881" y="2081714"/>
                </a:moveTo>
                <a:cubicBezTo>
                  <a:pt x="3280052" y="2099543"/>
                  <a:pt x="3249742" y="2099543"/>
                  <a:pt x="3231913" y="2081714"/>
                </a:cubicBezTo>
                <a:cubicBezTo>
                  <a:pt x="3214084" y="2063885"/>
                  <a:pt x="3214084" y="2033576"/>
                  <a:pt x="3231913" y="2015747"/>
                </a:cubicBezTo>
                <a:cubicBezTo>
                  <a:pt x="3249742" y="1997918"/>
                  <a:pt x="3280052" y="1997918"/>
                  <a:pt x="3297882" y="2015748"/>
                </a:cubicBezTo>
                <a:cubicBezTo>
                  <a:pt x="3315708" y="2033577"/>
                  <a:pt x="3315708" y="2063885"/>
                  <a:pt x="3297881" y="2081714"/>
                </a:cubicBezTo>
                <a:close/>
                <a:moveTo>
                  <a:pt x="3570672" y="1810716"/>
                </a:moveTo>
                <a:cubicBezTo>
                  <a:pt x="3551061" y="1828545"/>
                  <a:pt x="3522535" y="1828545"/>
                  <a:pt x="3504706" y="1810716"/>
                </a:cubicBezTo>
                <a:cubicBezTo>
                  <a:pt x="3486877" y="1792887"/>
                  <a:pt x="3486876" y="1762579"/>
                  <a:pt x="3504705" y="1744750"/>
                </a:cubicBezTo>
                <a:cubicBezTo>
                  <a:pt x="3522534" y="1726921"/>
                  <a:pt x="3552843" y="1726921"/>
                  <a:pt x="3570672" y="1744750"/>
                </a:cubicBezTo>
                <a:cubicBezTo>
                  <a:pt x="3588501" y="1762579"/>
                  <a:pt x="3588501" y="1792887"/>
                  <a:pt x="3570672" y="1810716"/>
                </a:cubicBezTo>
                <a:close/>
                <a:moveTo>
                  <a:pt x="1955153" y="3708549"/>
                </a:moveTo>
                <a:cubicBezTo>
                  <a:pt x="1937324" y="3726378"/>
                  <a:pt x="1907016" y="3726378"/>
                  <a:pt x="1889187" y="3708549"/>
                </a:cubicBezTo>
                <a:cubicBezTo>
                  <a:pt x="1871358" y="3690720"/>
                  <a:pt x="1871358" y="3660412"/>
                  <a:pt x="1889187" y="3642583"/>
                </a:cubicBezTo>
                <a:cubicBezTo>
                  <a:pt x="1908798" y="3624754"/>
                  <a:pt x="1937324" y="3624754"/>
                  <a:pt x="1955153" y="3642583"/>
                </a:cubicBezTo>
                <a:cubicBezTo>
                  <a:pt x="1972982" y="3660412"/>
                  <a:pt x="1972982" y="3690720"/>
                  <a:pt x="1955153" y="3708549"/>
                </a:cubicBezTo>
                <a:close/>
                <a:moveTo>
                  <a:pt x="2629507" y="3034255"/>
                </a:moveTo>
                <a:cubicBezTo>
                  <a:pt x="2611678" y="3052084"/>
                  <a:pt x="2581370" y="3052084"/>
                  <a:pt x="2563541" y="3034255"/>
                </a:cubicBezTo>
                <a:cubicBezTo>
                  <a:pt x="2545712" y="3016426"/>
                  <a:pt x="2545712" y="2986118"/>
                  <a:pt x="2563541" y="2968289"/>
                </a:cubicBezTo>
                <a:cubicBezTo>
                  <a:pt x="2581370" y="2950460"/>
                  <a:pt x="2611678" y="2950460"/>
                  <a:pt x="2629507" y="2968289"/>
                </a:cubicBezTo>
                <a:cubicBezTo>
                  <a:pt x="2647336" y="2986118"/>
                  <a:pt x="2647336" y="3016426"/>
                  <a:pt x="2629507" y="3034255"/>
                </a:cubicBezTo>
                <a:close/>
                <a:moveTo>
                  <a:pt x="2765007" y="2898757"/>
                </a:moveTo>
                <a:cubicBezTo>
                  <a:pt x="2747178" y="2916586"/>
                  <a:pt x="2718654" y="2916586"/>
                  <a:pt x="2699041" y="2898757"/>
                </a:cubicBezTo>
                <a:cubicBezTo>
                  <a:pt x="2681212" y="2880928"/>
                  <a:pt x="2681212" y="2850619"/>
                  <a:pt x="2699041" y="2832790"/>
                </a:cubicBezTo>
                <a:cubicBezTo>
                  <a:pt x="2716870" y="2814961"/>
                  <a:pt x="2747178" y="2814961"/>
                  <a:pt x="2765007" y="2832790"/>
                </a:cubicBezTo>
                <a:cubicBezTo>
                  <a:pt x="2782836" y="2850619"/>
                  <a:pt x="2782836" y="2880928"/>
                  <a:pt x="2765007" y="2898757"/>
                </a:cubicBezTo>
                <a:close/>
                <a:moveTo>
                  <a:pt x="2092444" y="3573050"/>
                </a:moveTo>
                <a:cubicBezTo>
                  <a:pt x="2074615" y="3590879"/>
                  <a:pt x="2044307" y="3590879"/>
                  <a:pt x="2026478" y="3573050"/>
                </a:cubicBezTo>
                <a:cubicBezTo>
                  <a:pt x="2008649" y="3555221"/>
                  <a:pt x="2008649" y="3524912"/>
                  <a:pt x="2026478" y="3507083"/>
                </a:cubicBezTo>
                <a:cubicBezTo>
                  <a:pt x="2044307" y="3489254"/>
                  <a:pt x="2074615" y="3489254"/>
                  <a:pt x="2092444" y="3507083"/>
                </a:cubicBezTo>
                <a:cubicBezTo>
                  <a:pt x="2110273" y="3524912"/>
                  <a:pt x="2110273" y="3555221"/>
                  <a:pt x="2092444" y="3573050"/>
                </a:cubicBezTo>
                <a:close/>
                <a:moveTo>
                  <a:pt x="2227945" y="3437552"/>
                </a:moveTo>
                <a:cubicBezTo>
                  <a:pt x="2210116" y="3455381"/>
                  <a:pt x="2179806" y="3455381"/>
                  <a:pt x="2161977" y="3437552"/>
                </a:cubicBezTo>
                <a:cubicBezTo>
                  <a:pt x="2144150" y="3419723"/>
                  <a:pt x="2144150" y="3389414"/>
                  <a:pt x="2161977" y="3371585"/>
                </a:cubicBezTo>
                <a:cubicBezTo>
                  <a:pt x="2179806" y="3353756"/>
                  <a:pt x="2210116" y="3353756"/>
                  <a:pt x="2227945" y="3371585"/>
                </a:cubicBezTo>
                <a:cubicBezTo>
                  <a:pt x="2245774" y="3389414"/>
                  <a:pt x="2245774" y="3419723"/>
                  <a:pt x="2227945" y="3437552"/>
                </a:cubicBezTo>
                <a:close/>
                <a:moveTo>
                  <a:pt x="2363445" y="3302053"/>
                </a:moveTo>
                <a:cubicBezTo>
                  <a:pt x="2345616" y="3319882"/>
                  <a:pt x="2315308" y="3319882"/>
                  <a:pt x="2297479" y="3302053"/>
                </a:cubicBezTo>
                <a:cubicBezTo>
                  <a:pt x="2279650" y="3284224"/>
                  <a:pt x="2279650" y="3253916"/>
                  <a:pt x="2297479" y="3236087"/>
                </a:cubicBezTo>
                <a:cubicBezTo>
                  <a:pt x="2317090" y="3218258"/>
                  <a:pt x="2345616" y="3218258"/>
                  <a:pt x="2363445" y="3236087"/>
                </a:cubicBezTo>
                <a:cubicBezTo>
                  <a:pt x="2381274" y="3253916"/>
                  <a:pt x="2381274" y="3284224"/>
                  <a:pt x="2363445" y="3302053"/>
                </a:cubicBezTo>
                <a:close/>
                <a:moveTo>
                  <a:pt x="2500729" y="3166552"/>
                </a:moveTo>
                <a:cubicBezTo>
                  <a:pt x="2482900" y="3184381"/>
                  <a:pt x="2452592" y="3184381"/>
                  <a:pt x="2434763" y="3166552"/>
                </a:cubicBezTo>
                <a:cubicBezTo>
                  <a:pt x="2416934" y="3148723"/>
                  <a:pt x="2416934" y="3118415"/>
                  <a:pt x="2434763" y="3100586"/>
                </a:cubicBezTo>
                <a:cubicBezTo>
                  <a:pt x="2452592" y="3082757"/>
                  <a:pt x="2482900" y="3082757"/>
                  <a:pt x="2500729" y="3100586"/>
                </a:cubicBezTo>
                <a:cubicBezTo>
                  <a:pt x="2518558" y="3118415"/>
                  <a:pt x="2518558" y="3148723"/>
                  <a:pt x="2500729" y="3166552"/>
                </a:cubicBezTo>
                <a:close/>
                <a:moveTo>
                  <a:pt x="3577815" y="2090631"/>
                </a:moveTo>
                <a:cubicBezTo>
                  <a:pt x="3559986" y="2110243"/>
                  <a:pt x="3531461" y="2110243"/>
                  <a:pt x="3511848" y="2090631"/>
                </a:cubicBezTo>
                <a:cubicBezTo>
                  <a:pt x="3494019" y="2072802"/>
                  <a:pt x="3494019" y="2042493"/>
                  <a:pt x="3511848" y="2024664"/>
                </a:cubicBezTo>
                <a:cubicBezTo>
                  <a:pt x="3529677" y="2006835"/>
                  <a:pt x="3559986" y="2006835"/>
                  <a:pt x="3577815" y="2024664"/>
                </a:cubicBezTo>
                <a:cubicBezTo>
                  <a:pt x="3595644" y="2042493"/>
                  <a:pt x="3595644" y="2072802"/>
                  <a:pt x="3577815" y="2090631"/>
                </a:cubicBezTo>
                <a:close/>
                <a:moveTo>
                  <a:pt x="3715104" y="1955131"/>
                </a:moveTo>
                <a:cubicBezTo>
                  <a:pt x="3695493" y="1974743"/>
                  <a:pt x="3666966" y="1974743"/>
                  <a:pt x="3649137" y="1955131"/>
                </a:cubicBezTo>
                <a:cubicBezTo>
                  <a:pt x="3631308" y="1937302"/>
                  <a:pt x="3631308" y="1906993"/>
                  <a:pt x="3649137" y="1889164"/>
                </a:cubicBezTo>
                <a:cubicBezTo>
                  <a:pt x="3666966" y="1871335"/>
                  <a:pt x="3697275" y="1871335"/>
                  <a:pt x="3715104" y="1889164"/>
                </a:cubicBezTo>
                <a:cubicBezTo>
                  <a:pt x="3732933" y="1906993"/>
                  <a:pt x="3732932" y="1937302"/>
                  <a:pt x="3715104" y="1955131"/>
                </a:cubicBezTo>
                <a:close/>
                <a:moveTo>
                  <a:pt x="2638422" y="3315952"/>
                </a:moveTo>
                <a:cubicBezTo>
                  <a:pt x="2620593" y="3333781"/>
                  <a:pt x="2590284" y="3333781"/>
                  <a:pt x="2572455" y="3315952"/>
                </a:cubicBezTo>
                <a:cubicBezTo>
                  <a:pt x="2554627" y="3298124"/>
                  <a:pt x="2554627" y="3267815"/>
                  <a:pt x="2572456" y="3249986"/>
                </a:cubicBezTo>
                <a:cubicBezTo>
                  <a:pt x="2590285" y="3232157"/>
                  <a:pt x="2620594" y="3232157"/>
                  <a:pt x="2638422" y="3249985"/>
                </a:cubicBezTo>
                <a:cubicBezTo>
                  <a:pt x="2656250" y="3267814"/>
                  <a:pt x="2656251" y="3298123"/>
                  <a:pt x="2638422" y="3315952"/>
                </a:cubicBezTo>
                <a:close/>
                <a:moveTo>
                  <a:pt x="2773923" y="3180453"/>
                </a:moveTo>
                <a:cubicBezTo>
                  <a:pt x="2756094" y="3198282"/>
                  <a:pt x="2725785" y="3198282"/>
                  <a:pt x="2707956" y="3180453"/>
                </a:cubicBezTo>
                <a:cubicBezTo>
                  <a:pt x="2690128" y="3162624"/>
                  <a:pt x="2690128" y="3132316"/>
                  <a:pt x="2707957" y="3114487"/>
                </a:cubicBezTo>
                <a:cubicBezTo>
                  <a:pt x="2725786" y="3096658"/>
                  <a:pt x="2756094" y="3096658"/>
                  <a:pt x="2773923" y="3114486"/>
                </a:cubicBezTo>
                <a:cubicBezTo>
                  <a:pt x="2791752" y="3132315"/>
                  <a:pt x="2791752" y="3162624"/>
                  <a:pt x="2773923" y="3180453"/>
                </a:cubicBezTo>
                <a:close/>
                <a:moveTo>
                  <a:pt x="2909425" y="3044954"/>
                </a:moveTo>
                <a:cubicBezTo>
                  <a:pt x="2891596" y="3062783"/>
                  <a:pt x="2863070" y="3062783"/>
                  <a:pt x="2843459" y="3044954"/>
                </a:cubicBezTo>
                <a:cubicBezTo>
                  <a:pt x="2825631" y="3027126"/>
                  <a:pt x="2825631" y="2996817"/>
                  <a:pt x="2843460" y="2978988"/>
                </a:cubicBezTo>
                <a:cubicBezTo>
                  <a:pt x="2861289" y="2961159"/>
                  <a:pt x="2891597" y="2961159"/>
                  <a:pt x="2909425" y="2978987"/>
                </a:cubicBezTo>
                <a:cubicBezTo>
                  <a:pt x="2927254" y="2996816"/>
                  <a:pt x="2927254" y="3027125"/>
                  <a:pt x="2909425" y="3044954"/>
                </a:cubicBezTo>
                <a:close/>
                <a:moveTo>
                  <a:pt x="2101355" y="3854744"/>
                </a:moveTo>
                <a:cubicBezTo>
                  <a:pt x="2083526" y="3872573"/>
                  <a:pt x="2053218" y="3872573"/>
                  <a:pt x="2035389" y="3854744"/>
                </a:cubicBezTo>
                <a:cubicBezTo>
                  <a:pt x="2017560" y="3836916"/>
                  <a:pt x="2017560" y="3806607"/>
                  <a:pt x="2035389" y="3788778"/>
                </a:cubicBezTo>
                <a:cubicBezTo>
                  <a:pt x="2053218" y="3769166"/>
                  <a:pt x="2081745" y="3769166"/>
                  <a:pt x="2101355" y="3788777"/>
                </a:cubicBezTo>
                <a:cubicBezTo>
                  <a:pt x="2119184" y="3806606"/>
                  <a:pt x="2119184" y="3836915"/>
                  <a:pt x="2101355" y="3854744"/>
                </a:cubicBezTo>
                <a:close/>
                <a:moveTo>
                  <a:pt x="2236871" y="3719246"/>
                </a:moveTo>
                <a:cubicBezTo>
                  <a:pt x="2219042" y="3737075"/>
                  <a:pt x="2188733" y="3737074"/>
                  <a:pt x="2170904" y="3719245"/>
                </a:cubicBezTo>
                <a:cubicBezTo>
                  <a:pt x="2153076" y="3701417"/>
                  <a:pt x="2153076" y="3671109"/>
                  <a:pt x="2170905" y="3653280"/>
                </a:cubicBezTo>
                <a:cubicBezTo>
                  <a:pt x="2188734" y="3633667"/>
                  <a:pt x="2219042" y="3633667"/>
                  <a:pt x="2236870" y="3653279"/>
                </a:cubicBezTo>
                <a:cubicBezTo>
                  <a:pt x="2254699" y="3671108"/>
                  <a:pt x="2254700" y="3701417"/>
                  <a:pt x="2236871" y="3719246"/>
                </a:cubicBezTo>
                <a:close/>
                <a:moveTo>
                  <a:pt x="2372373" y="3583745"/>
                </a:moveTo>
                <a:cubicBezTo>
                  <a:pt x="2354544" y="3601574"/>
                  <a:pt x="2324236" y="3601574"/>
                  <a:pt x="2306406" y="3583744"/>
                </a:cubicBezTo>
                <a:cubicBezTo>
                  <a:pt x="2288578" y="3565916"/>
                  <a:pt x="2288578" y="3535608"/>
                  <a:pt x="2306407" y="3517779"/>
                </a:cubicBezTo>
                <a:cubicBezTo>
                  <a:pt x="2324236" y="3498166"/>
                  <a:pt x="2354545" y="3498166"/>
                  <a:pt x="2372373" y="3517778"/>
                </a:cubicBezTo>
                <a:cubicBezTo>
                  <a:pt x="2390202" y="3535608"/>
                  <a:pt x="2390202" y="3565916"/>
                  <a:pt x="2372373" y="3583745"/>
                </a:cubicBezTo>
                <a:close/>
                <a:moveTo>
                  <a:pt x="3046708" y="2909453"/>
                </a:moveTo>
                <a:cubicBezTo>
                  <a:pt x="3028879" y="2927282"/>
                  <a:pt x="2998571" y="2927282"/>
                  <a:pt x="2980742" y="2909453"/>
                </a:cubicBezTo>
                <a:cubicBezTo>
                  <a:pt x="2962913" y="2891625"/>
                  <a:pt x="2962913" y="2861317"/>
                  <a:pt x="2980742" y="2843488"/>
                </a:cubicBezTo>
                <a:cubicBezTo>
                  <a:pt x="2998571" y="2825659"/>
                  <a:pt x="3028880" y="2825659"/>
                  <a:pt x="3046708" y="2843487"/>
                </a:cubicBezTo>
                <a:cubicBezTo>
                  <a:pt x="3064537" y="2861316"/>
                  <a:pt x="3064537" y="2891624"/>
                  <a:pt x="3046708" y="2909453"/>
                </a:cubicBezTo>
                <a:close/>
                <a:moveTo>
                  <a:pt x="2509656" y="3448247"/>
                </a:moveTo>
                <a:cubicBezTo>
                  <a:pt x="2491827" y="3466076"/>
                  <a:pt x="2461518" y="3466075"/>
                  <a:pt x="2443689" y="3448246"/>
                </a:cubicBezTo>
                <a:cubicBezTo>
                  <a:pt x="2425861" y="3430418"/>
                  <a:pt x="2425861" y="3400110"/>
                  <a:pt x="2443690" y="3382281"/>
                </a:cubicBezTo>
                <a:cubicBezTo>
                  <a:pt x="2461519" y="3362668"/>
                  <a:pt x="2490043" y="3364452"/>
                  <a:pt x="2509655" y="3382280"/>
                </a:cubicBezTo>
                <a:cubicBezTo>
                  <a:pt x="2527484" y="3400109"/>
                  <a:pt x="2527485" y="3430418"/>
                  <a:pt x="2509656" y="3448247"/>
                </a:cubicBezTo>
                <a:close/>
                <a:moveTo>
                  <a:pt x="3859521" y="2101328"/>
                </a:moveTo>
                <a:cubicBezTo>
                  <a:pt x="3841692" y="2119156"/>
                  <a:pt x="3811384" y="2119156"/>
                  <a:pt x="3793555" y="2101328"/>
                </a:cubicBezTo>
                <a:cubicBezTo>
                  <a:pt x="3775726" y="2083499"/>
                  <a:pt x="3775726" y="2053190"/>
                  <a:pt x="3793555" y="2035362"/>
                </a:cubicBezTo>
                <a:cubicBezTo>
                  <a:pt x="3811384" y="2017532"/>
                  <a:pt x="3841693" y="2017532"/>
                  <a:pt x="3859521" y="2035361"/>
                </a:cubicBezTo>
                <a:cubicBezTo>
                  <a:pt x="3877350" y="2053190"/>
                  <a:pt x="3877350" y="2083498"/>
                  <a:pt x="3859521" y="2101328"/>
                </a:cubicBezTo>
                <a:close/>
                <a:moveTo>
                  <a:pt x="2918342" y="3324866"/>
                </a:moveTo>
                <a:cubicBezTo>
                  <a:pt x="2900513" y="3342695"/>
                  <a:pt x="2870205" y="3342696"/>
                  <a:pt x="2852376" y="3324867"/>
                </a:cubicBezTo>
                <a:cubicBezTo>
                  <a:pt x="2834548" y="3307038"/>
                  <a:pt x="2834547" y="3276730"/>
                  <a:pt x="2852376" y="3258901"/>
                </a:cubicBezTo>
                <a:cubicBezTo>
                  <a:pt x="2870205" y="3241072"/>
                  <a:pt x="2900514" y="3241072"/>
                  <a:pt x="2918342" y="3258900"/>
                </a:cubicBezTo>
                <a:cubicBezTo>
                  <a:pt x="2936172" y="3276730"/>
                  <a:pt x="2936171" y="3307037"/>
                  <a:pt x="2918342" y="3324866"/>
                </a:cubicBezTo>
                <a:close/>
                <a:moveTo>
                  <a:pt x="2647343" y="3595868"/>
                </a:moveTo>
                <a:cubicBezTo>
                  <a:pt x="2627733" y="3613697"/>
                  <a:pt x="2599206" y="3613697"/>
                  <a:pt x="2581376" y="3595867"/>
                </a:cubicBezTo>
                <a:cubicBezTo>
                  <a:pt x="2563548" y="3578039"/>
                  <a:pt x="2563548" y="3547730"/>
                  <a:pt x="2581377" y="3529901"/>
                </a:cubicBezTo>
                <a:cubicBezTo>
                  <a:pt x="2599206" y="3512072"/>
                  <a:pt x="2629514" y="3512072"/>
                  <a:pt x="2647343" y="3529901"/>
                </a:cubicBezTo>
                <a:cubicBezTo>
                  <a:pt x="2665172" y="3547731"/>
                  <a:pt x="2665172" y="3578039"/>
                  <a:pt x="2647343" y="3595868"/>
                </a:cubicBezTo>
                <a:close/>
                <a:moveTo>
                  <a:pt x="2782843" y="3460367"/>
                </a:moveTo>
                <a:cubicBezTo>
                  <a:pt x="2765014" y="3478196"/>
                  <a:pt x="2734706" y="3478197"/>
                  <a:pt x="2716877" y="3460367"/>
                </a:cubicBezTo>
                <a:cubicBezTo>
                  <a:pt x="2699048" y="3442540"/>
                  <a:pt x="2699048" y="3412230"/>
                  <a:pt x="2716877" y="3394401"/>
                </a:cubicBezTo>
                <a:cubicBezTo>
                  <a:pt x="2734706" y="3376572"/>
                  <a:pt x="2765014" y="3376572"/>
                  <a:pt x="2782843" y="3394401"/>
                </a:cubicBezTo>
                <a:cubicBezTo>
                  <a:pt x="2800672" y="3412230"/>
                  <a:pt x="2800672" y="3442540"/>
                  <a:pt x="2782843" y="3460367"/>
                </a:cubicBezTo>
                <a:close/>
                <a:moveTo>
                  <a:pt x="2381253" y="3863661"/>
                </a:moveTo>
                <a:cubicBezTo>
                  <a:pt x="2363424" y="3881490"/>
                  <a:pt x="2333115" y="3881490"/>
                  <a:pt x="2315286" y="3863661"/>
                </a:cubicBezTo>
                <a:cubicBezTo>
                  <a:pt x="2297457" y="3845832"/>
                  <a:pt x="2297458" y="3815524"/>
                  <a:pt x="2315287" y="3797695"/>
                </a:cubicBezTo>
                <a:cubicBezTo>
                  <a:pt x="2333116" y="3779866"/>
                  <a:pt x="2363424" y="3779866"/>
                  <a:pt x="2381252" y="3797695"/>
                </a:cubicBezTo>
                <a:cubicBezTo>
                  <a:pt x="2399081" y="3815523"/>
                  <a:pt x="2399082" y="3845832"/>
                  <a:pt x="2381253" y="3863661"/>
                </a:cubicBezTo>
                <a:close/>
                <a:moveTo>
                  <a:pt x="2516753" y="3728167"/>
                </a:moveTo>
                <a:cubicBezTo>
                  <a:pt x="2498924" y="3745996"/>
                  <a:pt x="2468615" y="3745996"/>
                  <a:pt x="2450786" y="3728166"/>
                </a:cubicBezTo>
                <a:cubicBezTo>
                  <a:pt x="2432958" y="3710338"/>
                  <a:pt x="2432957" y="3680029"/>
                  <a:pt x="2450786" y="3662200"/>
                </a:cubicBezTo>
                <a:cubicBezTo>
                  <a:pt x="2468615" y="3644371"/>
                  <a:pt x="2498924" y="3644372"/>
                  <a:pt x="2516752" y="3662200"/>
                </a:cubicBezTo>
                <a:cubicBezTo>
                  <a:pt x="2534582" y="3680029"/>
                  <a:pt x="2534582" y="3710338"/>
                  <a:pt x="2516753" y="3728167"/>
                </a:cubicBezTo>
                <a:close/>
                <a:moveTo>
                  <a:pt x="2245782" y="3999160"/>
                </a:moveTo>
                <a:cubicBezTo>
                  <a:pt x="2227953" y="4016989"/>
                  <a:pt x="2197645" y="4016989"/>
                  <a:pt x="2179816" y="3999160"/>
                </a:cubicBezTo>
                <a:cubicBezTo>
                  <a:pt x="2161987" y="3981331"/>
                  <a:pt x="2161987" y="3951023"/>
                  <a:pt x="2179816" y="3933194"/>
                </a:cubicBezTo>
                <a:cubicBezTo>
                  <a:pt x="2197645" y="3915365"/>
                  <a:pt x="2226171" y="3915364"/>
                  <a:pt x="2245782" y="3933193"/>
                </a:cubicBezTo>
                <a:cubicBezTo>
                  <a:pt x="2263611" y="3951022"/>
                  <a:pt x="2263611" y="3981331"/>
                  <a:pt x="2245782" y="3999160"/>
                </a:cubicBezTo>
                <a:close/>
                <a:moveTo>
                  <a:pt x="3055626" y="3189367"/>
                </a:moveTo>
                <a:cubicBezTo>
                  <a:pt x="3036015" y="3207196"/>
                  <a:pt x="3007490" y="3207197"/>
                  <a:pt x="2989660" y="3189367"/>
                </a:cubicBezTo>
                <a:cubicBezTo>
                  <a:pt x="2971831" y="3171539"/>
                  <a:pt x="2971831" y="3141230"/>
                  <a:pt x="2989660" y="3123401"/>
                </a:cubicBezTo>
                <a:cubicBezTo>
                  <a:pt x="3007489" y="3105572"/>
                  <a:pt x="3037798" y="3105572"/>
                  <a:pt x="3055626" y="3123401"/>
                </a:cubicBezTo>
                <a:cubicBezTo>
                  <a:pt x="3073456" y="3141231"/>
                  <a:pt x="3073455" y="3171538"/>
                  <a:pt x="3055626" y="3189367"/>
                </a:cubicBezTo>
                <a:close/>
                <a:moveTo>
                  <a:pt x="3191124" y="3053869"/>
                </a:moveTo>
                <a:cubicBezTo>
                  <a:pt x="3173295" y="3073482"/>
                  <a:pt x="3142986" y="3071698"/>
                  <a:pt x="3125158" y="3053869"/>
                </a:cubicBezTo>
                <a:cubicBezTo>
                  <a:pt x="3107329" y="3036040"/>
                  <a:pt x="3107329" y="3005732"/>
                  <a:pt x="3125158" y="2987903"/>
                </a:cubicBezTo>
                <a:cubicBezTo>
                  <a:pt x="3142987" y="2970074"/>
                  <a:pt x="3173295" y="2970074"/>
                  <a:pt x="3191124" y="2987903"/>
                </a:cubicBezTo>
                <a:cubicBezTo>
                  <a:pt x="3208953" y="3005732"/>
                  <a:pt x="3208953" y="3036040"/>
                  <a:pt x="3191124" y="3053869"/>
                </a:cubicBezTo>
                <a:close/>
                <a:moveTo>
                  <a:pt x="3326626" y="2918368"/>
                </a:moveTo>
                <a:cubicBezTo>
                  <a:pt x="3308796" y="2937980"/>
                  <a:pt x="3278489" y="2937981"/>
                  <a:pt x="3260659" y="2918368"/>
                </a:cubicBezTo>
                <a:cubicBezTo>
                  <a:pt x="3242831" y="2900539"/>
                  <a:pt x="3242831" y="2870231"/>
                  <a:pt x="3260660" y="2852402"/>
                </a:cubicBezTo>
                <a:cubicBezTo>
                  <a:pt x="3278489" y="2834573"/>
                  <a:pt x="3308797" y="2834573"/>
                  <a:pt x="3326626" y="2852401"/>
                </a:cubicBezTo>
                <a:cubicBezTo>
                  <a:pt x="3344455" y="2870231"/>
                  <a:pt x="3344455" y="2900539"/>
                  <a:pt x="3326626" y="2918368"/>
                </a:cubicBezTo>
                <a:close/>
                <a:moveTo>
                  <a:pt x="2654482" y="3875783"/>
                </a:moveTo>
                <a:cubicBezTo>
                  <a:pt x="2636653" y="3895395"/>
                  <a:pt x="2608128" y="3895395"/>
                  <a:pt x="2588517" y="3875784"/>
                </a:cubicBezTo>
                <a:cubicBezTo>
                  <a:pt x="2570687" y="3857954"/>
                  <a:pt x="2570687" y="3827646"/>
                  <a:pt x="2588516" y="3809817"/>
                </a:cubicBezTo>
                <a:cubicBezTo>
                  <a:pt x="2606345" y="3791988"/>
                  <a:pt x="2636653" y="3791987"/>
                  <a:pt x="2654483" y="3809817"/>
                </a:cubicBezTo>
                <a:cubicBezTo>
                  <a:pt x="2672310" y="3827645"/>
                  <a:pt x="2672311" y="3857954"/>
                  <a:pt x="2654482" y="3875783"/>
                </a:cubicBezTo>
                <a:close/>
                <a:moveTo>
                  <a:pt x="2791763" y="3740279"/>
                </a:moveTo>
                <a:cubicBezTo>
                  <a:pt x="2773935" y="3759892"/>
                  <a:pt x="2743626" y="3759892"/>
                  <a:pt x="2725798" y="3740280"/>
                </a:cubicBezTo>
                <a:cubicBezTo>
                  <a:pt x="2707969" y="3722451"/>
                  <a:pt x="2707968" y="3692142"/>
                  <a:pt x="2725797" y="3674313"/>
                </a:cubicBezTo>
                <a:cubicBezTo>
                  <a:pt x="2743626" y="3656484"/>
                  <a:pt x="2773935" y="3656485"/>
                  <a:pt x="2791764" y="3674314"/>
                </a:cubicBezTo>
                <a:cubicBezTo>
                  <a:pt x="2809593" y="3692142"/>
                  <a:pt x="2809592" y="3722450"/>
                  <a:pt x="2791763" y="3740279"/>
                </a:cubicBezTo>
                <a:close/>
                <a:moveTo>
                  <a:pt x="3062763" y="3471064"/>
                </a:moveTo>
                <a:cubicBezTo>
                  <a:pt x="3044934" y="3488893"/>
                  <a:pt x="3016409" y="3488893"/>
                  <a:pt x="2996799" y="3471065"/>
                </a:cubicBezTo>
                <a:cubicBezTo>
                  <a:pt x="2978969" y="3453236"/>
                  <a:pt x="2978969" y="3422927"/>
                  <a:pt x="2996798" y="3405098"/>
                </a:cubicBezTo>
                <a:cubicBezTo>
                  <a:pt x="3014627" y="3387269"/>
                  <a:pt x="3044935" y="3387269"/>
                  <a:pt x="3062765" y="3405099"/>
                </a:cubicBezTo>
                <a:cubicBezTo>
                  <a:pt x="3080592" y="3422927"/>
                  <a:pt x="3080592" y="3453235"/>
                  <a:pt x="3062763" y="3471064"/>
                </a:cubicBezTo>
                <a:close/>
                <a:moveTo>
                  <a:pt x="2927267" y="3606563"/>
                </a:moveTo>
                <a:cubicBezTo>
                  <a:pt x="2909438" y="3624392"/>
                  <a:pt x="2879128" y="3624391"/>
                  <a:pt x="2861301" y="3606563"/>
                </a:cubicBezTo>
                <a:cubicBezTo>
                  <a:pt x="2843471" y="3588734"/>
                  <a:pt x="2843471" y="3558426"/>
                  <a:pt x="2861300" y="3540597"/>
                </a:cubicBezTo>
                <a:cubicBezTo>
                  <a:pt x="2879129" y="3522768"/>
                  <a:pt x="2909438" y="3522768"/>
                  <a:pt x="2927267" y="3540597"/>
                </a:cubicBezTo>
                <a:cubicBezTo>
                  <a:pt x="2945094" y="3558424"/>
                  <a:pt x="2945096" y="3588734"/>
                  <a:pt x="2927267" y="3606563"/>
                </a:cubicBezTo>
                <a:close/>
                <a:moveTo>
                  <a:pt x="2525646" y="4009870"/>
                </a:moveTo>
                <a:cubicBezTo>
                  <a:pt x="2507817" y="4027699"/>
                  <a:pt x="2477508" y="4027699"/>
                  <a:pt x="2459680" y="4009871"/>
                </a:cubicBezTo>
                <a:cubicBezTo>
                  <a:pt x="2441851" y="3992041"/>
                  <a:pt x="2441850" y="3961733"/>
                  <a:pt x="2459679" y="3943904"/>
                </a:cubicBezTo>
                <a:cubicBezTo>
                  <a:pt x="2477508" y="3924291"/>
                  <a:pt x="2507817" y="3924292"/>
                  <a:pt x="2525646" y="3943904"/>
                </a:cubicBezTo>
                <a:cubicBezTo>
                  <a:pt x="2543474" y="3961732"/>
                  <a:pt x="2543475" y="3992041"/>
                  <a:pt x="2525646" y="4009870"/>
                </a:cubicBezTo>
                <a:close/>
                <a:moveTo>
                  <a:pt x="2390199" y="4145362"/>
                </a:moveTo>
                <a:cubicBezTo>
                  <a:pt x="2372370" y="4163191"/>
                  <a:pt x="2342060" y="4163190"/>
                  <a:pt x="2324232" y="4145362"/>
                </a:cubicBezTo>
                <a:cubicBezTo>
                  <a:pt x="2306403" y="4127533"/>
                  <a:pt x="2306402" y="4097224"/>
                  <a:pt x="2324231" y="4079395"/>
                </a:cubicBezTo>
                <a:cubicBezTo>
                  <a:pt x="2342061" y="4059783"/>
                  <a:pt x="2372369" y="4059783"/>
                  <a:pt x="2390198" y="4079396"/>
                </a:cubicBezTo>
                <a:cubicBezTo>
                  <a:pt x="2408026" y="4097223"/>
                  <a:pt x="2408028" y="4127533"/>
                  <a:pt x="2390199" y="4145362"/>
                </a:cubicBezTo>
                <a:close/>
                <a:moveTo>
                  <a:pt x="3335548" y="3200062"/>
                </a:moveTo>
                <a:cubicBezTo>
                  <a:pt x="3317719" y="3217891"/>
                  <a:pt x="3287411" y="3217891"/>
                  <a:pt x="3269583" y="3200063"/>
                </a:cubicBezTo>
                <a:cubicBezTo>
                  <a:pt x="3251754" y="3182235"/>
                  <a:pt x="3251754" y="3151926"/>
                  <a:pt x="3269582" y="3134097"/>
                </a:cubicBezTo>
                <a:cubicBezTo>
                  <a:pt x="3287411" y="3116268"/>
                  <a:pt x="3317720" y="3116268"/>
                  <a:pt x="3335549" y="3134097"/>
                </a:cubicBezTo>
                <a:cubicBezTo>
                  <a:pt x="3353377" y="3151925"/>
                  <a:pt x="3353377" y="3182233"/>
                  <a:pt x="3335548" y="3200062"/>
                </a:cubicBezTo>
                <a:close/>
                <a:moveTo>
                  <a:pt x="3471048" y="3064562"/>
                </a:moveTo>
                <a:cubicBezTo>
                  <a:pt x="3453219" y="3082391"/>
                  <a:pt x="3424693" y="3082391"/>
                  <a:pt x="3405083" y="3064563"/>
                </a:cubicBezTo>
                <a:cubicBezTo>
                  <a:pt x="3387253" y="3046734"/>
                  <a:pt x="3387253" y="3016425"/>
                  <a:pt x="3405082" y="2998596"/>
                </a:cubicBezTo>
                <a:cubicBezTo>
                  <a:pt x="3422911" y="2980767"/>
                  <a:pt x="3453219" y="2980767"/>
                  <a:pt x="3471049" y="2998597"/>
                </a:cubicBezTo>
                <a:cubicBezTo>
                  <a:pt x="3488876" y="3016424"/>
                  <a:pt x="3488877" y="3046733"/>
                  <a:pt x="3471048" y="3064562"/>
                </a:cubicBezTo>
                <a:close/>
                <a:moveTo>
                  <a:pt x="3200049" y="3335566"/>
                </a:moveTo>
                <a:cubicBezTo>
                  <a:pt x="3182220" y="3353395"/>
                  <a:pt x="3151911" y="3353395"/>
                  <a:pt x="3134083" y="3335566"/>
                </a:cubicBezTo>
                <a:cubicBezTo>
                  <a:pt x="3116254" y="3317737"/>
                  <a:pt x="3116253" y="3287428"/>
                  <a:pt x="3134082" y="3269599"/>
                </a:cubicBezTo>
                <a:cubicBezTo>
                  <a:pt x="3151911" y="3251770"/>
                  <a:pt x="3182220" y="3251771"/>
                  <a:pt x="3200049" y="3269600"/>
                </a:cubicBezTo>
                <a:cubicBezTo>
                  <a:pt x="3217877" y="3287428"/>
                  <a:pt x="3217878" y="3317737"/>
                  <a:pt x="3200049" y="3335566"/>
                </a:cubicBezTo>
                <a:close/>
                <a:moveTo>
                  <a:pt x="3608330" y="2929062"/>
                </a:moveTo>
                <a:cubicBezTo>
                  <a:pt x="3588719" y="2946891"/>
                  <a:pt x="3560193" y="2946891"/>
                  <a:pt x="3542365" y="2929063"/>
                </a:cubicBezTo>
                <a:cubicBezTo>
                  <a:pt x="3524535" y="2911233"/>
                  <a:pt x="3524535" y="2880925"/>
                  <a:pt x="3542364" y="2863096"/>
                </a:cubicBezTo>
                <a:cubicBezTo>
                  <a:pt x="3560193" y="2845267"/>
                  <a:pt x="3590501" y="2845267"/>
                  <a:pt x="3608331" y="2863097"/>
                </a:cubicBezTo>
                <a:cubicBezTo>
                  <a:pt x="3626159" y="2880925"/>
                  <a:pt x="3626159" y="2911233"/>
                  <a:pt x="3608330" y="2929062"/>
                </a:cubicBezTo>
                <a:close/>
                <a:moveTo>
                  <a:pt x="2663404" y="4157477"/>
                </a:moveTo>
                <a:cubicBezTo>
                  <a:pt x="2645575" y="4175306"/>
                  <a:pt x="2615268" y="4175307"/>
                  <a:pt x="2597438" y="4157477"/>
                </a:cubicBezTo>
                <a:cubicBezTo>
                  <a:pt x="2579609" y="4139648"/>
                  <a:pt x="2579609" y="4109340"/>
                  <a:pt x="2597438" y="4091511"/>
                </a:cubicBezTo>
                <a:cubicBezTo>
                  <a:pt x="2615267" y="4073682"/>
                  <a:pt x="2645575" y="4073682"/>
                  <a:pt x="2663404" y="4091511"/>
                </a:cubicBezTo>
                <a:cubicBezTo>
                  <a:pt x="2681234" y="4109341"/>
                  <a:pt x="2681233" y="4139648"/>
                  <a:pt x="2663404" y="4157477"/>
                </a:cubicBezTo>
                <a:close/>
                <a:moveTo>
                  <a:pt x="2800687" y="4021977"/>
                </a:moveTo>
                <a:cubicBezTo>
                  <a:pt x="2781076" y="4039806"/>
                  <a:pt x="2752550" y="4039806"/>
                  <a:pt x="2734721" y="4021977"/>
                </a:cubicBezTo>
                <a:cubicBezTo>
                  <a:pt x="2716892" y="4004148"/>
                  <a:pt x="2716892" y="3973839"/>
                  <a:pt x="2734721" y="3956010"/>
                </a:cubicBezTo>
                <a:cubicBezTo>
                  <a:pt x="2752550" y="3938181"/>
                  <a:pt x="2782858" y="3938181"/>
                  <a:pt x="2800688" y="3956011"/>
                </a:cubicBezTo>
                <a:cubicBezTo>
                  <a:pt x="2818517" y="3973840"/>
                  <a:pt x="2818516" y="4004148"/>
                  <a:pt x="2800687" y="4021977"/>
                </a:cubicBezTo>
                <a:close/>
                <a:moveTo>
                  <a:pt x="2936188" y="3886476"/>
                </a:moveTo>
                <a:cubicBezTo>
                  <a:pt x="2918359" y="3904305"/>
                  <a:pt x="2888051" y="3904305"/>
                  <a:pt x="2870222" y="3886476"/>
                </a:cubicBezTo>
                <a:cubicBezTo>
                  <a:pt x="2852392" y="3868647"/>
                  <a:pt x="2852392" y="3838338"/>
                  <a:pt x="2870221" y="3820509"/>
                </a:cubicBezTo>
                <a:cubicBezTo>
                  <a:pt x="2888050" y="3802680"/>
                  <a:pt x="2918359" y="3802681"/>
                  <a:pt x="2936188" y="3820510"/>
                </a:cubicBezTo>
                <a:cubicBezTo>
                  <a:pt x="2954017" y="3838339"/>
                  <a:pt x="2954017" y="3868647"/>
                  <a:pt x="2936188" y="3886476"/>
                </a:cubicBezTo>
                <a:close/>
                <a:moveTo>
                  <a:pt x="3071687" y="3750978"/>
                </a:moveTo>
                <a:cubicBezTo>
                  <a:pt x="3053858" y="3768807"/>
                  <a:pt x="3023551" y="3768808"/>
                  <a:pt x="3005721" y="3750978"/>
                </a:cubicBezTo>
                <a:cubicBezTo>
                  <a:pt x="2987891" y="3733149"/>
                  <a:pt x="2987891" y="3702840"/>
                  <a:pt x="3005720" y="3685011"/>
                </a:cubicBezTo>
                <a:cubicBezTo>
                  <a:pt x="3023549" y="3667182"/>
                  <a:pt x="3053858" y="3667182"/>
                  <a:pt x="3071688" y="3685012"/>
                </a:cubicBezTo>
                <a:cubicBezTo>
                  <a:pt x="3089517" y="3702841"/>
                  <a:pt x="3089516" y="3733149"/>
                  <a:pt x="3071687" y="3750978"/>
                </a:cubicBezTo>
                <a:close/>
                <a:moveTo>
                  <a:pt x="3207188" y="3615477"/>
                </a:moveTo>
                <a:cubicBezTo>
                  <a:pt x="3189359" y="3633306"/>
                  <a:pt x="3160833" y="3633307"/>
                  <a:pt x="3141222" y="3615478"/>
                </a:cubicBezTo>
                <a:cubicBezTo>
                  <a:pt x="3123392" y="3597648"/>
                  <a:pt x="3123392" y="3567339"/>
                  <a:pt x="3141221" y="3549510"/>
                </a:cubicBezTo>
                <a:cubicBezTo>
                  <a:pt x="3159050" y="3531681"/>
                  <a:pt x="3189359" y="3531681"/>
                  <a:pt x="3207188" y="3549511"/>
                </a:cubicBezTo>
                <a:cubicBezTo>
                  <a:pt x="3225018" y="3567341"/>
                  <a:pt x="3225017" y="3597648"/>
                  <a:pt x="3207188" y="3615477"/>
                </a:cubicBezTo>
                <a:close/>
                <a:moveTo>
                  <a:pt x="3344469" y="3479976"/>
                </a:moveTo>
                <a:cubicBezTo>
                  <a:pt x="3326640" y="3497805"/>
                  <a:pt x="3296332" y="3497806"/>
                  <a:pt x="3278502" y="3479976"/>
                </a:cubicBezTo>
                <a:cubicBezTo>
                  <a:pt x="3260673" y="3462147"/>
                  <a:pt x="3260673" y="3431838"/>
                  <a:pt x="3278502" y="3414009"/>
                </a:cubicBezTo>
                <a:cubicBezTo>
                  <a:pt x="3296331" y="3396180"/>
                  <a:pt x="3326639" y="3396180"/>
                  <a:pt x="3344469" y="3414010"/>
                </a:cubicBezTo>
                <a:cubicBezTo>
                  <a:pt x="3362298" y="3431839"/>
                  <a:pt x="3362298" y="3462147"/>
                  <a:pt x="3344469" y="3479976"/>
                </a:cubicBezTo>
                <a:close/>
                <a:moveTo>
                  <a:pt x="3615469" y="3208977"/>
                </a:moveTo>
                <a:cubicBezTo>
                  <a:pt x="3597640" y="3228590"/>
                  <a:pt x="3569115" y="3228590"/>
                  <a:pt x="3549503" y="3208978"/>
                </a:cubicBezTo>
                <a:cubicBezTo>
                  <a:pt x="3531673" y="3191148"/>
                  <a:pt x="3531673" y="3160840"/>
                  <a:pt x="3549502" y="3143011"/>
                </a:cubicBezTo>
                <a:cubicBezTo>
                  <a:pt x="3567331" y="3125182"/>
                  <a:pt x="3597640" y="3125182"/>
                  <a:pt x="3615469" y="3143011"/>
                </a:cubicBezTo>
                <a:cubicBezTo>
                  <a:pt x="3633298" y="3160840"/>
                  <a:pt x="3633298" y="3191148"/>
                  <a:pt x="3615469" y="3208977"/>
                </a:cubicBezTo>
                <a:close/>
                <a:moveTo>
                  <a:pt x="3479972" y="3344478"/>
                </a:moveTo>
                <a:cubicBezTo>
                  <a:pt x="3462142" y="3364090"/>
                  <a:pt x="3431835" y="3362307"/>
                  <a:pt x="3414005" y="3344478"/>
                </a:cubicBezTo>
                <a:cubicBezTo>
                  <a:pt x="3396176" y="3326648"/>
                  <a:pt x="3396175" y="3296340"/>
                  <a:pt x="3414004" y="3278511"/>
                </a:cubicBezTo>
                <a:cubicBezTo>
                  <a:pt x="3431834" y="3260681"/>
                  <a:pt x="3462142" y="3260682"/>
                  <a:pt x="3479972" y="3278511"/>
                </a:cubicBezTo>
                <a:cubicBezTo>
                  <a:pt x="3497801" y="3296341"/>
                  <a:pt x="3497801" y="3326649"/>
                  <a:pt x="3479972" y="3344478"/>
                </a:cubicBezTo>
                <a:close/>
                <a:moveTo>
                  <a:pt x="2534636" y="4289817"/>
                </a:moveTo>
                <a:cubicBezTo>
                  <a:pt x="2516807" y="4307646"/>
                  <a:pt x="2486499" y="4307646"/>
                  <a:pt x="2468670" y="4289817"/>
                </a:cubicBezTo>
                <a:cubicBezTo>
                  <a:pt x="2450841" y="4271988"/>
                  <a:pt x="2450841" y="4241679"/>
                  <a:pt x="2468670" y="4223850"/>
                </a:cubicBezTo>
                <a:cubicBezTo>
                  <a:pt x="2486499" y="4206021"/>
                  <a:pt x="2516807" y="4206022"/>
                  <a:pt x="2534637" y="4223851"/>
                </a:cubicBezTo>
                <a:cubicBezTo>
                  <a:pt x="2552466" y="4241680"/>
                  <a:pt x="2552465" y="4271988"/>
                  <a:pt x="2534636" y="4289817"/>
                </a:cubicBezTo>
                <a:close/>
                <a:moveTo>
                  <a:pt x="3752753" y="3073476"/>
                </a:moveTo>
                <a:cubicBezTo>
                  <a:pt x="3734924" y="3093089"/>
                  <a:pt x="3704616" y="3093089"/>
                  <a:pt x="3686786" y="3073476"/>
                </a:cubicBezTo>
                <a:cubicBezTo>
                  <a:pt x="3668957" y="3055647"/>
                  <a:pt x="3668957" y="3025338"/>
                  <a:pt x="3686786" y="3007509"/>
                </a:cubicBezTo>
                <a:cubicBezTo>
                  <a:pt x="3704615" y="2989680"/>
                  <a:pt x="3734923" y="2989681"/>
                  <a:pt x="3752753" y="3007510"/>
                </a:cubicBezTo>
                <a:cubicBezTo>
                  <a:pt x="3770582" y="3025340"/>
                  <a:pt x="3770582" y="3055647"/>
                  <a:pt x="3752753" y="3073476"/>
                </a:cubicBezTo>
                <a:close/>
                <a:moveTo>
                  <a:pt x="3888260" y="2937978"/>
                </a:moveTo>
                <a:cubicBezTo>
                  <a:pt x="3870431" y="2957590"/>
                  <a:pt x="3840121" y="2957591"/>
                  <a:pt x="3822292" y="2937978"/>
                </a:cubicBezTo>
                <a:cubicBezTo>
                  <a:pt x="3804463" y="2920149"/>
                  <a:pt x="3804462" y="2889840"/>
                  <a:pt x="3822291" y="2872011"/>
                </a:cubicBezTo>
                <a:cubicBezTo>
                  <a:pt x="3840120" y="2854182"/>
                  <a:pt x="3870431" y="2854182"/>
                  <a:pt x="3888260" y="2872011"/>
                </a:cubicBezTo>
                <a:cubicBezTo>
                  <a:pt x="3906087" y="2889840"/>
                  <a:pt x="3906087" y="2920149"/>
                  <a:pt x="3888260" y="2937978"/>
                </a:cubicBezTo>
                <a:close/>
                <a:moveTo>
                  <a:pt x="2807820" y="4301890"/>
                </a:moveTo>
                <a:cubicBezTo>
                  <a:pt x="2789992" y="4321503"/>
                  <a:pt x="2761468" y="4321504"/>
                  <a:pt x="2741854" y="4301891"/>
                </a:cubicBezTo>
                <a:cubicBezTo>
                  <a:pt x="2724025" y="4284061"/>
                  <a:pt x="2724026" y="4253754"/>
                  <a:pt x="2741855" y="4235925"/>
                </a:cubicBezTo>
                <a:cubicBezTo>
                  <a:pt x="2759684" y="4218096"/>
                  <a:pt x="2789991" y="4218095"/>
                  <a:pt x="2807821" y="4235924"/>
                </a:cubicBezTo>
                <a:cubicBezTo>
                  <a:pt x="2825650" y="4253754"/>
                  <a:pt x="2825649" y="4284061"/>
                  <a:pt x="2807820" y="4301890"/>
                </a:cubicBezTo>
                <a:close/>
                <a:moveTo>
                  <a:pt x="2672321" y="4437392"/>
                </a:moveTo>
                <a:cubicBezTo>
                  <a:pt x="2654492" y="4457003"/>
                  <a:pt x="2624183" y="4457004"/>
                  <a:pt x="2606356" y="4437392"/>
                </a:cubicBezTo>
                <a:cubicBezTo>
                  <a:pt x="2588526" y="4419563"/>
                  <a:pt x="2588526" y="4389254"/>
                  <a:pt x="2606355" y="4371425"/>
                </a:cubicBezTo>
                <a:cubicBezTo>
                  <a:pt x="2624184" y="4353596"/>
                  <a:pt x="2654492" y="4353596"/>
                  <a:pt x="2672322" y="4371426"/>
                </a:cubicBezTo>
                <a:cubicBezTo>
                  <a:pt x="2690151" y="4389255"/>
                  <a:pt x="2690150" y="4419563"/>
                  <a:pt x="2672321" y="4437392"/>
                </a:cubicBezTo>
                <a:close/>
                <a:moveTo>
                  <a:pt x="3080601" y="4030891"/>
                </a:moveTo>
                <a:cubicBezTo>
                  <a:pt x="3062773" y="4050504"/>
                  <a:pt x="3032465" y="4050504"/>
                  <a:pt x="3014636" y="4030891"/>
                </a:cubicBezTo>
                <a:cubicBezTo>
                  <a:pt x="2996806" y="4013062"/>
                  <a:pt x="2996808" y="3982755"/>
                  <a:pt x="3014637" y="3964926"/>
                </a:cubicBezTo>
                <a:cubicBezTo>
                  <a:pt x="3032466" y="3947097"/>
                  <a:pt x="3062772" y="3947095"/>
                  <a:pt x="3080602" y="3964925"/>
                </a:cubicBezTo>
                <a:cubicBezTo>
                  <a:pt x="3098431" y="3982754"/>
                  <a:pt x="3098430" y="4013062"/>
                  <a:pt x="3080601" y="4030891"/>
                </a:cubicBezTo>
                <a:close/>
                <a:moveTo>
                  <a:pt x="2945105" y="4166390"/>
                </a:moveTo>
                <a:cubicBezTo>
                  <a:pt x="2925495" y="4186004"/>
                  <a:pt x="2896968" y="4186003"/>
                  <a:pt x="2879140" y="4166391"/>
                </a:cubicBezTo>
                <a:cubicBezTo>
                  <a:pt x="2861311" y="4148562"/>
                  <a:pt x="2861311" y="4118254"/>
                  <a:pt x="2879140" y="4100425"/>
                </a:cubicBezTo>
                <a:cubicBezTo>
                  <a:pt x="2896969" y="4082596"/>
                  <a:pt x="2927277" y="4082596"/>
                  <a:pt x="2945106" y="4100425"/>
                </a:cubicBezTo>
                <a:cubicBezTo>
                  <a:pt x="2962934" y="4118253"/>
                  <a:pt x="2962934" y="4148561"/>
                  <a:pt x="2945105" y="4166390"/>
                </a:cubicBezTo>
                <a:close/>
                <a:moveTo>
                  <a:pt x="3216105" y="3897173"/>
                </a:moveTo>
                <a:cubicBezTo>
                  <a:pt x="3198276" y="3915002"/>
                  <a:pt x="3167968" y="3915003"/>
                  <a:pt x="3150139" y="3897174"/>
                </a:cubicBezTo>
                <a:cubicBezTo>
                  <a:pt x="3132309" y="3879344"/>
                  <a:pt x="3132309" y="3849035"/>
                  <a:pt x="3150138" y="3831206"/>
                </a:cubicBezTo>
                <a:cubicBezTo>
                  <a:pt x="3167967" y="3813377"/>
                  <a:pt x="3198275" y="3813377"/>
                  <a:pt x="3216105" y="3831207"/>
                </a:cubicBezTo>
                <a:cubicBezTo>
                  <a:pt x="3233935" y="3849037"/>
                  <a:pt x="3233934" y="3879344"/>
                  <a:pt x="3216105" y="3897173"/>
                </a:cubicBezTo>
                <a:close/>
                <a:moveTo>
                  <a:pt x="3353385" y="3761673"/>
                </a:moveTo>
                <a:cubicBezTo>
                  <a:pt x="3333773" y="3779501"/>
                  <a:pt x="3305248" y="3779502"/>
                  <a:pt x="3287420" y="3761674"/>
                </a:cubicBezTo>
                <a:cubicBezTo>
                  <a:pt x="3269590" y="3743844"/>
                  <a:pt x="3269590" y="3713536"/>
                  <a:pt x="3287419" y="3695707"/>
                </a:cubicBezTo>
                <a:cubicBezTo>
                  <a:pt x="3305248" y="3677878"/>
                  <a:pt x="3335557" y="3677878"/>
                  <a:pt x="3353386" y="3695707"/>
                </a:cubicBezTo>
                <a:cubicBezTo>
                  <a:pt x="3371214" y="3713536"/>
                  <a:pt x="3371214" y="3743844"/>
                  <a:pt x="3353385" y="3761673"/>
                </a:cubicBezTo>
                <a:close/>
                <a:moveTo>
                  <a:pt x="3488886" y="3626172"/>
                </a:moveTo>
                <a:cubicBezTo>
                  <a:pt x="3471057" y="3644001"/>
                  <a:pt x="3440749" y="3644002"/>
                  <a:pt x="3422920" y="3626173"/>
                </a:cubicBezTo>
                <a:cubicBezTo>
                  <a:pt x="3405091" y="3608344"/>
                  <a:pt x="3405091" y="3578035"/>
                  <a:pt x="3422920" y="3560206"/>
                </a:cubicBezTo>
                <a:cubicBezTo>
                  <a:pt x="3440749" y="3542377"/>
                  <a:pt x="3471057" y="3542377"/>
                  <a:pt x="3488887" y="3560207"/>
                </a:cubicBezTo>
                <a:cubicBezTo>
                  <a:pt x="3506715" y="3578035"/>
                  <a:pt x="3506715" y="3608343"/>
                  <a:pt x="3488886" y="3626172"/>
                </a:cubicBezTo>
                <a:close/>
                <a:moveTo>
                  <a:pt x="3624387" y="3490674"/>
                </a:moveTo>
                <a:cubicBezTo>
                  <a:pt x="3606558" y="3508503"/>
                  <a:pt x="3576250" y="3508503"/>
                  <a:pt x="3558421" y="3490674"/>
                </a:cubicBezTo>
                <a:cubicBezTo>
                  <a:pt x="3540591" y="3472844"/>
                  <a:pt x="3540592" y="3442536"/>
                  <a:pt x="3558421" y="3424707"/>
                </a:cubicBezTo>
                <a:cubicBezTo>
                  <a:pt x="3576250" y="3406878"/>
                  <a:pt x="3606557" y="3406877"/>
                  <a:pt x="3624387" y="3424707"/>
                </a:cubicBezTo>
                <a:cubicBezTo>
                  <a:pt x="3642217" y="3442537"/>
                  <a:pt x="3642216" y="3472845"/>
                  <a:pt x="3624387" y="3490674"/>
                </a:cubicBezTo>
                <a:close/>
                <a:moveTo>
                  <a:pt x="3761670" y="3355173"/>
                </a:moveTo>
                <a:cubicBezTo>
                  <a:pt x="3742059" y="3373002"/>
                  <a:pt x="3713532" y="3373001"/>
                  <a:pt x="3695704" y="3355173"/>
                </a:cubicBezTo>
                <a:cubicBezTo>
                  <a:pt x="3677875" y="3337344"/>
                  <a:pt x="3677875" y="3307035"/>
                  <a:pt x="3695704" y="3289206"/>
                </a:cubicBezTo>
                <a:cubicBezTo>
                  <a:pt x="3713533" y="3271377"/>
                  <a:pt x="3743841" y="3271377"/>
                  <a:pt x="3761670" y="3289206"/>
                </a:cubicBezTo>
                <a:cubicBezTo>
                  <a:pt x="3779499" y="3307035"/>
                  <a:pt x="3779499" y="3337344"/>
                  <a:pt x="3761670" y="3355173"/>
                </a:cubicBezTo>
                <a:close/>
                <a:moveTo>
                  <a:pt x="3897171" y="3219672"/>
                </a:moveTo>
                <a:cubicBezTo>
                  <a:pt x="3879342" y="3237501"/>
                  <a:pt x="3849032" y="3237501"/>
                  <a:pt x="3831204" y="3219673"/>
                </a:cubicBezTo>
                <a:cubicBezTo>
                  <a:pt x="3813375" y="3201844"/>
                  <a:pt x="3813375" y="3171535"/>
                  <a:pt x="3831204" y="3153706"/>
                </a:cubicBezTo>
                <a:cubicBezTo>
                  <a:pt x="3849033" y="3135877"/>
                  <a:pt x="3879343" y="3135877"/>
                  <a:pt x="3897172" y="3153707"/>
                </a:cubicBezTo>
                <a:cubicBezTo>
                  <a:pt x="3914999" y="3171535"/>
                  <a:pt x="3914999" y="3201844"/>
                  <a:pt x="3897171" y="3219672"/>
                </a:cubicBezTo>
                <a:close/>
                <a:moveTo>
                  <a:pt x="4032673" y="3084174"/>
                </a:moveTo>
                <a:cubicBezTo>
                  <a:pt x="4014844" y="3102003"/>
                  <a:pt x="3984536" y="3102003"/>
                  <a:pt x="3966707" y="3084175"/>
                </a:cubicBezTo>
                <a:cubicBezTo>
                  <a:pt x="3948877" y="3066345"/>
                  <a:pt x="3948877" y="3036037"/>
                  <a:pt x="3966706" y="3018208"/>
                </a:cubicBezTo>
                <a:cubicBezTo>
                  <a:pt x="3984535" y="3000379"/>
                  <a:pt x="4014843" y="3000378"/>
                  <a:pt x="4032673" y="3018208"/>
                </a:cubicBezTo>
                <a:cubicBezTo>
                  <a:pt x="4050502" y="3036037"/>
                  <a:pt x="4050502" y="3066345"/>
                  <a:pt x="4032673" y="3084174"/>
                </a:cubicBezTo>
                <a:close/>
                <a:moveTo>
                  <a:pt x="4166195" y="2953547"/>
                </a:moveTo>
                <a:cubicBezTo>
                  <a:pt x="4146584" y="2971376"/>
                  <a:pt x="4118058" y="2971376"/>
                  <a:pt x="4100230" y="2953548"/>
                </a:cubicBezTo>
                <a:cubicBezTo>
                  <a:pt x="4082400" y="2935718"/>
                  <a:pt x="4082400" y="2905410"/>
                  <a:pt x="4100229" y="2887581"/>
                </a:cubicBezTo>
                <a:cubicBezTo>
                  <a:pt x="4118058" y="2869752"/>
                  <a:pt x="4148366" y="2869752"/>
                  <a:pt x="4166196" y="2887581"/>
                </a:cubicBezTo>
                <a:cubicBezTo>
                  <a:pt x="4184024" y="2905410"/>
                  <a:pt x="4184024" y="2935718"/>
                  <a:pt x="4166195" y="2953547"/>
                </a:cubicBezTo>
                <a:close/>
                <a:moveTo>
                  <a:pt x="2812649" y="4560725"/>
                </a:moveTo>
                <a:cubicBezTo>
                  <a:pt x="2794820" y="4578554"/>
                  <a:pt x="2764512" y="4578554"/>
                  <a:pt x="2746683" y="4560725"/>
                </a:cubicBezTo>
                <a:cubicBezTo>
                  <a:pt x="2728855" y="4542897"/>
                  <a:pt x="2728855" y="4512588"/>
                  <a:pt x="2746684" y="4494760"/>
                </a:cubicBezTo>
                <a:cubicBezTo>
                  <a:pt x="2764513" y="4476931"/>
                  <a:pt x="2794821" y="4476930"/>
                  <a:pt x="2812650" y="4494759"/>
                </a:cubicBezTo>
                <a:cubicBezTo>
                  <a:pt x="2830478" y="4512588"/>
                  <a:pt x="2830478" y="4542896"/>
                  <a:pt x="2812649" y="4560725"/>
                </a:cubicBezTo>
                <a:close/>
                <a:moveTo>
                  <a:pt x="2948156" y="4425225"/>
                </a:moveTo>
                <a:cubicBezTo>
                  <a:pt x="2930328" y="4443054"/>
                  <a:pt x="2900018" y="4443054"/>
                  <a:pt x="2882188" y="4425224"/>
                </a:cubicBezTo>
                <a:cubicBezTo>
                  <a:pt x="2864361" y="4407395"/>
                  <a:pt x="2864362" y="4377088"/>
                  <a:pt x="2882188" y="4359259"/>
                </a:cubicBezTo>
                <a:cubicBezTo>
                  <a:pt x="2900017" y="4341430"/>
                  <a:pt x="2930327" y="4341429"/>
                  <a:pt x="2948157" y="4359259"/>
                </a:cubicBezTo>
                <a:cubicBezTo>
                  <a:pt x="2965985" y="4377087"/>
                  <a:pt x="2965985" y="4407396"/>
                  <a:pt x="2948156" y="4425225"/>
                </a:cubicBezTo>
                <a:close/>
                <a:moveTo>
                  <a:pt x="3083657" y="4289724"/>
                </a:moveTo>
                <a:cubicBezTo>
                  <a:pt x="3065828" y="4307553"/>
                  <a:pt x="3035519" y="4307553"/>
                  <a:pt x="3017691" y="4289725"/>
                </a:cubicBezTo>
                <a:cubicBezTo>
                  <a:pt x="2999861" y="4271895"/>
                  <a:pt x="2999863" y="4241588"/>
                  <a:pt x="3017692" y="4223759"/>
                </a:cubicBezTo>
                <a:cubicBezTo>
                  <a:pt x="3037302" y="4205929"/>
                  <a:pt x="3065828" y="4205928"/>
                  <a:pt x="3083658" y="4223758"/>
                </a:cubicBezTo>
                <a:cubicBezTo>
                  <a:pt x="3101486" y="4241586"/>
                  <a:pt x="3101486" y="4271895"/>
                  <a:pt x="3083657" y="4289724"/>
                </a:cubicBezTo>
                <a:close/>
                <a:moveTo>
                  <a:pt x="3220938" y="4154225"/>
                </a:moveTo>
                <a:cubicBezTo>
                  <a:pt x="3203110" y="4172054"/>
                  <a:pt x="3172801" y="4172054"/>
                  <a:pt x="3154973" y="4154226"/>
                </a:cubicBezTo>
                <a:cubicBezTo>
                  <a:pt x="3137144" y="4136397"/>
                  <a:pt x="3137145" y="4106089"/>
                  <a:pt x="3154974" y="4088260"/>
                </a:cubicBezTo>
                <a:cubicBezTo>
                  <a:pt x="3172803" y="4070431"/>
                  <a:pt x="3203111" y="4070431"/>
                  <a:pt x="3220940" y="4088260"/>
                </a:cubicBezTo>
                <a:cubicBezTo>
                  <a:pt x="3238767" y="4106087"/>
                  <a:pt x="3238767" y="4136396"/>
                  <a:pt x="3220938" y="4154225"/>
                </a:cubicBezTo>
                <a:close/>
                <a:moveTo>
                  <a:pt x="3356439" y="4018725"/>
                </a:moveTo>
                <a:cubicBezTo>
                  <a:pt x="3338610" y="4036554"/>
                  <a:pt x="3308301" y="4036554"/>
                  <a:pt x="3290473" y="4018726"/>
                </a:cubicBezTo>
                <a:cubicBezTo>
                  <a:pt x="3272644" y="4000897"/>
                  <a:pt x="3272645" y="3970589"/>
                  <a:pt x="3290474" y="3952760"/>
                </a:cubicBezTo>
                <a:cubicBezTo>
                  <a:pt x="3308303" y="3934931"/>
                  <a:pt x="3338611" y="3934931"/>
                  <a:pt x="3356440" y="3952760"/>
                </a:cubicBezTo>
                <a:cubicBezTo>
                  <a:pt x="3374268" y="3970587"/>
                  <a:pt x="3374268" y="4000896"/>
                  <a:pt x="3356439" y="4018725"/>
                </a:cubicBezTo>
                <a:close/>
                <a:moveTo>
                  <a:pt x="3491939" y="3883224"/>
                </a:moveTo>
                <a:cubicBezTo>
                  <a:pt x="3474110" y="3901053"/>
                  <a:pt x="3443802" y="3901053"/>
                  <a:pt x="3425974" y="3883225"/>
                </a:cubicBezTo>
                <a:cubicBezTo>
                  <a:pt x="3408145" y="3865396"/>
                  <a:pt x="3408145" y="3835088"/>
                  <a:pt x="3425974" y="3817259"/>
                </a:cubicBezTo>
                <a:cubicBezTo>
                  <a:pt x="3445585" y="3799430"/>
                  <a:pt x="3474112" y="3799430"/>
                  <a:pt x="3491940" y="3817259"/>
                </a:cubicBezTo>
                <a:cubicBezTo>
                  <a:pt x="3509768" y="3835087"/>
                  <a:pt x="3509768" y="3865395"/>
                  <a:pt x="3491939" y="3883224"/>
                </a:cubicBezTo>
                <a:close/>
                <a:moveTo>
                  <a:pt x="3629222" y="3747726"/>
                </a:moveTo>
                <a:cubicBezTo>
                  <a:pt x="3611393" y="3765555"/>
                  <a:pt x="3581085" y="3765556"/>
                  <a:pt x="3563256" y="3747727"/>
                </a:cubicBezTo>
                <a:cubicBezTo>
                  <a:pt x="3545426" y="3729897"/>
                  <a:pt x="3545427" y="3699589"/>
                  <a:pt x="3563256" y="3681760"/>
                </a:cubicBezTo>
                <a:cubicBezTo>
                  <a:pt x="3581085" y="3663931"/>
                  <a:pt x="3611393" y="3663931"/>
                  <a:pt x="3629223" y="3681760"/>
                </a:cubicBezTo>
                <a:cubicBezTo>
                  <a:pt x="3647051" y="3699589"/>
                  <a:pt x="3647051" y="3729897"/>
                  <a:pt x="3629222" y="3747726"/>
                </a:cubicBezTo>
                <a:close/>
                <a:moveTo>
                  <a:pt x="3764723" y="3614008"/>
                </a:moveTo>
                <a:cubicBezTo>
                  <a:pt x="3746894" y="3631837"/>
                  <a:pt x="3716585" y="3631836"/>
                  <a:pt x="3698757" y="3614007"/>
                </a:cubicBezTo>
                <a:cubicBezTo>
                  <a:pt x="3680927" y="3596178"/>
                  <a:pt x="3680928" y="3565871"/>
                  <a:pt x="3698757" y="3548042"/>
                </a:cubicBezTo>
                <a:cubicBezTo>
                  <a:pt x="3716586" y="3528429"/>
                  <a:pt x="3746894" y="3528428"/>
                  <a:pt x="3764723" y="3548041"/>
                </a:cubicBezTo>
                <a:cubicBezTo>
                  <a:pt x="3782552" y="3565870"/>
                  <a:pt x="3782552" y="3596179"/>
                  <a:pt x="3764723" y="3614008"/>
                </a:cubicBezTo>
                <a:close/>
                <a:moveTo>
                  <a:pt x="3900222" y="3478509"/>
                </a:moveTo>
                <a:cubicBezTo>
                  <a:pt x="3882393" y="3496338"/>
                  <a:pt x="3852084" y="3496337"/>
                  <a:pt x="3834255" y="3478509"/>
                </a:cubicBezTo>
                <a:cubicBezTo>
                  <a:pt x="3816426" y="3460679"/>
                  <a:pt x="3816427" y="3430372"/>
                  <a:pt x="3834256" y="3412543"/>
                </a:cubicBezTo>
                <a:cubicBezTo>
                  <a:pt x="3853866" y="3392930"/>
                  <a:pt x="3882393" y="3392930"/>
                  <a:pt x="3900222" y="3412542"/>
                </a:cubicBezTo>
                <a:cubicBezTo>
                  <a:pt x="3918050" y="3430371"/>
                  <a:pt x="3918051" y="3460680"/>
                  <a:pt x="3900222" y="3478509"/>
                </a:cubicBezTo>
                <a:close/>
                <a:moveTo>
                  <a:pt x="4037505" y="3343008"/>
                </a:moveTo>
                <a:cubicBezTo>
                  <a:pt x="4019676" y="3360837"/>
                  <a:pt x="3989369" y="3360838"/>
                  <a:pt x="3971539" y="3343008"/>
                </a:cubicBezTo>
                <a:cubicBezTo>
                  <a:pt x="3953710" y="3325179"/>
                  <a:pt x="3953711" y="3294871"/>
                  <a:pt x="3971540" y="3277042"/>
                </a:cubicBezTo>
                <a:cubicBezTo>
                  <a:pt x="3989369" y="3257430"/>
                  <a:pt x="4017893" y="3257429"/>
                  <a:pt x="4037505" y="3277042"/>
                </a:cubicBezTo>
                <a:cubicBezTo>
                  <a:pt x="4055335" y="3294871"/>
                  <a:pt x="4055334" y="3325179"/>
                  <a:pt x="4037505" y="3343008"/>
                </a:cubicBezTo>
                <a:close/>
                <a:moveTo>
                  <a:pt x="4173006" y="3207507"/>
                </a:moveTo>
                <a:cubicBezTo>
                  <a:pt x="4155177" y="3225336"/>
                  <a:pt x="4124870" y="3225337"/>
                  <a:pt x="4107040" y="3207507"/>
                </a:cubicBezTo>
                <a:cubicBezTo>
                  <a:pt x="4089211" y="3189679"/>
                  <a:pt x="4089211" y="3159370"/>
                  <a:pt x="4107040" y="3141541"/>
                </a:cubicBezTo>
                <a:cubicBezTo>
                  <a:pt x="4124870" y="3121929"/>
                  <a:pt x="4155177" y="3121928"/>
                  <a:pt x="4173006" y="3141541"/>
                </a:cubicBezTo>
                <a:cubicBezTo>
                  <a:pt x="4190836" y="3159371"/>
                  <a:pt x="4190835" y="3189678"/>
                  <a:pt x="4173006" y="3207507"/>
                </a:cubicBezTo>
                <a:close/>
                <a:moveTo>
                  <a:pt x="4304748" y="3076884"/>
                </a:moveTo>
                <a:cubicBezTo>
                  <a:pt x="4286919" y="3094713"/>
                  <a:pt x="4256611" y="3094713"/>
                  <a:pt x="4238782" y="3076884"/>
                </a:cubicBezTo>
                <a:cubicBezTo>
                  <a:pt x="4220953" y="3059055"/>
                  <a:pt x="4220953" y="3028747"/>
                  <a:pt x="4238782" y="3010918"/>
                </a:cubicBezTo>
                <a:cubicBezTo>
                  <a:pt x="4258393" y="2991305"/>
                  <a:pt x="4286919" y="2991305"/>
                  <a:pt x="4304748" y="3010918"/>
                </a:cubicBezTo>
                <a:cubicBezTo>
                  <a:pt x="4322577" y="3028747"/>
                  <a:pt x="4322577" y="3059055"/>
                  <a:pt x="4304748" y="3076884"/>
                </a:cubicBezTo>
                <a:close/>
                <a:moveTo>
                  <a:pt x="2957071" y="4706923"/>
                </a:moveTo>
                <a:cubicBezTo>
                  <a:pt x="2939242" y="4724752"/>
                  <a:pt x="2908932" y="4724752"/>
                  <a:pt x="2891103" y="4706923"/>
                </a:cubicBezTo>
                <a:cubicBezTo>
                  <a:pt x="2873276" y="4689094"/>
                  <a:pt x="2873275" y="4658785"/>
                  <a:pt x="2891103" y="4640957"/>
                </a:cubicBezTo>
                <a:cubicBezTo>
                  <a:pt x="2908932" y="4621344"/>
                  <a:pt x="2939243" y="4621344"/>
                  <a:pt x="2957071" y="4640956"/>
                </a:cubicBezTo>
                <a:cubicBezTo>
                  <a:pt x="2974900" y="4658786"/>
                  <a:pt x="2974900" y="4689094"/>
                  <a:pt x="2957071" y="4706923"/>
                </a:cubicBezTo>
                <a:close/>
                <a:moveTo>
                  <a:pt x="3092574" y="4571422"/>
                </a:moveTo>
                <a:cubicBezTo>
                  <a:pt x="3074745" y="4589251"/>
                  <a:pt x="3044437" y="4589251"/>
                  <a:pt x="3026608" y="4571422"/>
                </a:cubicBezTo>
                <a:cubicBezTo>
                  <a:pt x="3008779" y="4553593"/>
                  <a:pt x="3008779" y="4523285"/>
                  <a:pt x="3026608" y="4505456"/>
                </a:cubicBezTo>
                <a:cubicBezTo>
                  <a:pt x="3044438" y="4485844"/>
                  <a:pt x="3074746" y="4485843"/>
                  <a:pt x="3092574" y="4505456"/>
                </a:cubicBezTo>
                <a:cubicBezTo>
                  <a:pt x="3110404" y="4523285"/>
                  <a:pt x="3110403" y="4553593"/>
                  <a:pt x="3092574" y="4571422"/>
                </a:cubicBezTo>
                <a:close/>
                <a:moveTo>
                  <a:pt x="4310642" y="3355082"/>
                </a:moveTo>
                <a:cubicBezTo>
                  <a:pt x="4292813" y="3372911"/>
                  <a:pt x="4262506" y="3372913"/>
                  <a:pt x="4244677" y="3355083"/>
                </a:cubicBezTo>
                <a:cubicBezTo>
                  <a:pt x="4226848" y="3337255"/>
                  <a:pt x="4226848" y="3306946"/>
                  <a:pt x="4244677" y="3289117"/>
                </a:cubicBezTo>
                <a:cubicBezTo>
                  <a:pt x="4262506" y="3271288"/>
                  <a:pt x="4292814" y="3271288"/>
                  <a:pt x="4310643" y="3289117"/>
                </a:cubicBezTo>
                <a:cubicBezTo>
                  <a:pt x="4328472" y="3306946"/>
                  <a:pt x="4328471" y="3337253"/>
                  <a:pt x="4310642" y="3355082"/>
                </a:cubicBezTo>
                <a:close/>
                <a:moveTo>
                  <a:pt x="3365357" y="4300422"/>
                </a:moveTo>
                <a:cubicBezTo>
                  <a:pt x="3347528" y="4318251"/>
                  <a:pt x="3317220" y="4318252"/>
                  <a:pt x="3299391" y="4300423"/>
                </a:cubicBezTo>
                <a:cubicBezTo>
                  <a:pt x="3281562" y="4282594"/>
                  <a:pt x="3281562" y="4252285"/>
                  <a:pt x="3299391" y="4234456"/>
                </a:cubicBezTo>
                <a:cubicBezTo>
                  <a:pt x="3317220" y="4214843"/>
                  <a:pt x="3347528" y="4216627"/>
                  <a:pt x="3365358" y="4234456"/>
                </a:cubicBezTo>
                <a:cubicBezTo>
                  <a:pt x="3383186" y="4252285"/>
                  <a:pt x="3383186" y="4282593"/>
                  <a:pt x="3365357" y="4300422"/>
                </a:cubicBezTo>
                <a:close/>
                <a:moveTo>
                  <a:pt x="3229860" y="4435924"/>
                </a:moveTo>
                <a:cubicBezTo>
                  <a:pt x="3212031" y="4453753"/>
                  <a:pt x="3181722" y="4453753"/>
                  <a:pt x="3163893" y="4435923"/>
                </a:cubicBezTo>
                <a:cubicBezTo>
                  <a:pt x="3146064" y="4418095"/>
                  <a:pt x="3146065" y="4387787"/>
                  <a:pt x="3163894" y="4369958"/>
                </a:cubicBezTo>
                <a:cubicBezTo>
                  <a:pt x="3181722" y="4350345"/>
                  <a:pt x="3210247" y="4350345"/>
                  <a:pt x="3229859" y="4369957"/>
                </a:cubicBezTo>
                <a:cubicBezTo>
                  <a:pt x="3247689" y="4387786"/>
                  <a:pt x="3247689" y="4418095"/>
                  <a:pt x="3229860" y="4435924"/>
                </a:cubicBezTo>
                <a:close/>
                <a:moveTo>
                  <a:pt x="3500860" y="4164924"/>
                </a:moveTo>
                <a:cubicBezTo>
                  <a:pt x="3483031" y="4182753"/>
                  <a:pt x="3452723" y="4182753"/>
                  <a:pt x="3434894" y="4164925"/>
                </a:cubicBezTo>
                <a:cubicBezTo>
                  <a:pt x="3417065" y="4147095"/>
                  <a:pt x="3417065" y="4116787"/>
                  <a:pt x="3434894" y="4098958"/>
                </a:cubicBezTo>
                <a:cubicBezTo>
                  <a:pt x="3452723" y="4081129"/>
                  <a:pt x="3483031" y="4081129"/>
                  <a:pt x="3500861" y="4098958"/>
                </a:cubicBezTo>
                <a:cubicBezTo>
                  <a:pt x="3518689" y="4116787"/>
                  <a:pt x="3518689" y="4147095"/>
                  <a:pt x="3500860" y="4164924"/>
                </a:cubicBezTo>
                <a:close/>
                <a:moveTo>
                  <a:pt x="3638140" y="4029423"/>
                </a:moveTo>
                <a:cubicBezTo>
                  <a:pt x="3620311" y="4047252"/>
                  <a:pt x="3590002" y="4047252"/>
                  <a:pt x="3572174" y="4029423"/>
                </a:cubicBezTo>
                <a:cubicBezTo>
                  <a:pt x="3554345" y="4011595"/>
                  <a:pt x="3554345" y="3981287"/>
                  <a:pt x="3572174" y="3963458"/>
                </a:cubicBezTo>
                <a:cubicBezTo>
                  <a:pt x="3590003" y="3945629"/>
                  <a:pt x="3618530" y="3945629"/>
                  <a:pt x="3638140" y="3963457"/>
                </a:cubicBezTo>
                <a:cubicBezTo>
                  <a:pt x="3655969" y="3981286"/>
                  <a:pt x="3655969" y="4011594"/>
                  <a:pt x="3638140" y="4029423"/>
                </a:cubicBezTo>
                <a:close/>
                <a:moveTo>
                  <a:pt x="3773640" y="3893922"/>
                </a:moveTo>
                <a:cubicBezTo>
                  <a:pt x="3755811" y="3911751"/>
                  <a:pt x="3725503" y="3911751"/>
                  <a:pt x="3707675" y="3893923"/>
                </a:cubicBezTo>
                <a:cubicBezTo>
                  <a:pt x="3689846" y="3876094"/>
                  <a:pt x="3689846" y="3845786"/>
                  <a:pt x="3707675" y="3827957"/>
                </a:cubicBezTo>
                <a:cubicBezTo>
                  <a:pt x="3725504" y="3810128"/>
                  <a:pt x="3755812" y="3810128"/>
                  <a:pt x="3773641" y="3827956"/>
                </a:cubicBezTo>
                <a:cubicBezTo>
                  <a:pt x="3791470" y="3845785"/>
                  <a:pt x="3791469" y="3876093"/>
                  <a:pt x="3773640" y="3893922"/>
                </a:cubicBezTo>
                <a:close/>
                <a:moveTo>
                  <a:pt x="3909141" y="3758424"/>
                </a:moveTo>
                <a:cubicBezTo>
                  <a:pt x="3891312" y="3776253"/>
                  <a:pt x="3861004" y="3776253"/>
                  <a:pt x="3843174" y="3758424"/>
                </a:cubicBezTo>
                <a:cubicBezTo>
                  <a:pt x="3825346" y="3740595"/>
                  <a:pt x="3825346" y="3710287"/>
                  <a:pt x="3843175" y="3692458"/>
                </a:cubicBezTo>
                <a:cubicBezTo>
                  <a:pt x="3861004" y="3674629"/>
                  <a:pt x="3891312" y="3674629"/>
                  <a:pt x="3909141" y="3692458"/>
                </a:cubicBezTo>
                <a:cubicBezTo>
                  <a:pt x="3926970" y="3710287"/>
                  <a:pt x="3926970" y="3740595"/>
                  <a:pt x="3909141" y="3758424"/>
                </a:cubicBezTo>
                <a:close/>
                <a:moveTo>
                  <a:pt x="4044642" y="3622923"/>
                </a:moveTo>
                <a:cubicBezTo>
                  <a:pt x="4026813" y="3640752"/>
                  <a:pt x="3996505" y="3640753"/>
                  <a:pt x="3978675" y="3622923"/>
                </a:cubicBezTo>
                <a:cubicBezTo>
                  <a:pt x="3960847" y="3605095"/>
                  <a:pt x="3960847" y="3574786"/>
                  <a:pt x="3978676" y="3556957"/>
                </a:cubicBezTo>
                <a:cubicBezTo>
                  <a:pt x="3998287" y="3539128"/>
                  <a:pt x="4026813" y="3539128"/>
                  <a:pt x="4044642" y="3556957"/>
                </a:cubicBezTo>
                <a:cubicBezTo>
                  <a:pt x="4062471" y="3574786"/>
                  <a:pt x="4062471" y="3605094"/>
                  <a:pt x="4044642" y="3622923"/>
                </a:cubicBezTo>
                <a:close/>
                <a:moveTo>
                  <a:pt x="4181924" y="3487423"/>
                </a:moveTo>
                <a:cubicBezTo>
                  <a:pt x="4164095" y="3505252"/>
                  <a:pt x="4133786" y="3505252"/>
                  <a:pt x="4115957" y="3487423"/>
                </a:cubicBezTo>
                <a:cubicBezTo>
                  <a:pt x="4098128" y="3469595"/>
                  <a:pt x="4098129" y="3439286"/>
                  <a:pt x="4115958" y="3421457"/>
                </a:cubicBezTo>
                <a:cubicBezTo>
                  <a:pt x="4133787" y="3403628"/>
                  <a:pt x="4164095" y="3403628"/>
                  <a:pt x="4181923" y="3421457"/>
                </a:cubicBezTo>
                <a:cubicBezTo>
                  <a:pt x="4199753" y="3439286"/>
                  <a:pt x="4199753" y="3469594"/>
                  <a:pt x="4181924" y="3487423"/>
                </a:cubicBezTo>
                <a:close/>
                <a:moveTo>
                  <a:pt x="4449167" y="3221298"/>
                </a:moveTo>
                <a:cubicBezTo>
                  <a:pt x="4431338" y="3239127"/>
                  <a:pt x="4401030" y="3239127"/>
                  <a:pt x="4383201" y="3221298"/>
                </a:cubicBezTo>
                <a:cubicBezTo>
                  <a:pt x="4365372" y="3203469"/>
                  <a:pt x="4365372" y="3173160"/>
                  <a:pt x="4383201" y="3155332"/>
                </a:cubicBezTo>
                <a:cubicBezTo>
                  <a:pt x="4402812" y="3137503"/>
                  <a:pt x="4431338" y="3137503"/>
                  <a:pt x="4449167" y="3155332"/>
                </a:cubicBezTo>
                <a:cubicBezTo>
                  <a:pt x="4466996" y="3173160"/>
                  <a:pt x="4466996" y="3203469"/>
                  <a:pt x="4449167" y="3221298"/>
                </a:cubicBezTo>
                <a:close/>
                <a:moveTo>
                  <a:pt x="3101487" y="4851335"/>
                </a:moveTo>
                <a:cubicBezTo>
                  <a:pt x="3083658" y="4869164"/>
                  <a:pt x="3053350" y="4869164"/>
                  <a:pt x="3035520" y="4851334"/>
                </a:cubicBezTo>
                <a:cubicBezTo>
                  <a:pt x="3017692" y="4833506"/>
                  <a:pt x="3017692" y="4803198"/>
                  <a:pt x="3035521" y="4785369"/>
                </a:cubicBezTo>
                <a:cubicBezTo>
                  <a:pt x="3053350" y="4767540"/>
                  <a:pt x="3083658" y="4767539"/>
                  <a:pt x="3101486" y="4785368"/>
                </a:cubicBezTo>
                <a:cubicBezTo>
                  <a:pt x="3119316" y="4803198"/>
                  <a:pt x="3119316" y="4833506"/>
                  <a:pt x="3101487" y="4851335"/>
                </a:cubicBezTo>
                <a:close/>
                <a:moveTo>
                  <a:pt x="3236987" y="4715836"/>
                </a:moveTo>
                <a:cubicBezTo>
                  <a:pt x="3219158" y="4733665"/>
                  <a:pt x="3188850" y="4733665"/>
                  <a:pt x="3171020" y="4715835"/>
                </a:cubicBezTo>
                <a:cubicBezTo>
                  <a:pt x="3153191" y="4698007"/>
                  <a:pt x="3153191" y="4667698"/>
                  <a:pt x="3171020" y="4649869"/>
                </a:cubicBezTo>
                <a:cubicBezTo>
                  <a:pt x="3190631" y="4632040"/>
                  <a:pt x="3219158" y="4632040"/>
                  <a:pt x="3236986" y="4649869"/>
                </a:cubicBezTo>
                <a:cubicBezTo>
                  <a:pt x="3254816" y="4667699"/>
                  <a:pt x="3254816" y="4698007"/>
                  <a:pt x="3236987" y="4715836"/>
                </a:cubicBezTo>
                <a:close/>
                <a:moveTo>
                  <a:pt x="3645268" y="4309334"/>
                </a:moveTo>
                <a:cubicBezTo>
                  <a:pt x="3627439" y="4327163"/>
                  <a:pt x="3597130" y="4327163"/>
                  <a:pt x="3579301" y="4309335"/>
                </a:cubicBezTo>
                <a:cubicBezTo>
                  <a:pt x="3561473" y="4291506"/>
                  <a:pt x="3561472" y="4261196"/>
                  <a:pt x="3579301" y="4243367"/>
                </a:cubicBezTo>
                <a:cubicBezTo>
                  <a:pt x="3597130" y="4225539"/>
                  <a:pt x="3627439" y="4225539"/>
                  <a:pt x="3645268" y="4243368"/>
                </a:cubicBezTo>
                <a:cubicBezTo>
                  <a:pt x="3663097" y="4261197"/>
                  <a:pt x="3663097" y="4291505"/>
                  <a:pt x="3645268" y="4309334"/>
                </a:cubicBezTo>
                <a:close/>
                <a:moveTo>
                  <a:pt x="3374268" y="4580335"/>
                </a:moveTo>
                <a:cubicBezTo>
                  <a:pt x="3356439" y="4598164"/>
                  <a:pt x="3326131" y="4598165"/>
                  <a:pt x="3308302" y="4580336"/>
                </a:cubicBezTo>
                <a:cubicBezTo>
                  <a:pt x="3290473" y="4562507"/>
                  <a:pt x="3290473" y="4532198"/>
                  <a:pt x="3308302" y="4514369"/>
                </a:cubicBezTo>
                <a:cubicBezTo>
                  <a:pt x="3326131" y="4496540"/>
                  <a:pt x="3354658" y="4496540"/>
                  <a:pt x="3374269" y="4514369"/>
                </a:cubicBezTo>
                <a:cubicBezTo>
                  <a:pt x="3392098" y="4532198"/>
                  <a:pt x="3392097" y="4562506"/>
                  <a:pt x="3374268" y="4580335"/>
                </a:cubicBezTo>
                <a:close/>
                <a:moveTo>
                  <a:pt x="3509767" y="4444837"/>
                </a:moveTo>
                <a:cubicBezTo>
                  <a:pt x="3491938" y="4462666"/>
                  <a:pt x="3461630" y="4462666"/>
                  <a:pt x="3443801" y="4444837"/>
                </a:cubicBezTo>
                <a:cubicBezTo>
                  <a:pt x="3425972" y="4427008"/>
                  <a:pt x="3425972" y="4396700"/>
                  <a:pt x="3443801" y="4378871"/>
                </a:cubicBezTo>
                <a:cubicBezTo>
                  <a:pt x="3461630" y="4361042"/>
                  <a:pt x="3491938" y="4361042"/>
                  <a:pt x="3509767" y="4378871"/>
                </a:cubicBezTo>
                <a:cubicBezTo>
                  <a:pt x="3527596" y="4396700"/>
                  <a:pt x="3527596" y="4427008"/>
                  <a:pt x="3509767" y="4444837"/>
                </a:cubicBezTo>
                <a:close/>
                <a:moveTo>
                  <a:pt x="4455082" y="3499536"/>
                </a:moveTo>
                <a:cubicBezTo>
                  <a:pt x="4437253" y="3519149"/>
                  <a:pt x="4406944" y="3519149"/>
                  <a:pt x="4389116" y="3499536"/>
                </a:cubicBezTo>
                <a:cubicBezTo>
                  <a:pt x="4371287" y="3481707"/>
                  <a:pt x="4371287" y="3451399"/>
                  <a:pt x="4389116" y="3433570"/>
                </a:cubicBezTo>
                <a:cubicBezTo>
                  <a:pt x="4406945" y="3415741"/>
                  <a:pt x="4437253" y="3415741"/>
                  <a:pt x="4455082" y="3433570"/>
                </a:cubicBezTo>
                <a:cubicBezTo>
                  <a:pt x="4472911" y="3451399"/>
                  <a:pt x="4472911" y="3481707"/>
                  <a:pt x="4455082" y="3499536"/>
                </a:cubicBezTo>
                <a:close/>
                <a:moveTo>
                  <a:pt x="4319634" y="3635030"/>
                </a:moveTo>
                <a:cubicBezTo>
                  <a:pt x="4301805" y="3654643"/>
                  <a:pt x="4271496" y="3654643"/>
                  <a:pt x="4253667" y="3635029"/>
                </a:cubicBezTo>
                <a:cubicBezTo>
                  <a:pt x="4235838" y="3617201"/>
                  <a:pt x="4235839" y="3586893"/>
                  <a:pt x="4253668" y="3569064"/>
                </a:cubicBezTo>
                <a:cubicBezTo>
                  <a:pt x="4271497" y="3551235"/>
                  <a:pt x="4301805" y="3551235"/>
                  <a:pt x="4319633" y="3569063"/>
                </a:cubicBezTo>
                <a:cubicBezTo>
                  <a:pt x="4337463" y="3586893"/>
                  <a:pt x="4337463" y="3617201"/>
                  <a:pt x="4319634" y="3635030"/>
                </a:cubicBezTo>
                <a:close/>
                <a:moveTo>
                  <a:pt x="3782552" y="4173834"/>
                </a:moveTo>
                <a:cubicBezTo>
                  <a:pt x="3764723" y="4191663"/>
                  <a:pt x="3734415" y="4191664"/>
                  <a:pt x="3716586" y="4173834"/>
                </a:cubicBezTo>
                <a:cubicBezTo>
                  <a:pt x="3698758" y="4156006"/>
                  <a:pt x="3698757" y="4125697"/>
                  <a:pt x="3716586" y="4107868"/>
                </a:cubicBezTo>
                <a:cubicBezTo>
                  <a:pt x="3734415" y="4090039"/>
                  <a:pt x="3762940" y="4090039"/>
                  <a:pt x="3782552" y="4107868"/>
                </a:cubicBezTo>
                <a:cubicBezTo>
                  <a:pt x="3800382" y="4125697"/>
                  <a:pt x="3800381" y="4156005"/>
                  <a:pt x="3782552" y="4173834"/>
                </a:cubicBezTo>
                <a:close/>
                <a:moveTo>
                  <a:pt x="3918051" y="4038337"/>
                </a:moveTo>
                <a:cubicBezTo>
                  <a:pt x="3900222" y="4056166"/>
                  <a:pt x="3869913" y="4056166"/>
                  <a:pt x="3852085" y="4038337"/>
                </a:cubicBezTo>
                <a:cubicBezTo>
                  <a:pt x="3834256" y="4020508"/>
                  <a:pt x="3834256" y="3990200"/>
                  <a:pt x="3852085" y="3972371"/>
                </a:cubicBezTo>
                <a:cubicBezTo>
                  <a:pt x="3869914" y="3954542"/>
                  <a:pt x="3900222" y="3954542"/>
                  <a:pt x="3918051" y="3972371"/>
                </a:cubicBezTo>
                <a:cubicBezTo>
                  <a:pt x="3935880" y="3990199"/>
                  <a:pt x="3935880" y="4020508"/>
                  <a:pt x="3918051" y="4038337"/>
                </a:cubicBezTo>
                <a:close/>
                <a:moveTo>
                  <a:pt x="4053553" y="3904618"/>
                </a:moveTo>
                <a:cubicBezTo>
                  <a:pt x="4035724" y="3922447"/>
                  <a:pt x="4005416" y="3922447"/>
                  <a:pt x="3987587" y="3904618"/>
                </a:cubicBezTo>
                <a:cubicBezTo>
                  <a:pt x="3969758" y="3886789"/>
                  <a:pt x="3969758" y="3856481"/>
                  <a:pt x="3987587" y="3838652"/>
                </a:cubicBezTo>
                <a:cubicBezTo>
                  <a:pt x="4005416" y="3819040"/>
                  <a:pt x="4035724" y="3819039"/>
                  <a:pt x="4053553" y="3838652"/>
                </a:cubicBezTo>
                <a:cubicBezTo>
                  <a:pt x="4071382" y="3856481"/>
                  <a:pt x="4071382" y="3886789"/>
                  <a:pt x="4053553" y="3904618"/>
                </a:cubicBezTo>
                <a:close/>
                <a:moveTo>
                  <a:pt x="4190836" y="3769117"/>
                </a:moveTo>
                <a:cubicBezTo>
                  <a:pt x="4173007" y="3786946"/>
                  <a:pt x="4142698" y="3786947"/>
                  <a:pt x="4124870" y="3769118"/>
                </a:cubicBezTo>
                <a:cubicBezTo>
                  <a:pt x="4107040" y="3751288"/>
                  <a:pt x="4107041" y="3720980"/>
                  <a:pt x="4124870" y="3703151"/>
                </a:cubicBezTo>
                <a:cubicBezTo>
                  <a:pt x="4142699" y="3683539"/>
                  <a:pt x="4171223" y="3683538"/>
                  <a:pt x="4190836" y="3703151"/>
                </a:cubicBezTo>
                <a:cubicBezTo>
                  <a:pt x="4208665" y="3720980"/>
                  <a:pt x="4208665" y="3751288"/>
                  <a:pt x="4190836" y="3769117"/>
                </a:cubicBezTo>
                <a:close/>
                <a:moveTo>
                  <a:pt x="4595360" y="3367491"/>
                </a:moveTo>
                <a:cubicBezTo>
                  <a:pt x="4577531" y="3385320"/>
                  <a:pt x="4547224" y="3385320"/>
                  <a:pt x="4529394" y="3367491"/>
                </a:cubicBezTo>
                <a:cubicBezTo>
                  <a:pt x="4511565" y="3349662"/>
                  <a:pt x="4511565" y="3319354"/>
                  <a:pt x="4529394" y="3301525"/>
                </a:cubicBezTo>
                <a:cubicBezTo>
                  <a:pt x="4547223" y="3281911"/>
                  <a:pt x="4575748" y="3281912"/>
                  <a:pt x="4595360" y="3301524"/>
                </a:cubicBezTo>
                <a:cubicBezTo>
                  <a:pt x="4613190" y="3319354"/>
                  <a:pt x="4613189" y="3349662"/>
                  <a:pt x="4595360" y="3367491"/>
                </a:cubicBezTo>
                <a:close/>
                <a:moveTo>
                  <a:pt x="3245894" y="4997531"/>
                </a:moveTo>
                <a:cubicBezTo>
                  <a:pt x="3228065" y="5015360"/>
                  <a:pt x="3197757" y="5015360"/>
                  <a:pt x="3179928" y="4997531"/>
                </a:cubicBezTo>
                <a:cubicBezTo>
                  <a:pt x="3162099" y="4979702"/>
                  <a:pt x="3162100" y="4949394"/>
                  <a:pt x="3179929" y="4931565"/>
                </a:cubicBezTo>
                <a:cubicBezTo>
                  <a:pt x="3197757" y="4911952"/>
                  <a:pt x="3228065" y="4911952"/>
                  <a:pt x="3245895" y="4931565"/>
                </a:cubicBezTo>
                <a:cubicBezTo>
                  <a:pt x="3263723" y="4949393"/>
                  <a:pt x="3263723" y="4979702"/>
                  <a:pt x="3245894" y="4997531"/>
                </a:cubicBezTo>
                <a:close/>
                <a:moveTo>
                  <a:pt x="4328524" y="3916734"/>
                </a:moveTo>
                <a:cubicBezTo>
                  <a:pt x="4310695" y="3934563"/>
                  <a:pt x="4280387" y="3934562"/>
                  <a:pt x="4262558" y="3916734"/>
                </a:cubicBezTo>
                <a:cubicBezTo>
                  <a:pt x="4244728" y="3898904"/>
                  <a:pt x="4244729" y="3868597"/>
                  <a:pt x="4262558" y="3850768"/>
                </a:cubicBezTo>
                <a:cubicBezTo>
                  <a:pt x="4280387" y="3832939"/>
                  <a:pt x="4310695" y="3832938"/>
                  <a:pt x="4328524" y="3850767"/>
                </a:cubicBezTo>
                <a:cubicBezTo>
                  <a:pt x="4346353" y="3868596"/>
                  <a:pt x="4346353" y="3898905"/>
                  <a:pt x="4328524" y="3916734"/>
                </a:cubicBezTo>
                <a:close/>
                <a:moveTo>
                  <a:pt x="4464025" y="3781239"/>
                </a:moveTo>
                <a:cubicBezTo>
                  <a:pt x="4446196" y="3799068"/>
                  <a:pt x="4415888" y="3799068"/>
                  <a:pt x="4398058" y="3781238"/>
                </a:cubicBezTo>
                <a:cubicBezTo>
                  <a:pt x="4380231" y="3763410"/>
                  <a:pt x="4380230" y="3733101"/>
                  <a:pt x="4398059" y="3715272"/>
                </a:cubicBezTo>
                <a:cubicBezTo>
                  <a:pt x="4415888" y="3697443"/>
                  <a:pt x="4446197" y="3697444"/>
                  <a:pt x="4464024" y="3715271"/>
                </a:cubicBezTo>
                <a:cubicBezTo>
                  <a:pt x="4481854" y="3733102"/>
                  <a:pt x="4481854" y="3763410"/>
                  <a:pt x="4464025" y="3781239"/>
                </a:cubicBezTo>
                <a:close/>
                <a:moveTo>
                  <a:pt x="4599564" y="3645738"/>
                </a:moveTo>
                <a:cubicBezTo>
                  <a:pt x="4581735" y="3663567"/>
                  <a:pt x="4553208" y="3663567"/>
                  <a:pt x="4533597" y="3645737"/>
                </a:cubicBezTo>
                <a:cubicBezTo>
                  <a:pt x="4515769" y="3627909"/>
                  <a:pt x="4515768" y="3597600"/>
                  <a:pt x="4533597" y="3579771"/>
                </a:cubicBezTo>
                <a:cubicBezTo>
                  <a:pt x="4551426" y="3561942"/>
                  <a:pt x="4581735" y="3561943"/>
                  <a:pt x="4599563" y="3579771"/>
                </a:cubicBezTo>
                <a:cubicBezTo>
                  <a:pt x="4617392" y="3597599"/>
                  <a:pt x="4617393" y="3627909"/>
                  <a:pt x="4599564" y="3645738"/>
                </a:cubicBezTo>
                <a:close/>
                <a:moveTo>
                  <a:pt x="4197959" y="4049033"/>
                </a:moveTo>
                <a:cubicBezTo>
                  <a:pt x="4180130" y="4066862"/>
                  <a:pt x="4149822" y="4066862"/>
                  <a:pt x="4131993" y="4049032"/>
                </a:cubicBezTo>
                <a:cubicBezTo>
                  <a:pt x="4114164" y="4031204"/>
                  <a:pt x="4114164" y="4000896"/>
                  <a:pt x="4131993" y="3983067"/>
                </a:cubicBezTo>
                <a:cubicBezTo>
                  <a:pt x="4151604" y="3965238"/>
                  <a:pt x="4180130" y="3965238"/>
                  <a:pt x="4197959" y="3983066"/>
                </a:cubicBezTo>
                <a:cubicBezTo>
                  <a:pt x="4215788" y="4000896"/>
                  <a:pt x="4215788" y="4031204"/>
                  <a:pt x="4197959" y="4049033"/>
                </a:cubicBezTo>
                <a:close/>
                <a:moveTo>
                  <a:pt x="4062462" y="4184534"/>
                </a:moveTo>
                <a:cubicBezTo>
                  <a:pt x="4044633" y="4202363"/>
                  <a:pt x="4014324" y="4202363"/>
                  <a:pt x="3996495" y="4184534"/>
                </a:cubicBezTo>
                <a:cubicBezTo>
                  <a:pt x="3978666" y="4166704"/>
                  <a:pt x="3978666" y="4136395"/>
                  <a:pt x="3996496" y="4118568"/>
                </a:cubicBezTo>
                <a:cubicBezTo>
                  <a:pt x="4014324" y="4100739"/>
                  <a:pt x="4044632" y="4100738"/>
                  <a:pt x="4062461" y="4118567"/>
                </a:cubicBezTo>
                <a:cubicBezTo>
                  <a:pt x="4080290" y="4136394"/>
                  <a:pt x="4080291" y="4166705"/>
                  <a:pt x="4062462" y="4184534"/>
                </a:cubicBezTo>
                <a:close/>
                <a:moveTo>
                  <a:pt x="4733051" y="3515109"/>
                </a:moveTo>
                <a:cubicBezTo>
                  <a:pt x="4715222" y="3532938"/>
                  <a:pt x="4684913" y="3532938"/>
                  <a:pt x="4667085" y="3515109"/>
                </a:cubicBezTo>
                <a:cubicBezTo>
                  <a:pt x="4649255" y="3497280"/>
                  <a:pt x="4649255" y="3466972"/>
                  <a:pt x="4667084" y="3449143"/>
                </a:cubicBezTo>
                <a:cubicBezTo>
                  <a:pt x="4684913" y="3431314"/>
                  <a:pt x="4715222" y="3431314"/>
                  <a:pt x="4733051" y="3449143"/>
                </a:cubicBezTo>
                <a:cubicBezTo>
                  <a:pt x="4750880" y="3466972"/>
                  <a:pt x="4750880" y="3497280"/>
                  <a:pt x="4733051" y="3515109"/>
                </a:cubicBezTo>
                <a:close/>
                <a:moveTo>
                  <a:pt x="4743962" y="3790150"/>
                </a:moveTo>
                <a:cubicBezTo>
                  <a:pt x="4726132" y="3809762"/>
                  <a:pt x="4697606" y="3809762"/>
                  <a:pt x="4677995" y="3790149"/>
                </a:cubicBezTo>
                <a:cubicBezTo>
                  <a:pt x="4660166" y="3772320"/>
                  <a:pt x="4660166" y="3742013"/>
                  <a:pt x="4677995" y="3724184"/>
                </a:cubicBezTo>
                <a:cubicBezTo>
                  <a:pt x="4695824" y="3706355"/>
                  <a:pt x="4726132" y="3706354"/>
                  <a:pt x="4743961" y="3724183"/>
                </a:cubicBezTo>
                <a:cubicBezTo>
                  <a:pt x="4761790" y="3742012"/>
                  <a:pt x="4761791" y="3772321"/>
                  <a:pt x="4743962" y="3790150"/>
                </a:cubicBezTo>
                <a:close/>
                <a:moveTo>
                  <a:pt x="4472976" y="4061149"/>
                </a:moveTo>
                <a:cubicBezTo>
                  <a:pt x="4455147" y="4080761"/>
                  <a:pt x="4424838" y="4080761"/>
                  <a:pt x="4407009" y="4061148"/>
                </a:cubicBezTo>
                <a:cubicBezTo>
                  <a:pt x="4389180" y="4043319"/>
                  <a:pt x="4389181" y="4013011"/>
                  <a:pt x="4407010" y="3995182"/>
                </a:cubicBezTo>
                <a:cubicBezTo>
                  <a:pt x="4424839" y="3977353"/>
                  <a:pt x="4455147" y="3977353"/>
                  <a:pt x="4472975" y="3995181"/>
                </a:cubicBezTo>
                <a:cubicBezTo>
                  <a:pt x="4490804" y="4013011"/>
                  <a:pt x="4490805" y="4043320"/>
                  <a:pt x="4472976" y="4061149"/>
                </a:cubicBezTo>
                <a:close/>
                <a:moveTo>
                  <a:pt x="4608476" y="3925649"/>
                </a:moveTo>
                <a:cubicBezTo>
                  <a:pt x="4590647" y="3945261"/>
                  <a:pt x="4560338" y="3945261"/>
                  <a:pt x="4542509" y="3925648"/>
                </a:cubicBezTo>
                <a:cubicBezTo>
                  <a:pt x="4524680" y="3907819"/>
                  <a:pt x="4524681" y="3877511"/>
                  <a:pt x="4542510" y="3859682"/>
                </a:cubicBezTo>
                <a:cubicBezTo>
                  <a:pt x="4560339" y="3841853"/>
                  <a:pt x="4590647" y="3841853"/>
                  <a:pt x="4608475" y="3859681"/>
                </a:cubicBezTo>
                <a:cubicBezTo>
                  <a:pt x="4626304" y="3877511"/>
                  <a:pt x="4626305" y="3907820"/>
                  <a:pt x="4608476" y="3925649"/>
                </a:cubicBezTo>
                <a:close/>
                <a:moveTo>
                  <a:pt x="4877506" y="3659528"/>
                </a:moveTo>
                <a:cubicBezTo>
                  <a:pt x="4859677" y="3679140"/>
                  <a:pt x="4829369" y="3679140"/>
                  <a:pt x="4811540" y="3659528"/>
                </a:cubicBezTo>
                <a:cubicBezTo>
                  <a:pt x="4793711" y="3641699"/>
                  <a:pt x="4793711" y="3611390"/>
                  <a:pt x="4811540" y="3593561"/>
                </a:cubicBezTo>
                <a:cubicBezTo>
                  <a:pt x="4829369" y="3575732"/>
                  <a:pt x="4859677" y="3575732"/>
                  <a:pt x="4877506" y="3593561"/>
                </a:cubicBezTo>
                <a:cubicBezTo>
                  <a:pt x="4895335" y="3611390"/>
                  <a:pt x="4895335" y="3641699"/>
                  <a:pt x="4877506" y="3659528"/>
                </a:cubicBezTo>
                <a:close/>
                <a:moveTo>
                  <a:pt x="4890153" y="3936348"/>
                </a:moveTo>
                <a:cubicBezTo>
                  <a:pt x="4870542" y="3954177"/>
                  <a:pt x="4842016" y="3954177"/>
                  <a:pt x="4824187" y="3936348"/>
                </a:cubicBezTo>
                <a:cubicBezTo>
                  <a:pt x="4806358" y="3918519"/>
                  <a:pt x="4806358" y="3888211"/>
                  <a:pt x="4824187" y="3870382"/>
                </a:cubicBezTo>
                <a:cubicBezTo>
                  <a:pt x="4842016" y="3852553"/>
                  <a:pt x="4872324" y="3852553"/>
                  <a:pt x="4890153" y="3870382"/>
                </a:cubicBezTo>
                <a:cubicBezTo>
                  <a:pt x="4907982" y="3888211"/>
                  <a:pt x="4907982" y="3918519"/>
                  <a:pt x="4890153" y="3936348"/>
                </a:cubicBezTo>
                <a:close/>
                <a:moveTo>
                  <a:pt x="5021892" y="3805725"/>
                </a:moveTo>
                <a:cubicBezTo>
                  <a:pt x="5004063" y="3823554"/>
                  <a:pt x="4973753" y="3823554"/>
                  <a:pt x="4955924" y="3805725"/>
                </a:cubicBezTo>
                <a:cubicBezTo>
                  <a:pt x="4938095" y="3787896"/>
                  <a:pt x="4938095" y="3757587"/>
                  <a:pt x="4955924" y="3739758"/>
                </a:cubicBezTo>
                <a:cubicBezTo>
                  <a:pt x="4973753" y="3721929"/>
                  <a:pt x="5004063" y="3721929"/>
                  <a:pt x="5021892" y="3739758"/>
                </a:cubicBezTo>
                <a:cubicBezTo>
                  <a:pt x="5039719" y="3757587"/>
                  <a:pt x="5039719" y="3787896"/>
                  <a:pt x="5021892" y="3805725"/>
                </a:cubicBezTo>
                <a:close/>
                <a:moveTo>
                  <a:pt x="4233665" y="5172256"/>
                </a:moveTo>
                <a:cubicBezTo>
                  <a:pt x="4215836" y="5190085"/>
                  <a:pt x="4185527" y="5190084"/>
                  <a:pt x="4167699" y="5172256"/>
                </a:cubicBezTo>
                <a:cubicBezTo>
                  <a:pt x="4149870" y="5154427"/>
                  <a:pt x="4149870" y="5124118"/>
                  <a:pt x="4167699" y="5106289"/>
                </a:cubicBezTo>
                <a:cubicBezTo>
                  <a:pt x="4185527" y="5086676"/>
                  <a:pt x="4214052" y="5088461"/>
                  <a:pt x="4233665" y="5106289"/>
                </a:cubicBezTo>
                <a:cubicBezTo>
                  <a:pt x="4251494" y="5124118"/>
                  <a:pt x="4251494" y="5154427"/>
                  <a:pt x="4233665" y="5172256"/>
                </a:cubicBezTo>
                <a:close/>
                <a:moveTo>
                  <a:pt x="4642349" y="5048873"/>
                </a:moveTo>
                <a:cubicBezTo>
                  <a:pt x="4624520" y="5066702"/>
                  <a:pt x="4594212" y="5066703"/>
                  <a:pt x="4576383" y="5048874"/>
                </a:cubicBezTo>
                <a:cubicBezTo>
                  <a:pt x="4558554" y="5031045"/>
                  <a:pt x="4558554" y="5000736"/>
                  <a:pt x="4576383" y="4982907"/>
                </a:cubicBezTo>
                <a:cubicBezTo>
                  <a:pt x="4594212" y="4965078"/>
                  <a:pt x="4624520" y="4965078"/>
                  <a:pt x="4642349" y="4982907"/>
                </a:cubicBezTo>
                <a:cubicBezTo>
                  <a:pt x="4660179" y="5000737"/>
                  <a:pt x="4660178" y="5031044"/>
                  <a:pt x="4642349" y="5048873"/>
                </a:cubicBezTo>
                <a:close/>
                <a:moveTo>
                  <a:pt x="4506850" y="5184374"/>
                </a:moveTo>
                <a:cubicBezTo>
                  <a:pt x="4489021" y="5202203"/>
                  <a:pt x="4458713" y="5202203"/>
                  <a:pt x="4440883" y="5184374"/>
                </a:cubicBezTo>
                <a:cubicBezTo>
                  <a:pt x="4423055" y="5166548"/>
                  <a:pt x="4423055" y="5136237"/>
                  <a:pt x="4440884" y="5118408"/>
                </a:cubicBezTo>
                <a:cubicBezTo>
                  <a:pt x="4458713" y="5100579"/>
                  <a:pt x="4489021" y="5100579"/>
                  <a:pt x="4506850" y="5118408"/>
                </a:cubicBezTo>
                <a:cubicBezTo>
                  <a:pt x="4524679" y="5136237"/>
                  <a:pt x="4524679" y="5166547"/>
                  <a:pt x="4506850" y="5184374"/>
                </a:cubicBezTo>
                <a:close/>
                <a:moveTo>
                  <a:pt x="4786771" y="5195072"/>
                </a:moveTo>
                <a:cubicBezTo>
                  <a:pt x="4768942" y="5212901"/>
                  <a:pt x="4740418" y="5212901"/>
                  <a:pt x="4720805" y="5195072"/>
                </a:cubicBezTo>
                <a:cubicBezTo>
                  <a:pt x="4702976" y="5177243"/>
                  <a:pt x="4702976" y="5146935"/>
                  <a:pt x="4720805" y="5129106"/>
                </a:cubicBezTo>
                <a:cubicBezTo>
                  <a:pt x="4738634" y="5111277"/>
                  <a:pt x="4768943" y="5111277"/>
                  <a:pt x="4786772" y="5129106"/>
                </a:cubicBezTo>
                <a:cubicBezTo>
                  <a:pt x="4804600" y="5146935"/>
                  <a:pt x="4804600" y="5177243"/>
                  <a:pt x="4786771" y="5195072"/>
                </a:cubicBezTo>
                <a:close/>
                <a:moveTo>
                  <a:pt x="4651274" y="5330571"/>
                </a:moveTo>
                <a:cubicBezTo>
                  <a:pt x="4633445" y="5348399"/>
                  <a:pt x="4603137" y="5348400"/>
                  <a:pt x="4585308" y="5330571"/>
                </a:cubicBezTo>
                <a:cubicBezTo>
                  <a:pt x="4567479" y="5312742"/>
                  <a:pt x="4567479" y="5282434"/>
                  <a:pt x="4585308" y="5264605"/>
                </a:cubicBezTo>
                <a:cubicBezTo>
                  <a:pt x="4603137" y="5246776"/>
                  <a:pt x="4633446" y="5246776"/>
                  <a:pt x="4651274" y="5264604"/>
                </a:cubicBezTo>
                <a:cubicBezTo>
                  <a:pt x="4669103" y="5282433"/>
                  <a:pt x="4669103" y="5312742"/>
                  <a:pt x="4651274" y="5330571"/>
                </a:cubicBezTo>
                <a:close/>
                <a:moveTo>
                  <a:pt x="5872376" y="4115951"/>
                </a:moveTo>
                <a:cubicBezTo>
                  <a:pt x="5854547" y="4133780"/>
                  <a:pt x="5824238" y="4133780"/>
                  <a:pt x="5806409" y="4115951"/>
                </a:cubicBezTo>
                <a:cubicBezTo>
                  <a:pt x="5788580" y="4098122"/>
                  <a:pt x="5788580" y="4067814"/>
                  <a:pt x="5806409" y="4049985"/>
                </a:cubicBezTo>
                <a:cubicBezTo>
                  <a:pt x="5824238" y="4032156"/>
                  <a:pt x="5854547" y="4032156"/>
                  <a:pt x="5872376" y="4049985"/>
                </a:cubicBezTo>
                <a:cubicBezTo>
                  <a:pt x="5890205" y="4067814"/>
                  <a:pt x="5890205" y="4098122"/>
                  <a:pt x="5872376" y="4115951"/>
                </a:cubicBezTo>
                <a:close/>
                <a:moveTo>
                  <a:pt x="5881289" y="4395862"/>
                </a:moveTo>
                <a:cubicBezTo>
                  <a:pt x="5863460" y="4415475"/>
                  <a:pt x="5833152" y="4415475"/>
                  <a:pt x="5815323" y="4395862"/>
                </a:cubicBezTo>
                <a:cubicBezTo>
                  <a:pt x="5797494" y="4378033"/>
                  <a:pt x="5797494" y="4347724"/>
                  <a:pt x="5815323" y="4329895"/>
                </a:cubicBezTo>
                <a:cubicBezTo>
                  <a:pt x="5833152" y="4312066"/>
                  <a:pt x="5863460" y="4312066"/>
                  <a:pt x="5881289" y="4329895"/>
                </a:cubicBezTo>
                <a:cubicBezTo>
                  <a:pt x="5899118" y="4347725"/>
                  <a:pt x="5899118" y="4378033"/>
                  <a:pt x="5881289" y="4395862"/>
                </a:cubicBezTo>
                <a:close/>
                <a:moveTo>
                  <a:pt x="6016797" y="4260363"/>
                </a:moveTo>
                <a:cubicBezTo>
                  <a:pt x="5998968" y="4279976"/>
                  <a:pt x="5968658" y="4279976"/>
                  <a:pt x="5950829" y="4260363"/>
                </a:cubicBezTo>
                <a:cubicBezTo>
                  <a:pt x="5933000" y="4242534"/>
                  <a:pt x="5933000" y="4212226"/>
                  <a:pt x="5950829" y="4194397"/>
                </a:cubicBezTo>
                <a:cubicBezTo>
                  <a:pt x="5968658" y="4176568"/>
                  <a:pt x="5998968" y="4176568"/>
                  <a:pt x="6016797" y="4194397"/>
                </a:cubicBezTo>
                <a:cubicBezTo>
                  <a:pt x="6034624" y="4212226"/>
                  <a:pt x="6034624" y="4242534"/>
                  <a:pt x="6016797" y="4260363"/>
                </a:cubicBezTo>
                <a:close/>
                <a:moveTo>
                  <a:pt x="5890207" y="4677558"/>
                </a:moveTo>
                <a:cubicBezTo>
                  <a:pt x="5870596" y="4695387"/>
                  <a:pt x="5842069" y="4695387"/>
                  <a:pt x="5824240" y="4677558"/>
                </a:cubicBezTo>
                <a:cubicBezTo>
                  <a:pt x="5806411" y="4659729"/>
                  <a:pt x="5806411" y="4629421"/>
                  <a:pt x="5824240" y="4611592"/>
                </a:cubicBezTo>
                <a:cubicBezTo>
                  <a:pt x="5842069" y="4593763"/>
                  <a:pt x="5872378" y="4593763"/>
                  <a:pt x="5890207" y="4611592"/>
                </a:cubicBezTo>
                <a:cubicBezTo>
                  <a:pt x="5908036" y="4629421"/>
                  <a:pt x="5908036" y="4659729"/>
                  <a:pt x="5890207" y="4677558"/>
                </a:cubicBezTo>
                <a:close/>
                <a:moveTo>
                  <a:pt x="6025709" y="4542058"/>
                </a:moveTo>
                <a:cubicBezTo>
                  <a:pt x="6007879" y="4559887"/>
                  <a:pt x="5977569" y="4559887"/>
                  <a:pt x="5959740" y="4542058"/>
                </a:cubicBezTo>
                <a:cubicBezTo>
                  <a:pt x="5941911" y="4524229"/>
                  <a:pt x="5941911" y="4493921"/>
                  <a:pt x="5959740" y="4476092"/>
                </a:cubicBezTo>
                <a:cubicBezTo>
                  <a:pt x="5977569" y="4458263"/>
                  <a:pt x="6007879" y="4458263"/>
                  <a:pt x="6025708" y="4476092"/>
                </a:cubicBezTo>
                <a:cubicBezTo>
                  <a:pt x="6043535" y="4493921"/>
                  <a:pt x="6043536" y="4524229"/>
                  <a:pt x="6025709" y="4542058"/>
                </a:cubicBezTo>
                <a:close/>
                <a:moveTo>
                  <a:pt x="6161209" y="4406559"/>
                </a:moveTo>
                <a:cubicBezTo>
                  <a:pt x="6143380" y="4424388"/>
                  <a:pt x="6113072" y="4424388"/>
                  <a:pt x="6095243" y="4406559"/>
                </a:cubicBezTo>
                <a:cubicBezTo>
                  <a:pt x="6077414" y="4388730"/>
                  <a:pt x="6077414" y="4358422"/>
                  <a:pt x="6095243" y="4340593"/>
                </a:cubicBezTo>
                <a:cubicBezTo>
                  <a:pt x="6113072" y="4322764"/>
                  <a:pt x="6143380" y="4322764"/>
                  <a:pt x="6161209" y="4340593"/>
                </a:cubicBezTo>
                <a:cubicBezTo>
                  <a:pt x="6179038" y="4358422"/>
                  <a:pt x="6179038" y="4388730"/>
                  <a:pt x="6161209" y="4406559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AC19357-FB1C-4D0B-A77C-91834A2460A2}"/>
              </a:ext>
            </a:extLst>
          </p:cNvPr>
          <p:cNvSpPr txBox="1">
            <a:spLocks/>
          </p:cNvSpPr>
          <p:nvPr/>
        </p:nvSpPr>
        <p:spPr>
          <a:xfrm>
            <a:off x="3989705" y="413238"/>
            <a:ext cx="5504959" cy="204689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About the Project</a:t>
            </a:r>
            <a:endParaRPr lang="en-US" altLang="ko-KR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CAD61-FCDC-4A4F-A643-7D503CC26C5C}"/>
              </a:ext>
            </a:extLst>
          </p:cNvPr>
          <p:cNvSpPr txBox="1"/>
          <p:nvPr/>
        </p:nvSpPr>
        <p:spPr>
          <a:xfrm>
            <a:off x="4234630" y="2072302"/>
            <a:ext cx="711021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</a:rPr>
              <a:t>Performing </a:t>
            </a:r>
            <a:r>
              <a:rPr lang="en-GB" sz="3200" b="1" dirty="0" smtClean="0">
                <a:solidFill>
                  <a:schemeClr val="bg1"/>
                </a:solidFill>
              </a:rPr>
              <a:t>Data Insights.</a:t>
            </a:r>
            <a:endParaRPr lang="en-GB" sz="3200" b="1" dirty="0">
              <a:solidFill>
                <a:schemeClr val="bg1"/>
              </a:solidFill>
            </a:endParaRPr>
          </a:p>
          <a:p>
            <a:endParaRPr lang="en-GB" sz="3200" dirty="0" smtClean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Targeting high value customers based on customer demographics and attributes.</a:t>
            </a:r>
            <a:endParaRPr lang="en-GB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B8E3CF-2D3C-4CB2-927E-9F81B7C3D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293072-5A9F-416F-A63E-CC55A9877C63}"/>
              </a:ext>
            </a:extLst>
          </p:cNvPr>
          <p:cNvSpPr txBox="1"/>
          <p:nvPr/>
        </p:nvSpPr>
        <p:spPr>
          <a:xfrm>
            <a:off x="245533" y="1991760"/>
            <a:ext cx="6036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 would be looking at the following in my exploration: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Number of cars own on each states.</a:t>
            </a:r>
          </a:p>
          <a:p>
            <a:endParaRPr lang="en-GB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3125" r="312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3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Age Distribution</a:t>
            </a:r>
            <a:endParaRPr lang="en-US" b="1" dirty="0"/>
          </a:p>
        </p:txBody>
      </p:sp>
      <p:grpSp>
        <p:nvGrpSpPr>
          <p:cNvPr id="47" name="Graphic 14">
            <a:extLst>
              <a:ext uri="{FF2B5EF4-FFF2-40B4-BE49-F238E27FC236}">
                <a16:creationId xmlns:a16="http://schemas.microsoft.com/office/drawing/2014/main" id="{8230C54C-1345-4193-8293-D64EB9D7EE13}"/>
              </a:ext>
            </a:extLst>
          </p:cNvPr>
          <p:cNvGrpSpPr/>
          <p:nvPr/>
        </p:nvGrpSpPr>
        <p:grpSpPr>
          <a:xfrm>
            <a:off x="5910943" y="1348017"/>
            <a:ext cx="5985783" cy="5172368"/>
            <a:chOff x="2444748" y="555045"/>
            <a:chExt cx="7282048" cy="5727454"/>
          </a:xfrm>
        </p:grpSpPr>
        <p:sp>
          <p:nvSpPr>
            <p:cNvPr id="48" name="Freeform: Shape 3">
              <a:extLst>
                <a:ext uri="{FF2B5EF4-FFF2-40B4-BE49-F238E27FC236}">
                  <a16:creationId xmlns:a16="http://schemas.microsoft.com/office/drawing/2014/main" id="{BEA8CF02-70F5-4EB1-ADE6-8045E401D2D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">
              <a:extLst>
                <a:ext uri="{FF2B5EF4-FFF2-40B4-BE49-F238E27FC236}">
                  <a16:creationId xmlns:a16="http://schemas.microsoft.com/office/drawing/2014/main" id="{74C4506C-FA58-4F66-8554-82B50492F0E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5">
              <a:extLst>
                <a:ext uri="{FF2B5EF4-FFF2-40B4-BE49-F238E27FC236}">
                  <a16:creationId xmlns:a16="http://schemas.microsoft.com/office/drawing/2014/main" id="{67F2A5B2-2CD9-4850-B420-A9D845AD310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6">
              <a:extLst>
                <a:ext uri="{FF2B5EF4-FFF2-40B4-BE49-F238E27FC236}">
                  <a16:creationId xmlns:a16="http://schemas.microsoft.com/office/drawing/2014/main" id="{E2BFEDE0-AF4A-4AB1-9CBC-8A587467766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7">
              <a:extLst>
                <a:ext uri="{FF2B5EF4-FFF2-40B4-BE49-F238E27FC236}">
                  <a16:creationId xmlns:a16="http://schemas.microsoft.com/office/drawing/2014/main" id="{66D8E2F1-B2C5-4A06-A555-2D89887BD0F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8">
              <a:extLst>
                <a:ext uri="{FF2B5EF4-FFF2-40B4-BE49-F238E27FC236}">
                  <a16:creationId xmlns:a16="http://schemas.microsoft.com/office/drawing/2014/main" id="{05A08716-A5A1-43DC-B6A5-C1BE1C68966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9">
              <a:extLst>
                <a:ext uri="{FF2B5EF4-FFF2-40B4-BE49-F238E27FC236}">
                  <a16:creationId xmlns:a16="http://schemas.microsoft.com/office/drawing/2014/main" id="{45F86E95-754D-4AA0-9D19-7CFD8491E26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10">
              <a:extLst>
                <a:ext uri="{FF2B5EF4-FFF2-40B4-BE49-F238E27FC236}">
                  <a16:creationId xmlns:a16="http://schemas.microsoft.com/office/drawing/2014/main" id="{80B568FF-5490-4DA2-82F8-F7E679D2F26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267722" y="2191038"/>
            <a:ext cx="54224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hangingPunct="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0000"/>
                </a:solidFill>
                <a:sym typeface="Arial"/>
              </a:rPr>
              <a:t>As we can see, mostly our new customers are between 25 to 48 years old.</a:t>
            </a:r>
          </a:p>
          <a:p>
            <a:pPr marL="285750" indent="-285750" hangingPunct="0"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FF0000"/>
              </a:solidFill>
            </a:endParaRPr>
          </a:p>
          <a:p>
            <a:pPr marL="285750" indent="-285750" hangingPunct="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0000"/>
                </a:solidFill>
              </a:rPr>
              <a:t>Number of customers from 48 to 59 years old has big drops on percentages.</a:t>
            </a:r>
          </a:p>
          <a:p>
            <a:pPr marL="285750" indent="-285750" hangingPunct="0"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01198" y="6455931"/>
            <a:ext cx="5205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Under 25;  q2: 25 to 48;  q3: 48 to 59; q4: Over 59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127" y="1650971"/>
            <a:ext cx="5505057" cy="341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8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Age Distribution</a:t>
            </a:r>
            <a:endParaRPr lang="en-US" b="1" dirty="0"/>
          </a:p>
        </p:txBody>
      </p:sp>
      <p:grpSp>
        <p:nvGrpSpPr>
          <p:cNvPr id="47" name="Graphic 14">
            <a:extLst>
              <a:ext uri="{FF2B5EF4-FFF2-40B4-BE49-F238E27FC236}">
                <a16:creationId xmlns:a16="http://schemas.microsoft.com/office/drawing/2014/main" id="{8230C54C-1345-4193-8293-D64EB9D7EE13}"/>
              </a:ext>
            </a:extLst>
          </p:cNvPr>
          <p:cNvGrpSpPr/>
          <p:nvPr/>
        </p:nvGrpSpPr>
        <p:grpSpPr>
          <a:xfrm>
            <a:off x="5910943" y="1166195"/>
            <a:ext cx="5985783" cy="5172368"/>
            <a:chOff x="2444748" y="555045"/>
            <a:chExt cx="7282048" cy="5727454"/>
          </a:xfrm>
        </p:grpSpPr>
        <p:sp>
          <p:nvSpPr>
            <p:cNvPr id="48" name="Freeform: Shape 3">
              <a:extLst>
                <a:ext uri="{FF2B5EF4-FFF2-40B4-BE49-F238E27FC236}">
                  <a16:creationId xmlns:a16="http://schemas.microsoft.com/office/drawing/2014/main" id="{BEA8CF02-70F5-4EB1-ADE6-8045E401D2D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">
              <a:extLst>
                <a:ext uri="{FF2B5EF4-FFF2-40B4-BE49-F238E27FC236}">
                  <a16:creationId xmlns:a16="http://schemas.microsoft.com/office/drawing/2014/main" id="{74C4506C-FA58-4F66-8554-82B50492F0E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5">
              <a:extLst>
                <a:ext uri="{FF2B5EF4-FFF2-40B4-BE49-F238E27FC236}">
                  <a16:creationId xmlns:a16="http://schemas.microsoft.com/office/drawing/2014/main" id="{67F2A5B2-2CD9-4850-B420-A9D845AD310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6">
              <a:extLst>
                <a:ext uri="{FF2B5EF4-FFF2-40B4-BE49-F238E27FC236}">
                  <a16:creationId xmlns:a16="http://schemas.microsoft.com/office/drawing/2014/main" id="{E2BFEDE0-AF4A-4AB1-9CBC-8A587467766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7">
              <a:extLst>
                <a:ext uri="{FF2B5EF4-FFF2-40B4-BE49-F238E27FC236}">
                  <a16:creationId xmlns:a16="http://schemas.microsoft.com/office/drawing/2014/main" id="{66D8E2F1-B2C5-4A06-A555-2D89887BD0F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8">
              <a:extLst>
                <a:ext uri="{FF2B5EF4-FFF2-40B4-BE49-F238E27FC236}">
                  <a16:creationId xmlns:a16="http://schemas.microsoft.com/office/drawing/2014/main" id="{05A08716-A5A1-43DC-B6A5-C1BE1C68966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9">
              <a:extLst>
                <a:ext uri="{FF2B5EF4-FFF2-40B4-BE49-F238E27FC236}">
                  <a16:creationId xmlns:a16="http://schemas.microsoft.com/office/drawing/2014/main" id="{45F86E95-754D-4AA0-9D19-7CFD8491E26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10">
              <a:extLst>
                <a:ext uri="{FF2B5EF4-FFF2-40B4-BE49-F238E27FC236}">
                  <a16:creationId xmlns:a16="http://schemas.microsoft.com/office/drawing/2014/main" id="{80B568FF-5490-4DA2-82F8-F7E679D2F26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267722" y="2191038"/>
            <a:ext cx="54224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hangingPunct="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B050"/>
                </a:solidFill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 hangingPunct="0"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00B050"/>
              </a:solidFill>
              <a:sym typeface="Arial"/>
            </a:endParaRPr>
          </a:p>
          <a:p>
            <a:pPr marL="285750" indent="-285750" hangingPunct="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B050"/>
                </a:solidFill>
              </a:rPr>
              <a:t>It looks like the percentages of under 25 years old not really change.</a:t>
            </a:r>
            <a:endParaRPr lang="en-US" sz="2800" dirty="0">
              <a:solidFill>
                <a:srgbClr val="00B050"/>
              </a:solidFill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97837" y="6366669"/>
            <a:ext cx="5205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Under 25;  q2: 25 to 48;  q3: 48 to 59; q4: Over 59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97" y="1577306"/>
            <a:ext cx="5380121" cy="33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2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Bike Purchases in the last 3 yrs.</a:t>
            </a:r>
            <a:endParaRPr lang="en-US" b="1" dirty="0"/>
          </a:p>
        </p:txBody>
      </p:sp>
      <p:grpSp>
        <p:nvGrpSpPr>
          <p:cNvPr id="47" name="Graphic 14">
            <a:extLst>
              <a:ext uri="{FF2B5EF4-FFF2-40B4-BE49-F238E27FC236}">
                <a16:creationId xmlns:a16="http://schemas.microsoft.com/office/drawing/2014/main" id="{8230C54C-1345-4193-8293-D64EB9D7EE13}"/>
              </a:ext>
            </a:extLst>
          </p:cNvPr>
          <p:cNvGrpSpPr/>
          <p:nvPr/>
        </p:nvGrpSpPr>
        <p:grpSpPr>
          <a:xfrm>
            <a:off x="5910943" y="1166195"/>
            <a:ext cx="5985783" cy="5172368"/>
            <a:chOff x="2444748" y="555045"/>
            <a:chExt cx="7282048" cy="5727454"/>
          </a:xfrm>
        </p:grpSpPr>
        <p:sp>
          <p:nvSpPr>
            <p:cNvPr id="48" name="Freeform: Shape 3">
              <a:extLst>
                <a:ext uri="{FF2B5EF4-FFF2-40B4-BE49-F238E27FC236}">
                  <a16:creationId xmlns:a16="http://schemas.microsoft.com/office/drawing/2014/main" id="{BEA8CF02-70F5-4EB1-ADE6-8045E401D2D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">
              <a:extLst>
                <a:ext uri="{FF2B5EF4-FFF2-40B4-BE49-F238E27FC236}">
                  <a16:creationId xmlns:a16="http://schemas.microsoft.com/office/drawing/2014/main" id="{74C4506C-FA58-4F66-8554-82B50492F0E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5">
              <a:extLst>
                <a:ext uri="{FF2B5EF4-FFF2-40B4-BE49-F238E27FC236}">
                  <a16:creationId xmlns:a16="http://schemas.microsoft.com/office/drawing/2014/main" id="{67F2A5B2-2CD9-4850-B420-A9D845AD310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6">
              <a:extLst>
                <a:ext uri="{FF2B5EF4-FFF2-40B4-BE49-F238E27FC236}">
                  <a16:creationId xmlns:a16="http://schemas.microsoft.com/office/drawing/2014/main" id="{E2BFEDE0-AF4A-4AB1-9CBC-8A587467766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7">
              <a:extLst>
                <a:ext uri="{FF2B5EF4-FFF2-40B4-BE49-F238E27FC236}">
                  <a16:creationId xmlns:a16="http://schemas.microsoft.com/office/drawing/2014/main" id="{66D8E2F1-B2C5-4A06-A555-2D89887BD0F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8">
              <a:extLst>
                <a:ext uri="{FF2B5EF4-FFF2-40B4-BE49-F238E27FC236}">
                  <a16:creationId xmlns:a16="http://schemas.microsoft.com/office/drawing/2014/main" id="{05A08716-A5A1-43DC-B6A5-C1BE1C68966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9">
              <a:extLst>
                <a:ext uri="{FF2B5EF4-FFF2-40B4-BE49-F238E27FC236}">
                  <a16:creationId xmlns:a16="http://schemas.microsoft.com/office/drawing/2014/main" id="{45F86E95-754D-4AA0-9D19-7CFD8491E26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10">
              <a:extLst>
                <a:ext uri="{FF2B5EF4-FFF2-40B4-BE49-F238E27FC236}">
                  <a16:creationId xmlns:a16="http://schemas.microsoft.com/office/drawing/2014/main" id="{80B568FF-5490-4DA2-82F8-F7E679D2F26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267722" y="2191038"/>
            <a:ext cx="54224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79" y="1542407"/>
            <a:ext cx="5487711" cy="328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1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Bike Purchases in the last 3 yrs.</a:t>
            </a:r>
            <a:endParaRPr lang="en-US" b="1" dirty="0"/>
          </a:p>
        </p:txBody>
      </p:sp>
      <p:grpSp>
        <p:nvGrpSpPr>
          <p:cNvPr id="47" name="Graphic 14">
            <a:extLst>
              <a:ext uri="{FF2B5EF4-FFF2-40B4-BE49-F238E27FC236}">
                <a16:creationId xmlns:a16="http://schemas.microsoft.com/office/drawing/2014/main" id="{8230C54C-1345-4193-8293-D64EB9D7EE13}"/>
              </a:ext>
            </a:extLst>
          </p:cNvPr>
          <p:cNvGrpSpPr/>
          <p:nvPr/>
        </p:nvGrpSpPr>
        <p:grpSpPr>
          <a:xfrm>
            <a:off x="5910943" y="1166195"/>
            <a:ext cx="5985783" cy="5172368"/>
            <a:chOff x="2444748" y="555045"/>
            <a:chExt cx="7282048" cy="5727454"/>
          </a:xfrm>
        </p:grpSpPr>
        <p:sp>
          <p:nvSpPr>
            <p:cNvPr id="48" name="Freeform: Shape 3">
              <a:extLst>
                <a:ext uri="{FF2B5EF4-FFF2-40B4-BE49-F238E27FC236}">
                  <a16:creationId xmlns:a16="http://schemas.microsoft.com/office/drawing/2014/main" id="{BEA8CF02-70F5-4EB1-ADE6-8045E401D2D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">
              <a:extLst>
                <a:ext uri="{FF2B5EF4-FFF2-40B4-BE49-F238E27FC236}">
                  <a16:creationId xmlns:a16="http://schemas.microsoft.com/office/drawing/2014/main" id="{74C4506C-FA58-4F66-8554-82B50492F0E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5">
              <a:extLst>
                <a:ext uri="{FF2B5EF4-FFF2-40B4-BE49-F238E27FC236}">
                  <a16:creationId xmlns:a16="http://schemas.microsoft.com/office/drawing/2014/main" id="{67F2A5B2-2CD9-4850-B420-A9D845AD310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6">
              <a:extLst>
                <a:ext uri="{FF2B5EF4-FFF2-40B4-BE49-F238E27FC236}">
                  <a16:creationId xmlns:a16="http://schemas.microsoft.com/office/drawing/2014/main" id="{E2BFEDE0-AF4A-4AB1-9CBC-8A587467766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7">
              <a:extLst>
                <a:ext uri="{FF2B5EF4-FFF2-40B4-BE49-F238E27FC236}">
                  <a16:creationId xmlns:a16="http://schemas.microsoft.com/office/drawing/2014/main" id="{66D8E2F1-B2C5-4A06-A555-2D89887BD0F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8">
              <a:extLst>
                <a:ext uri="{FF2B5EF4-FFF2-40B4-BE49-F238E27FC236}">
                  <a16:creationId xmlns:a16="http://schemas.microsoft.com/office/drawing/2014/main" id="{05A08716-A5A1-43DC-B6A5-C1BE1C68966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9">
              <a:extLst>
                <a:ext uri="{FF2B5EF4-FFF2-40B4-BE49-F238E27FC236}">
                  <a16:creationId xmlns:a16="http://schemas.microsoft.com/office/drawing/2014/main" id="{45F86E95-754D-4AA0-9D19-7CFD8491E26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10">
              <a:extLst>
                <a:ext uri="{FF2B5EF4-FFF2-40B4-BE49-F238E27FC236}">
                  <a16:creationId xmlns:a16="http://schemas.microsoft.com/office/drawing/2014/main" id="{80B568FF-5490-4DA2-82F8-F7E679D2F26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267722" y="2191038"/>
            <a:ext cx="54224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GB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GB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more focus </a:t>
            </a:r>
            <a:r>
              <a:rPr lang="en-GB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GB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advertises for Female </a:t>
            </a:r>
            <a:r>
              <a:rPr lang="en-GB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than Male customers</a:t>
            </a:r>
            <a:endParaRPr lang="en-GB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48" y="1428590"/>
            <a:ext cx="5585849" cy="347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3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The Job Industry Category </a:t>
            </a:r>
            <a:endParaRPr lang="en-US" b="1" dirty="0"/>
          </a:p>
        </p:txBody>
      </p:sp>
      <p:grpSp>
        <p:nvGrpSpPr>
          <p:cNvPr id="38" name="Graphic 14">
            <a:extLst>
              <a:ext uri="{FF2B5EF4-FFF2-40B4-BE49-F238E27FC236}">
                <a16:creationId xmlns:a16="http://schemas.microsoft.com/office/drawing/2014/main" id="{8230C54C-1345-4193-8293-D64EB9D7EE13}"/>
              </a:ext>
            </a:extLst>
          </p:cNvPr>
          <p:cNvGrpSpPr/>
          <p:nvPr/>
        </p:nvGrpSpPr>
        <p:grpSpPr>
          <a:xfrm>
            <a:off x="459740" y="2218557"/>
            <a:ext cx="5189220" cy="4324483"/>
            <a:chOff x="2444748" y="555045"/>
            <a:chExt cx="7282048" cy="5727454"/>
          </a:xfrm>
        </p:grpSpPr>
        <p:sp>
          <p:nvSpPr>
            <p:cNvPr id="39" name="Freeform: Shape 3">
              <a:extLst>
                <a:ext uri="{FF2B5EF4-FFF2-40B4-BE49-F238E27FC236}">
                  <a16:creationId xmlns:a16="http://schemas.microsoft.com/office/drawing/2014/main" id="{BEA8CF02-70F5-4EB1-ADE6-8045E401D2D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4">
              <a:extLst>
                <a:ext uri="{FF2B5EF4-FFF2-40B4-BE49-F238E27FC236}">
                  <a16:creationId xmlns:a16="http://schemas.microsoft.com/office/drawing/2014/main" id="{74C4506C-FA58-4F66-8554-82B50492F0E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5">
              <a:extLst>
                <a:ext uri="{FF2B5EF4-FFF2-40B4-BE49-F238E27FC236}">
                  <a16:creationId xmlns:a16="http://schemas.microsoft.com/office/drawing/2014/main" id="{67F2A5B2-2CD9-4850-B420-A9D845AD310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6">
              <a:extLst>
                <a:ext uri="{FF2B5EF4-FFF2-40B4-BE49-F238E27FC236}">
                  <a16:creationId xmlns:a16="http://schemas.microsoft.com/office/drawing/2014/main" id="{E2BFEDE0-AF4A-4AB1-9CBC-8A587467766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7">
              <a:extLst>
                <a:ext uri="{FF2B5EF4-FFF2-40B4-BE49-F238E27FC236}">
                  <a16:creationId xmlns:a16="http://schemas.microsoft.com/office/drawing/2014/main" id="{66D8E2F1-B2C5-4A06-A555-2D89887BD0F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8">
              <a:extLst>
                <a:ext uri="{FF2B5EF4-FFF2-40B4-BE49-F238E27FC236}">
                  <a16:creationId xmlns:a16="http://schemas.microsoft.com/office/drawing/2014/main" id="{05A08716-A5A1-43DC-B6A5-C1BE1C68966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9">
              <a:extLst>
                <a:ext uri="{FF2B5EF4-FFF2-40B4-BE49-F238E27FC236}">
                  <a16:creationId xmlns:a16="http://schemas.microsoft.com/office/drawing/2014/main" id="{45F86E95-754D-4AA0-9D19-7CFD8491E26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10">
              <a:extLst>
                <a:ext uri="{FF2B5EF4-FFF2-40B4-BE49-F238E27FC236}">
                  <a16:creationId xmlns:a16="http://schemas.microsoft.com/office/drawing/2014/main" id="{80B568FF-5490-4DA2-82F8-F7E679D2F26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7" name="Graphic 14">
            <a:extLst>
              <a:ext uri="{FF2B5EF4-FFF2-40B4-BE49-F238E27FC236}">
                <a16:creationId xmlns:a16="http://schemas.microsoft.com/office/drawing/2014/main" id="{8230C54C-1345-4193-8293-D64EB9D7EE13}"/>
              </a:ext>
            </a:extLst>
          </p:cNvPr>
          <p:cNvGrpSpPr/>
          <p:nvPr/>
        </p:nvGrpSpPr>
        <p:grpSpPr>
          <a:xfrm>
            <a:off x="6424232" y="2218557"/>
            <a:ext cx="5117527" cy="4231816"/>
            <a:chOff x="2444748" y="555045"/>
            <a:chExt cx="7282048" cy="5727454"/>
          </a:xfrm>
        </p:grpSpPr>
        <p:sp>
          <p:nvSpPr>
            <p:cNvPr id="48" name="Freeform: Shape 3">
              <a:extLst>
                <a:ext uri="{FF2B5EF4-FFF2-40B4-BE49-F238E27FC236}">
                  <a16:creationId xmlns:a16="http://schemas.microsoft.com/office/drawing/2014/main" id="{BEA8CF02-70F5-4EB1-ADE6-8045E401D2D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">
              <a:extLst>
                <a:ext uri="{FF2B5EF4-FFF2-40B4-BE49-F238E27FC236}">
                  <a16:creationId xmlns:a16="http://schemas.microsoft.com/office/drawing/2014/main" id="{74C4506C-FA58-4F66-8554-82B50492F0E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5">
              <a:extLst>
                <a:ext uri="{FF2B5EF4-FFF2-40B4-BE49-F238E27FC236}">
                  <a16:creationId xmlns:a16="http://schemas.microsoft.com/office/drawing/2014/main" id="{67F2A5B2-2CD9-4850-B420-A9D845AD310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6">
              <a:extLst>
                <a:ext uri="{FF2B5EF4-FFF2-40B4-BE49-F238E27FC236}">
                  <a16:creationId xmlns:a16="http://schemas.microsoft.com/office/drawing/2014/main" id="{E2BFEDE0-AF4A-4AB1-9CBC-8A587467766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7">
              <a:extLst>
                <a:ext uri="{FF2B5EF4-FFF2-40B4-BE49-F238E27FC236}">
                  <a16:creationId xmlns:a16="http://schemas.microsoft.com/office/drawing/2014/main" id="{66D8E2F1-B2C5-4A06-A555-2D89887BD0F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8">
              <a:extLst>
                <a:ext uri="{FF2B5EF4-FFF2-40B4-BE49-F238E27FC236}">
                  <a16:creationId xmlns:a16="http://schemas.microsoft.com/office/drawing/2014/main" id="{05A08716-A5A1-43DC-B6A5-C1BE1C68966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9">
              <a:extLst>
                <a:ext uri="{FF2B5EF4-FFF2-40B4-BE49-F238E27FC236}">
                  <a16:creationId xmlns:a16="http://schemas.microsoft.com/office/drawing/2014/main" id="{45F86E95-754D-4AA0-9D19-7CFD8491E26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10">
              <a:extLst>
                <a:ext uri="{FF2B5EF4-FFF2-40B4-BE49-F238E27FC236}">
                  <a16:creationId xmlns:a16="http://schemas.microsoft.com/office/drawing/2014/main" id="{80B568FF-5490-4DA2-82F8-F7E679D2F26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323529" y="1084481"/>
            <a:ext cx="116649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35" y="2608067"/>
            <a:ext cx="4733330" cy="2676468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20" y="2621888"/>
            <a:ext cx="4532664" cy="259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2712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 COLOR 1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D807"/>
      </a:accent1>
      <a:accent2>
        <a:srgbClr val="F38843"/>
      </a:accent2>
      <a:accent3>
        <a:srgbClr val="FF3F85"/>
      </a:accent3>
      <a:accent4>
        <a:srgbClr val="A70BF2"/>
      </a:accent4>
      <a:accent5>
        <a:srgbClr val="530579"/>
      </a:accent5>
      <a:accent6>
        <a:srgbClr val="29023C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COLOR 1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D807"/>
      </a:accent1>
      <a:accent2>
        <a:srgbClr val="F38843"/>
      </a:accent2>
      <a:accent3>
        <a:srgbClr val="FF3F85"/>
      </a:accent3>
      <a:accent4>
        <a:srgbClr val="A70BF2"/>
      </a:accent4>
      <a:accent5>
        <a:srgbClr val="530579"/>
      </a:accent5>
      <a:accent6>
        <a:srgbClr val="29023C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369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seyi</cp:lastModifiedBy>
  <cp:revision>102</cp:revision>
  <dcterms:created xsi:type="dcterms:W3CDTF">2020-01-20T05:08:25Z</dcterms:created>
  <dcterms:modified xsi:type="dcterms:W3CDTF">2020-06-18T19:17:37Z</dcterms:modified>
</cp:coreProperties>
</file>