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1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cc495f6a-5f20-4671-8f65-34acd6212f90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cc495f6a-5f20-4671-8f65-34acd6212f90/ReportSectionc4034db30c6cc38f6674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cc495f6a-5f20-4671-8f65-34acd6212f90/ReportSection35782ce3193707ebc4df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reports/cc495f6a-5f20-4671-8f65-34acd6212f90/ReportSection02e9b16a95ee38e4b123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The SF-CRIME DATA VISUALIZATION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7/24/2020 8:03:48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7/24/2020 5:57:37 PM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2"/>
            <a:ext cx="12192000" cy="68502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5467" y="1778000"/>
            <a:ext cx="7230533" cy="3063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455796" y="1746519"/>
            <a:ext cx="22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CRIMES BY CATEGORY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01467" y="1624815"/>
            <a:ext cx="4422518" cy="246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437146" y="1577242"/>
            <a:ext cx="361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CRIME RATE PER YEAR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7501467" y="4330610"/>
            <a:ext cx="4422518" cy="246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496413" y="4285947"/>
            <a:ext cx="3373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CRIME RATE PER DAY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740400" y="2007270"/>
            <a:ext cx="6356350" cy="246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6200" y="4038600"/>
            <a:ext cx="5664200" cy="246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929951" y="1945763"/>
            <a:ext cx="377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CRIME PERCENTAGE BY THE HOUR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76200" y="0"/>
            <a:ext cx="5664200" cy="246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706146" y="-44663"/>
            <a:ext cx="445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CRIME CLASSIFICATION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5740400" y="4083263"/>
            <a:ext cx="6356350" cy="2016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548608" y="3977093"/>
            <a:ext cx="2956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  <a:latin typeface="Arial" panose="020B0604020202020204" pitchFamily="34" charset="0"/>
              </a:rPr>
              <a:t>DAILY CRIME PERCENTAGE</a:t>
            </a:r>
            <a:endParaRPr lang="en-GB" sz="1600" dirty="0"/>
          </a:p>
        </p:txBody>
      </p:sp>
      <p:sp>
        <p:nvSpPr>
          <p:cNvPr id="13" name="Rectangle 12"/>
          <p:cNvSpPr/>
          <p:nvPr/>
        </p:nvSpPr>
        <p:spPr>
          <a:xfrm>
            <a:off x="7028077" y="3992426"/>
            <a:ext cx="3218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  <a:latin typeface="Arial" panose="020B0604020202020204" pitchFamily="34" charset="0"/>
              </a:rPr>
              <a:t>WEEKLY CRIME PERCENTAGE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241799" y="-1"/>
            <a:ext cx="3843867" cy="4233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085665" y="0"/>
            <a:ext cx="4003761" cy="246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" y="3469733"/>
            <a:ext cx="12013226" cy="246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157285" y="42388"/>
            <a:ext cx="401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  <a:latin typeface="Arial" panose="020B0604020202020204" pitchFamily="34" charset="0"/>
              </a:rPr>
              <a:t>PERCENTAGE OF CRIME BY DISCRICT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8248202" y="-46118"/>
            <a:ext cx="3708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CRIME RESOLUTION PERCENTAGE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4018091" y="3431296"/>
            <a:ext cx="4217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  <a:latin typeface="Arial" panose="020B0604020202020204" pitchFamily="34" charset="0"/>
              </a:rPr>
              <a:t>TOTAL CRIME CATEGORY PERCENTAGE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703183" y="193200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" y="719683"/>
            <a:ext cx="12020550" cy="246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375970" y="658176"/>
            <a:ext cx="472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FFFF"/>
                </a:solidFill>
                <a:latin typeface="Arial" panose="020B0604020202020204" pitchFamily="34" charset="0"/>
              </a:rPr>
              <a:t>DETAILED LOCATION OF EACH CRIMES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seyi</cp:lastModifiedBy>
  <cp:revision>9</cp:revision>
  <dcterms:created xsi:type="dcterms:W3CDTF">2016-09-04T11:54:55Z</dcterms:created>
  <dcterms:modified xsi:type="dcterms:W3CDTF">2020-07-24T20:27:29Z</dcterms:modified>
</cp:coreProperties>
</file>