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8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5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0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24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99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1937CA-5D8F-499A-A190-E7443DD7EE3B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016DBA-1EF3-4720-95D4-E6747FFAFE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918" y="2130426"/>
            <a:ext cx="8713694" cy="1470025"/>
          </a:xfrm>
        </p:spPr>
        <p:txBody>
          <a:bodyPr>
            <a:normAutofit/>
          </a:bodyPr>
          <a:lstStyle/>
          <a:p>
            <a:r>
              <a:rPr lang="en-US" sz="6600" dirty="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104753031 </a:t>
            </a:r>
            <a:r>
              <a:rPr lang="zh-TW" altLang="en-US" dirty="0" smtClean="0"/>
              <a:t>陳冠謀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source</a:t>
            </a:r>
          </a:p>
          <a:p>
            <a:pPr lvl="1"/>
            <a:r>
              <a:rPr lang="en-US" altLang="zh-TW" sz="2000" dirty="0"/>
              <a:t>From </a:t>
            </a:r>
            <a:r>
              <a:rPr lang="en-US" altLang="zh-TW" sz="2000" dirty="0" err="1"/>
              <a:t>kaggle</a:t>
            </a:r>
            <a:endParaRPr lang="en-US" altLang="zh-TW" sz="2000" dirty="0"/>
          </a:p>
          <a:p>
            <a:pPr lvl="1"/>
            <a:r>
              <a:rPr lang="en-US" altLang="zh-TW" sz="2000" dirty="0"/>
              <a:t>https://www.kaggle.com/zhangjuefei/birds-bones-and-living-habits</a:t>
            </a:r>
          </a:p>
          <a:p>
            <a:r>
              <a:rPr lang="en-US" altLang="zh-TW" dirty="0"/>
              <a:t>Birds' Bones and Living </a:t>
            </a:r>
            <a:r>
              <a:rPr lang="en-US" altLang="zh-TW" dirty="0" smtClean="0"/>
              <a:t>Habits</a:t>
            </a:r>
          </a:p>
          <a:p>
            <a:pPr lvl="1"/>
            <a:r>
              <a:rPr lang="en-US" altLang="zh-TW" sz="2000" dirty="0"/>
              <a:t>Input format:</a:t>
            </a:r>
            <a:r>
              <a:rPr lang="zh-TW" altLang="en-US" sz="2000" dirty="0"/>
              <a:t>  </a:t>
            </a:r>
            <a:r>
              <a:rPr lang="en-US" altLang="zh-TW" sz="2000" dirty="0" err="1"/>
              <a:t>csv</a:t>
            </a:r>
            <a:endParaRPr lang="en-US" altLang="zh-TW" sz="2000" dirty="0"/>
          </a:p>
          <a:p>
            <a:pPr lvl="1"/>
            <a:r>
              <a:rPr lang="en-US" altLang="zh-TW" sz="2000" dirty="0"/>
              <a:t>Records 420 birds</a:t>
            </a:r>
            <a:r>
              <a:rPr lang="zh-TW" altLang="en-US" sz="2000" dirty="0"/>
              <a:t> </a:t>
            </a:r>
            <a:r>
              <a:rPr lang="en-US" altLang="zh-TW" sz="2000" dirty="0"/>
              <a:t>(420 rows)</a:t>
            </a:r>
            <a:r>
              <a:rPr lang="zh-TW" altLang="en-US" sz="2000" dirty="0"/>
              <a:t> </a:t>
            </a:r>
            <a:r>
              <a:rPr lang="en-US" altLang="zh-TW" sz="2000" dirty="0"/>
              <a:t>with their ecological groups</a:t>
            </a:r>
          </a:p>
          <a:p>
            <a:pPr lvl="1"/>
            <a:r>
              <a:rPr lang="en-US" altLang="zh-TW" sz="2000" dirty="0"/>
              <a:t>Features: Length and Diameter of 5 different bones (10 </a:t>
            </a:r>
            <a:r>
              <a:rPr lang="en-US" altLang="zh-TW" sz="2000" i="1" dirty="0"/>
              <a:t>features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1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altLang="zh-TW" sz="2000" dirty="0"/>
              <a:t>Birds' Bones and Living Habits</a:t>
            </a:r>
          </a:p>
          <a:p>
            <a:pPr lvl="1"/>
            <a:r>
              <a:rPr lang="en-US" altLang="zh-TW" sz="2000" dirty="0"/>
              <a:t>Labels: </a:t>
            </a:r>
          </a:p>
          <a:p>
            <a:pPr lvl="2" fontAlgn="base"/>
            <a:r>
              <a:rPr lang="en-US" altLang="zh-TW" sz="2000" i="1" dirty="0"/>
              <a:t>SW</a:t>
            </a:r>
            <a:r>
              <a:rPr lang="en-US" altLang="zh-TW" sz="2000" dirty="0"/>
              <a:t>: Swimming Birds         </a:t>
            </a:r>
            <a:r>
              <a:rPr lang="en-US" altLang="zh-TW" sz="2000" i="1" dirty="0"/>
              <a:t>W</a:t>
            </a:r>
            <a:r>
              <a:rPr lang="en-US" altLang="zh-TW" sz="2000" dirty="0"/>
              <a:t>: Wading Birds</a:t>
            </a:r>
          </a:p>
          <a:p>
            <a:pPr lvl="2" fontAlgn="base"/>
            <a:r>
              <a:rPr lang="en-US" altLang="zh-TW" sz="2000" i="1" dirty="0"/>
              <a:t>T</a:t>
            </a:r>
            <a:r>
              <a:rPr lang="en-US" altLang="zh-TW" sz="2000" dirty="0"/>
              <a:t>: Terrestrial Birds             </a:t>
            </a:r>
            <a:r>
              <a:rPr lang="en-US" altLang="zh-TW" sz="2000" i="1" dirty="0"/>
              <a:t>R</a:t>
            </a:r>
            <a:r>
              <a:rPr lang="en-US" altLang="zh-TW" sz="2000" dirty="0"/>
              <a:t>: Raptors</a:t>
            </a:r>
          </a:p>
          <a:p>
            <a:pPr lvl="2" fontAlgn="base"/>
            <a:r>
              <a:rPr lang="en-US" altLang="zh-TW" sz="2000" i="1" dirty="0"/>
              <a:t>P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Scansorial</a:t>
            </a:r>
            <a:r>
              <a:rPr lang="en-US" altLang="zh-TW" sz="2000" dirty="0"/>
              <a:t> Birds             </a:t>
            </a:r>
            <a:r>
              <a:rPr lang="en-US" altLang="zh-TW" sz="2000" i="1" dirty="0"/>
              <a:t>SO</a:t>
            </a:r>
            <a:r>
              <a:rPr lang="en-US" altLang="zh-TW" sz="2000" dirty="0"/>
              <a:t>: Singing Birds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1" y="3629712"/>
            <a:ext cx="7543800" cy="20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/>
              <a:t>Use package ‘</a:t>
            </a:r>
            <a:r>
              <a:rPr lang="en-US" altLang="zh-TW" sz="2000" dirty="0" err="1"/>
              <a:t>rpart</a:t>
            </a:r>
            <a:r>
              <a:rPr lang="en-US" altLang="zh-TW" sz="2000" dirty="0"/>
              <a:t>’ to make decision tree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/>
              <a:t>5-fold cross validation and take the average of accuracy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/>
              <a:t>Confusion matrix for each fold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/>
          </a:p>
          <a:p>
            <a:r>
              <a:rPr lang="en-US" altLang="zh-TW" dirty="0" smtClean="0"/>
              <a:t>About null model</a:t>
            </a:r>
          </a:p>
          <a:p>
            <a:pPr lvl="1"/>
            <a:r>
              <a:rPr lang="en-US" altLang="zh-TW" sz="2000" dirty="0"/>
              <a:t>If we choose a target, it may be to guess positive for all testing data.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52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Output and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about performance? </a:t>
            </a:r>
          </a:p>
          <a:p>
            <a:pPr lvl="1"/>
            <a:r>
              <a:rPr lang="en-US" altLang="zh-TW" sz="2000" dirty="0"/>
              <a:t>Consider about the accuracy</a:t>
            </a:r>
          </a:p>
          <a:p>
            <a:pPr lvl="1"/>
            <a:r>
              <a:rPr lang="en-US" altLang="zh-TW" sz="2000" dirty="0"/>
              <a:t> Take the average of 5-fold results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Process:</a:t>
            </a:r>
            <a:endParaRPr lang="en-US" altLang="zh-TW" dirty="0"/>
          </a:p>
          <a:p>
            <a:pPr lvl="1"/>
            <a:r>
              <a:rPr lang="en-US" altLang="zh-TW" sz="2000" dirty="0"/>
              <a:t>Write R script and make introduction slides</a:t>
            </a:r>
          </a:p>
          <a:p>
            <a:pPr lvl="1"/>
            <a:r>
              <a:rPr lang="en-US" altLang="zh-TW" sz="2000" dirty="0"/>
              <a:t>And then write a Shiny application to present it</a:t>
            </a:r>
          </a:p>
          <a:p>
            <a:pPr lvl="1"/>
            <a:r>
              <a:rPr lang="en-US" altLang="zh-TW" sz="2000" dirty="0"/>
              <a:t>At the end, keep all the documents and codes to </a:t>
            </a:r>
            <a:r>
              <a:rPr lang="en-US" altLang="zh-TW" sz="2000" dirty="0" err="1"/>
              <a:t>github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41279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Accuracy is # of correct cases / total cases</a:t>
            </a:r>
          </a:p>
          <a:p>
            <a:r>
              <a:rPr lang="en-US" altLang="zh-TW" dirty="0" smtClean="0"/>
              <a:t>For the result table, the diagonal entries are correct.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null model:</a:t>
            </a:r>
          </a:p>
          <a:p>
            <a:r>
              <a:rPr lang="en-US" altLang="zh-TW" dirty="0" smtClean="0"/>
              <a:t>Type SO is the most, so the accuracy of null model is </a:t>
            </a:r>
          </a:p>
          <a:p>
            <a:r>
              <a:rPr lang="en-US" altLang="zh-TW" dirty="0"/>
              <a:t># of </a:t>
            </a:r>
            <a:r>
              <a:rPr lang="en-US" altLang="zh-TW" dirty="0" smtClean="0"/>
              <a:t>type </a:t>
            </a:r>
            <a:r>
              <a:rPr lang="en-US" altLang="zh-TW" dirty="0"/>
              <a:t>SO </a:t>
            </a:r>
            <a:r>
              <a:rPr lang="en-US" altLang="zh-TW" dirty="0" smtClean="0"/>
              <a:t>/ </a:t>
            </a:r>
            <a:r>
              <a:rPr lang="en-US" altLang="zh-TW" dirty="0"/>
              <a:t>total cases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254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193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Calibri</vt:lpstr>
      <vt:lpstr>Calibri Light</vt:lpstr>
      <vt:lpstr>回顧</vt:lpstr>
      <vt:lpstr>Final Project Presentation</vt:lpstr>
      <vt:lpstr>Input</vt:lpstr>
      <vt:lpstr>Input</vt:lpstr>
      <vt:lpstr>Modeling</vt:lpstr>
      <vt:lpstr>Output and Demo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陳冠謀</dc:creator>
  <cp:lastModifiedBy>陳冠謀</cp:lastModifiedBy>
  <cp:revision>3</cp:revision>
  <dcterms:created xsi:type="dcterms:W3CDTF">2017-06-19T13:34:35Z</dcterms:created>
  <dcterms:modified xsi:type="dcterms:W3CDTF">2017-06-19T13:38:04Z</dcterms:modified>
</cp:coreProperties>
</file>