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73801-723C-4B77-A56E-755133DF172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076B0A-E66A-4217-A1D3-5928ACCDCD4F}">
      <dgm:prSet/>
      <dgm:spPr/>
      <dgm:t>
        <a:bodyPr/>
        <a:lstStyle/>
        <a:p>
          <a:r>
            <a:rPr lang="en-US"/>
            <a:t>1. Concept: Stakeholders and product owners work together to establish the project’s goals and scope at the start of the agile cycle.</a:t>
          </a:r>
        </a:p>
      </dgm:t>
    </dgm:pt>
    <dgm:pt modelId="{BA15C74C-D444-4747-A963-8F354BDA2E7B}" type="parTrans" cxnId="{85307262-027F-4108-B36A-DF45228D21AD}">
      <dgm:prSet/>
      <dgm:spPr/>
      <dgm:t>
        <a:bodyPr/>
        <a:lstStyle/>
        <a:p>
          <a:endParaRPr lang="en-US"/>
        </a:p>
      </dgm:t>
    </dgm:pt>
    <dgm:pt modelId="{4703ACDD-2A97-48F0-AF73-5A63E832B60E}" type="sibTrans" cxnId="{85307262-027F-4108-B36A-DF45228D21AD}">
      <dgm:prSet/>
      <dgm:spPr/>
      <dgm:t>
        <a:bodyPr/>
        <a:lstStyle/>
        <a:p>
          <a:endParaRPr lang="en-US"/>
        </a:p>
      </dgm:t>
    </dgm:pt>
    <dgm:pt modelId="{E96364E9-7FFF-4DDF-9DEF-64BBD8FFE677}">
      <dgm:prSet/>
      <dgm:spPr/>
      <dgm:t>
        <a:bodyPr/>
        <a:lstStyle/>
        <a:p>
          <a:r>
            <a:rPr lang="en-US"/>
            <a:t>2. Inception: The founder assigns positions, chooses the right team members, and provides development with the resource it needs throughout this stage</a:t>
          </a:r>
        </a:p>
      </dgm:t>
    </dgm:pt>
    <dgm:pt modelId="{8F5B45DA-EEDF-4383-991F-56885BC30788}" type="parTrans" cxnId="{C5DD2C48-1AFC-4212-A3DC-56DF61FF2081}">
      <dgm:prSet/>
      <dgm:spPr/>
      <dgm:t>
        <a:bodyPr/>
        <a:lstStyle/>
        <a:p>
          <a:endParaRPr lang="en-US"/>
        </a:p>
      </dgm:t>
    </dgm:pt>
    <dgm:pt modelId="{A7AE7F51-D7A6-4073-B7F6-50A86178BD60}" type="sibTrans" cxnId="{C5DD2C48-1AFC-4212-A3DC-56DF61FF2081}">
      <dgm:prSet/>
      <dgm:spPr/>
      <dgm:t>
        <a:bodyPr/>
        <a:lstStyle/>
        <a:p>
          <a:endParaRPr lang="en-US"/>
        </a:p>
      </dgm:t>
    </dgm:pt>
    <dgm:pt modelId="{65BEE4AD-FD6F-442B-B98C-275AFA4E489B}">
      <dgm:prSet/>
      <dgm:spPr/>
      <dgm:t>
        <a:bodyPr/>
        <a:lstStyle/>
        <a:p>
          <a:r>
            <a:rPr lang="en-US"/>
            <a:t>3. Iteration: All business needs and feedback are implemented into the code. An MVP is typically done, with more functionality to be added later.</a:t>
          </a:r>
        </a:p>
      </dgm:t>
    </dgm:pt>
    <dgm:pt modelId="{252F89CE-116E-493D-B47E-38351792E5E0}" type="parTrans" cxnId="{6146C289-1D2D-4CC3-91C2-0C95EBA02C3E}">
      <dgm:prSet/>
      <dgm:spPr/>
      <dgm:t>
        <a:bodyPr/>
        <a:lstStyle/>
        <a:p>
          <a:endParaRPr lang="en-US"/>
        </a:p>
      </dgm:t>
    </dgm:pt>
    <dgm:pt modelId="{053AEDDA-04B7-444E-93DD-5E8536A4D5F3}" type="sibTrans" cxnId="{6146C289-1D2D-4CC3-91C2-0C95EBA02C3E}">
      <dgm:prSet/>
      <dgm:spPr/>
      <dgm:t>
        <a:bodyPr/>
        <a:lstStyle/>
        <a:p>
          <a:endParaRPr lang="en-US"/>
        </a:p>
      </dgm:t>
    </dgm:pt>
    <dgm:pt modelId="{8D9BAA9F-7A9D-443C-AB01-8BC52BCCAA63}">
      <dgm:prSet/>
      <dgm:spPr/>
      <dgm:t>
        <a:bodyPr/>
        <a:lstStyle/>
        <a:p>
          <a:r>
            <a:rPr lang="en-US"/>
            <a:t>4. Testing: After the first iteration of the software and development. The application foes through a quality assurance review.</a:t>
          </a:r>
        </a:p>
      </dgm:t>
    </dgm:pt>
    <dgm:pt modelId="{154BD055-8B84-43AB-9E36-03EFB6DDA7FD}" type="parTrans" cxnId="{AC93CC8B-6E2F-4037-8327-F4266E1B5649}">
      <dgm:prSet/>
      <dgm:spPr/>
      <dgm:t>
        <a:bodyPr/>
        <a:lstStyle/>
        <a:p>
          <a:endParaRPr lang="en-US"/>
        </a:p>
      </dgm:t>
    </dgm:pt>
    <dgm:pt modelId="{F37EE69D-5FC3-471B-B1A6-F6572E9F71A7}" type="sibTrans" cxnId="{AC93CC8B-6E2F-4037-8327-F4266E1B5649}">
      <dgm:prSet/>
      <dgm:spPr/>
      <dgm:t>
        <a:bodyPr/>
        <a:lstStyle/>
        <a:p>
          <a:endParaRPr lang="en-US"/>
        </a:p>
      </dgm:t>
    </dgm:pt>
    <dgm:pt modelId="{A9921D02-1A0E-46C4-AA2D-C5790C09C0A6}">
      <dgm:prSet/>
      <dgm:spPr/>
      <dgm:t>
        <a:bodyPr/>
        <a:lstStyle/>
        <a:p>
          <a:r>
            <a:rPr lang="en-US"/>
            <a:t>5. Production: The application is recalled to a server or cloud when ready for public release. Or the product is live and is available to the clients.</a:t>
          </a:r>
        </a:p>
      </dgm:t>
    </dgm:pt>
    <dgm:pt modelId="{67842916-620D-436B-84F2-F3ED1D779F3F}" type="parTrans" cxnId="{4ED33297-2FD5-4D69-8CD6-2EBB1CA8A756}">
      <dgm:prSet/>
      <dgm:spPr/>
      <dgm:t>
        <a:bodyPr/>
        <a:lstStyle/>
        <a:p>
          <a:endParaRPr lang="en-US"/>
        </a:p>
      </dgm:t>
    </dgm:pt>
    <dgm:pt modelId="{43A43F54-D938-4FD8-B7A0-0CDABDC9B211}" type="sibTrans" cxnId="{4ED33297-2FD5-4D69-8CD6-2EBB1CA8A756}">
      <dgm:prSet/>
      <dgm:spPr/>
      <dgm:t>
        <a:bodyPr/>
        <a:lstStyle/>
        <a:p>
          <a:endParaRPr lang="en-US"/>
        </a:p>
      </dgm:t>
    </dgm:pt>
    <dgm:pt modelId="{2AD15D32-F75A-4353-B89C-51F5209BCD20}">
      <dgm:prSet/>
      <dgm:spPr/>
      <dgm:t>
        <a:bodyPr/>
        <a:lstStyle/>
        <a:p>
          <a:r>
            <a:rPr lang="en-US" dirty="0"/>
            <a:t>6. Review: Clients typically offer suggestions for features, or provide feedback.</a:t>
          </a:r>
        </a:p>
      </dgm:t>
    </dgm:pt>
    <dgm:pt modelId="{AAC44C2C-5C16-4D28-AB3B-B71D93704553}" type="parTrans" cxnId="{4B7A25A6-285B-4E5B-9CC9-15982BFB0E90}">
      <dgm:prSet/>
      <dgm:spPr/>
      <dgm:t>
        <a:bodyPr/>
        <a:lstStyle/>
        <a:p>
          <a:endParaRPr lang="en-US"/>
        </a:p>
      </dgm:t>
    </dgm:pt>
    <dgm:pt modelId="{511AAA18-A4D8-4425-91DC-AF939DF7F39D}" type="sibTrans" cxnId="{4B7A25A6-285B-4E5B-9CC9-15982BFB0E90}">
      <dgm:prSet/>
      <dgm:spPr/>
      <dgm:t>
        <a:bodyPr/>
        <a:lstStyle/>
        <a:p>
          <a:endParaRPr lang="en-US"/>
        </a:p>
      </dgm:t>
    </dgm:pt>
    <dgm:pt modelId="{85790A45-1224-478B-A6BA-6613704E1D14}" type="pres">
      <dgm:prSet presAssocID="{9B973801-723C-4B77-A56E-755133DF172C}" presName="root" presStyleCnt="0">
        <dgm:presLayoutVars>
          <dgm:dir/>
          <dgm:resizeHandles val="exact"/>
        </dgm:presLayoutVars>
      </dgm:prSet>
      <dgm:spPr/>
    </dgm:pt>
    <dgm:pt modelId="{D90E00B4-9CBA-4DBF-AB33-8EDEADF2226F}" type="pres">
      <dgm:prSet presAssocID="{01076B0A-E66A-4217-A1D3-5928ACCDCD4F}" presName="compNode" presStyleCnt="0"/>
      <dgm:spPr/>
    </dgm:pt>
    <dgm:pt modelId="{6E56DE17-6ED4-4DEB-88F8-879883C864AE}" type="pres">
      <dgm:prSet presAssocID="{01076B0A-E66A-4217-A1D3-5928ACCDCD4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20DE47FC-E2AF-413C-BFA1-C7DBE4F8CA05}" type="pres">
      <dgm:prSet presAssocID="{01076B0A-E66A-4217-A1D3-5928ACCDCD4F}" presName="spaceRect" presStyleCnt="0"/>
      <dgm:spPr/>
    </dgm:pt>
    <dgm:pt modelId="{570F9DBC-0F80-4343-B37B-1B6872E3AE04}" type="pres">
      <dgm:prSet presAssocID="{01076B0A-E66A-4217-A1D3-5928ACCDCD4F}" presName="textRect" presStyleLbl="revTx" presStyleIdx="0" presStyleCnt="6">
        <dgm:presLayoutVars>
          <dgm:chMax val="1"/>
          <dgm:chPref val="1"/>
        </dgm:presLayoutVars>
      </dgm:prSet>
      <dgm:spPr/>
    </dgm:pt>
    <dgm:pt modelId="{D874669B-53DF-4C08-BF45-E27507FC98D0}" type="pres">
      <dgm:prSet presAssocID="{4703ACDD-2A97-48F0-AF73-5A63E832B60E}" presName="sibTrans" presStyleCnt="0"/>
      <dgm:spPr/>
    </dgm:pt>
    <dgm:pt modelId="{CF9C20BA-F95D-4865-A60C-D9B4A5BCDC42}" type="pres">
      <dgm:prSet presAssocID="{E96364E9-7FFF-4DDF-9DEF-64BBD8FFE677}" presName="compNode" presStyleCnt="0"/>
      <dgm:spPr/>
    </dgm:pt>
    <dgm:pt modelId="{C0F3262A-7D2C-41C4-BD0F-55C5BBBB7317}" type="pres">
      <dgm:prSet presAssocID="{E96364E9-7FFF-4DDF-9DEF-64BBD8FFE67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D869B5D-005D-49D4-B63D-7B07A2617A75}" type="pres">
      <dgm:prSet presAssocID="{E96364E9-7FFF-4DDF-9DEF-64BBD8FFE677}" presName="spaceRect" presStyleCnt="0"/>
      <dgm:spPr/>
    </dgm:pt>
    <dgm:pt modelId="{B43C8164-A58C-498A-8994-AC6C8C6A0984}" type="pres">
      <dgm:prSet presAssocID="{E96364E9-7FFF-4DDF-9DEF-64BBD8FFE677}" presName="textRect" presStyleLbl="revTx" presStyleIdx="1" presStyleCnt="6">
        <dgm:presLayoutVars>
          <dgm:chMax val="1"/>
          <dgm:chPref val="1"/>
        </dgm:presLayoutVars>
      </dgm:prSet>
      <dgm:spPr/>
    </dgm:pt>
    <dgm:pt modelId="{D513E7FB-C02B-431B-AB83-3BDE43E70CD1}" type="pres">
      <dgm:prSet presAssocID="{A7AE7F51-D7A6-4073-B7F6-50A86178BD60}" presName="sibTrans" presStyleCnt="0"/>
      <dgm:spPr/>
    </dgm:pt>
    <dgm:pt modelId="{11D5D77D-FE7F-47A9-A206-210E1F3E6642}" type="pres">
      <dgm:prSet presAssocID="{65BEE4AD-FD6F-442B-B98C-275AFA4E489B}" presName="compNode" presStyleCnt="0"/>
      <dgm:spPr/>
    </dgm:pt>
    <dgm:pt modelId="{69CB42C5-1D78-4722-83FF-9AD3908A4332}" type="pres">
      <dgm:prSet presAssocID="{65BEE4AD-FD6F-442B-B98C-275AFA4E489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349DC1C-9888-4D97-8A8B-29A2DBEDF8B8}" type="pres">
      <dgm:prSet presAssocID="{65BEE4AD-FD6F-442B-B98C-275AFA4E489B}" presName="spaceRect" presStyleCnt="0"/>
      <dgm:spPr/>
    </dgm:pt>
    <dgm:pt modelId="{1108E47D-49DD-4973-B110-976CC8A2323D}" type="pres">
      <dgm:prSet presAssocID="{65BEE4AD-FD6F-442B-B98C-275AFA4E489B}" presName="textRect" presStyleLbl="revTx" presStyleIdx="2" presStyleCnt="6">
        <dgm:presLayoutVars>
          <dgm:chMax val="1"/>
          <dgm:chPref val="1"/>
        </dgm:presLayoutVars>
      </dgm:prSet>
      <dgm:spPr/>
    </dgm:pt>
    <dgm:pt modelId="{5D391ADD-A024-44D7-A845-951FA9E18C90}" type="pres">
      <dgm:prSet presAssocID="{053AEDDA-04B7-444E-93DD-5E8536A4D5F3}" presName="sibTrans" presStyleCnt="0"/>
      <dgm:spPr/>
    </dgm:pt>
    <dgm:pt modelId="{8CB56339-736A-4E72-BDA5-EE13151981C3}" type="pres">
      <dgm:prSet presAssocID="{8D9BAA9F-7A9D-443C-AB01-8BC52BCCAA63}" presName="compNode" presStyleCnt="0"/>
      <dgm:spPr/>
    </dgm:pt>
    <dgm:pt modelId="{D11D7E4B-3D3B-49CC-AF08-0158E672A3F9}" type="pres">
      <dgm:prSet presAssocID="{8D9BAA9F-7A9D-443C-AB01-8BC52BCCAA6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D308522-D280-44E8-8CBC-3E5C2B054657}" type="pres">
      <dgm:prSet presAssocID="{8D9BAA9F-7A9D-443C-AB01-8BC52BCCAA63}" presName="spaceRect" presStyleCnt="0"/>
      <dgm:spPr/>
    </dgm:pt>
    <dgm:pt modelId="{3D4CD302-D45B-4E35-B20F-4477D296E2AE}" type="pres">
      <dgm:prSet presAssocID="{8D9BAA9F-7A9D-443C-AB01-8BC52BCCAA63}" presName="textRect" presStyleLbl="revTx" presStyleIdx="3" presStyleCnt="6">
        <dgm:presLayoutVars>
          <dgm:chMax val="1"/>
          <dgm:chPref val="1"/>
        </dgm:presLayoutVars>
      </dgm:prSet>
      <dgm:spPr/>
    </dgm:pt>
    <dgm:pt modelId="{134F04FE-7B62-425F-91E6-A6B89A3AB406}" type="pres">
      <dgm:prSet presAssocID="{F37EE69D-5FC3-471B-B1A6-F6572E9F71A7}" presName="sibTrans" presStyleCnt="0"/>
      <dgm:spPr/>
    </dgm:pt>
    <dgm:pt modelId="{1886F75B-019B-4DA7-A875-48A28734C5FA}" type="pres">
      <dgm:prSet presAssocID="{A9921D02-1A0E-46C4-AA2D-C5790C09C0A6}" presName="compNode" presStyleCnt="0"/>
      <dgm:spPr/>
    </dgm:pt>
    <dgm:pt modelId="{1451E4BA-FECB-416F-A788-BACC565A8770}" type="pres">
      <dgm:prSet presAssocID="{A9921D02-1A0E-46C4-AA2D-C5790C09C0A6}" presName="iconRect" presStyleLbl="node1" presStyleIdx="4" presStyleCnt="6" custLinFactNeighborX="3964" custLinFactNeighborY="4152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DDF71E29-8265-44C5-92BC-955C82D978BE}" type="pres">
      <dgm:prSet presAssocID="{A9921D02-1A0E-46C4-AA2D-C5790C09C0A6}" presName="spaceRect" presStyleCnt="0"/>
      <dgm:spPr/>
    </dgm:pt>
    <dgm:pt modelId="{8BA0AE64-A2EF-42BE-8034-6E0FC0C35C98}" type="pres">
      <dgm:prSet presAssocID="{A9921D02-1A0E-46C4-AA2D-C5790C09C0A6}" presName="textRect" presStyleLbl="revTx" presStyleIdx="4" presStyleCnt="6">
        <dgm:presLayoutVars>
          <dgm:chMax val="1"/>
          <dgm:chPref val="1"/>
        </dgm:presLayoutVars>
      </dgm:prSet>
      <dgm:spPr/>
    </dgm:pt>
    <dgm:pt modelId="{3A21E9F6-BFE4-4A87-A22F-EDE944658D16}" type="pres">
      <dgm:prSet presAssocID="{43A43F54-D938-4FD8-B7A0-0CDABDC9B211}" presName="sibTrans" presStyleCnt="0"/>
      <dgm:spPr/>
    </dgm:pt>
    <dgm:pt modelId="{0B4201F6-427F-4120-980A-7CB3EFC1C3FC}" type="pres">
      <dgm:prSet presAssocID="{2AD15D32-F75A-4353-B89C-51F5209BCD20}" presName="compNode" presStyleCnt="0"/>
      <dgm:spPr/>
    </dgm:pt>
    <dgm:pt modelId="{9C5BCF5E-5F6C-4EAC-9209-8D7C0A21A044}" type="pres">
      <dgm:prSet presAssocID="{2AD15D32-F75A-4353-B89C-51F5209BCD2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E731718C-830B-4C23-857C-303FE95BE8C6}" type="pres">
      <dgm:prSet presAssocID="{2AD15D32-F75A-4353-B89C-51F5209BCD20}" presName="spaceRect" presStyleCnt="0"/>
      <dgm:spPr/>
    </dgm:pt>
    <dgm:pt modelId="{50D2FC57-6E70-41DF-BF7E-1E39D6767D18}" type="pres">
      <dgm:prSet presAssocID="{2AD15D32-F75A-4353-B89C-51F5209BCD2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9F9A92F-AC47-48E3-B9AD-969DB368C33D}" type="presOf" srcId="{E96364E9-7FFF-4DDF-9DEF-64BBD8FFE677}" destId="{B43C8164-A58C-498A-8994-AC6C8C6A0984}" srcOrd="0" destOrd="0" presId="urn:microsoft.com/office/officeart/2018/2/layout/IconLabelList"/>
    <dgm:cxn modelId="{C5DD2C48-1AFC-4212-A3DC-56DF61FF2081}" srcId="{9B973801-723C-4B77-A56E-755133DF172C}" destId="{E96364E9-7FFF-4DDF-9DEF-64BBD8FFE677}" srcOrd="1" destOrd="0" parTransId="{8F5B45DA-EEDF-4383-991F-56885BC30788}" sibTransId="{A7AE7F51-D7A6-4073-B7F6-50A86178BD60}"/>
    <dgm:cxn modelId="{85307262-027F-4108-B36A-DF45228D21AD}" srcId="{9B973801-723C-4B77-A56E-755133DF172C}" destId="{01076B0A-E66A-4217-A1D3-5928ACCDCD4F}" srcOrd="0" destOrd="0" parTransId="{BA15C74C-D444-4747-A963-8F354BDA2E7B}" sibTransId="{4703ACDD-2A97-48F0-AF73-5A63E832B60E}"/>
    <dgm:cxn modelId="{6146C289-1D2D-4CC3-91C2-0C95EBA02C3E}" srcId="{9B973801-723C-4B77-A56E-755133DF172C}" destId="{65BEE4AD-FD6F-442B-B98C-275AFA4E489B}" srcOrd="2" destOrd="0" parTransId="{252F89CE-116E-493D-B47E-38351792E5E0}" sibTransId="{053AEDDA-04B7-444E-93DD-5E8536A4D5F3}"/>
    <dgm:cxn modelId="{AC93CC8B-6E2F-4037-8327-F4266E1B5649}" srcId="{9B973801-723C-4B77-A56E-755133DF172C}" destId="{8D9BAA9F-7A9D-443C-AB01-8BC52BCCAA63}" srcOrd="3" destOrd="0" parTransId="{154BD055-8B84-43AB-9E36-03EFB6DDA7FD}" sibTransId="{F37EE69D-5FC3-471B-B1A6-F6572E9F71A7}"/>
    <dgm:cxn modelId="{4ED33297-2FD5-4D69-8CD6-2EBB1CA8A756}" srcId="{9B973801-723C-4B77-A56E-755133DF172C}" destId="{A9921D02-1A0E-46C4-AA2D-C5790C09C0A6}" srcOrd="4" destOrd="0" parTransId="{67842916-620D-436B-84F2-F3ED1D779F3F}" sibTransId="{43A43F54-D938-4FD8-B7A0-0CDABDC9B211}"/>
    <dgm:cxn modelId="{2B37AA99-37E7-42F9-A431-1D33B46E21F2}" type="presOf" srcId="{8D9BAA9F-7A9D-443C-AB01-8BC52BCCAA63}" destId="{3D4CD302-D45B-4E35-B20F-4477D296E2AE}" srcOrd="0" destOrd="0" presId="urn:microsoft.com/office/officeart/2018/2/layout/IconLabelList"/>
    <dgm:cxn modelId="{A8C508A1-FF5E-4D0E-B15F-AECEA4652643}" type="presOf" srcId="{01076B0A-E66A-4217-A1D3-5928ACCDCD4F}" destId="{570F9DBC-0F80-4343-B37B-1B6872E3AE04}" srcOrd="0" destOrd="0" presId="urn:microsoft.com/office/officeart/2018/2/layout/IconLabelList"/>
    <dgm:cxn modelId="{4B7A25A6-285B-4E5B-9CC9-15982BFB0E90}" srcId="{9B973801-723C-4B77-A56E-755133DF172C}" destId="{2AD15D32-F75A-4353-B89C-51F5209BCD20}" srcOrd="5" destOrd="0" parTransId="{AAC44C2C-5C16-4D28-AB3B-B71D93704553}" sibTransId="{511AAA18-A4D8-4425-91DC-AF939DF7F39D}"/>
    <dgm:cxn modelId="{F8483ECC-FDF9-4400-B2B1-C95322730927}" type="presOf" srcId="{2AD15D32-F75A-4353-B89C-51F5209BCD20}" destId="{50D2FC57-6E70-41DF-BF7E-1E39D6767D18}" srcOrd="0" destOrd="0" presId="urn:microsoft.com/office/officeart/2018/2/layout/IconLabelList"/>
    <dgm:cxn modelId="{34D5F0CF-3A71-42B6-95C1-DC38374367F5}" type="presOf" srcId="{A9921D02-1A0E-46C4-AA2D-C5790C09C0A6}" destId="{8BA0AE64-A2EF-42BE-8034-6E0FC0C35C98}" srcOrd="0" destOrd="0" presId="urn:microsoft.com/office/officeart/2018/2/layout/IconLabelList"/>
    <dgm:cxn modelId="{2E8696E5-2780-49F0-B653-F94C879B5610}" type="presOf" srcId="{9B973801-723C-4B77-A56E-755133DF172C}" destId="{85790A45-1224-478B-A6BA-6613704E1D14}" srcOrd="0" destOrd="0" presId="urn:microsoft.com/office/officeart/2018/2/layout/IconLabelList"/>
    <dgm:cxn modelId="{069F32EE-9F6B-47BD-8AF2-E94B57E6E44A}" type="presOf" srcId="{65BEE4AD-FD6F-442B-B98C-275AFA4E489B}" destId="{1108E47D-49DD-4973-B110-976CC8A2323D}" srcOrd="0" destOrd="0" presId="urn:microsoft.com/office/officeart/2018/2/layout/IconLabelList"/>
    <dgm:cxn modelId="{89AC49E1-E100-42CF-915B-3370DABF7497}" type="presParOf" srcId="{85790A45-1224-478B-A6BA-6613704E1D14}" destId="{D90E00B4-9CBA-4DBF-AB33-8EDEADF2226F}" srcOrd="0" destOrd="0" presId="urn:microsoft.com/office/officeart/2018/2/layout/IconLabelList"/>
    <dgm:cxn modelId="{96C2506B-3581-4852-B393-E1197AD908AB}" type="presParOf" srcId="{D90E00B4-9CBA-4DBF-AB33-8EDEADF2226F}" destId="{6E56DE17-6ED4-4DEB-88F8-879883C864AE}" srcOrd="0" destOrd="0" presId="urn:microsoft.com/office/officeart/2018/2/layout/IconLabelList"/>
    <dgm:cxn modelId="{935867EE-D469-4282-A3C8-684098E075E7}" type="presParOf" srcId="{D90E00B4-9CBA-4DBF-AB33-8EDEADF2226F}" destId="{20DE47FC-E2AF-413C-BFA1-C7DBE4F8CA05}" srcOrd="1" destOrd="0" presId="urn:microsoft.com/office/officeart/2018/2/layout/IconLabelList"/>
    <dgm:cxn modelId="{6AEB6933-ACED-4018-A369-372ED311C554}" type="presParOf" srcId="{D90E00B4-9CBA-4DBF-AB33-8EDEADF2226F}" destId="{570F9DBC-0F80-4343-B37B-1B6872E3AE04}" srcOrd="2" destOrd="0" presId="urn:microsoft.com/office/officeart/2018/2/layout/IconLabelList"/>
    <dgm:cxn modelId="{B708E0DA-BC20-43C8-94D2-D8C8110C47BD}" type="presParOf" srcId="{85790A45-1224-478B-A6BA-6613704E1D14}" destId="{D874669B-53DF-4C08-BF45-E27507FC98D0}" srcOrd="1" destOrd="0" presId="urn:microsoft.com/office/officeart/2018/2/layout/IconLabelList"/>
    <dgm:cxn modelId="{638DD0C7-AD94-409A-821E-EE41CAB9176A}" type="presParOf" srcId="{85790A45-1224-478B-A6BA-6613704E1D14}" destId="{CF9C20BA-F95D-4865-A60C-D9B4A5BCDC42}" srcOrd="2" destOrd="0" presId="urn:microsoft.com/office/officeart/2018/2/layout/IconLabelList"/>
    <dgm:cxn modelId="{6D41275A-5BC5-4CF5-BDD3-F7FCE900CDDC}" type="presParOf" srcId="{CF9C20BA-F95D-4865-A60C-D9B4A5BCDC42}" destId="{C0F3262A-7D2C-41C4-BD0F-55C5BBBB7317}" srcOrd="0" destOrd="0" presId="urn:microsoft.com/office/officeart/2018/2/layout/IconLabelList"/>
    <dgm:cxn modelId="{5F318CE0-3856-4575-A87B-6B9F8CD142B8}" type="presParOf" srcId="{CF9C20BA-F95D-4865-A60C-D9B4A5BCDC42}" destId="{9D869B5D-005D-49D4-B63D-7B07A2617A75}" srcOrd="1" destOrd="0" presId="urn:microsoft.com/office/officeart/2018/2/layout/IconLabelList"/>
    <dgm:cxn modelId="{D871EE02-45BC-4ED4-8602-4B5737C98A72}" type="presParOf" srcId="{CF9C20BA-F95D-4865-A60C-D9B4A5BCDC42}" destId="{B43C8164-A58C-498A-8994-AC6C8C6A0984}" srcOrd="2" destOrd="0" presId="urn:microsoft.com/office/officeart/2018/2/layout/IconLabelList"/>
    <dgm:cxn modelId="{4BD79D42-5E1A-45D2-9888-FE915C3038AE}" type="presParOf" srcId="{85790A45-1224-478B-A6BA-6613704E1D14}" destId="{D513E7FB-C02B-431B-AB83-3BDE43E70CD1}" srcOrd="3" destOrd="0" presId="urn:microsoft.com/office/officeart/2018/2/layout/IconLabelList"/>
    <dgm:cxn modelId="{736CEB02-9DC5-4C1B-BD21-32690EF01D71}" type="presParOf" srcId="{85790A45-1224-478B-A6BA-6613704E1D14}" destId="{11D5D77D-FE7F-47A9-A206-210E1F3E6642}" srcOrd="4" destOrd="0" presId="urn:microsoft.com/office/officeart/2018/2/layout/IconLabelList"/>
    <dgm:cxn modelId="{5BF43008-DB2E-44CF-BF1F-E959C0C724FC}" type="presParOf" srcId="{11D5D77D-FE7F-47A9-A206-210E1F3E6642}" destId="{69CB42C5-1D78-4722-83FF-9AD3908A4332}" srcOrd="0" destOrd="0" presId="urn:microsoft.com/office/officeart/2018/2/layout/IconLabelList"/>
    <dgm:cxn modelId="{E359B750-BAA1-43C9-8253-36AE3376F91B}" type="presParOf" srcId="{11D5D77D-FE7F-47A9-A206-210E1F3E6642}" destId="{5349DC1C-9888-4D97-8A8B-29A2DBEDF8B8}" srcOrd="1" destOrd="0" presId="urn:microsoft.com/office/officeart/2018/2/layout/IconLabelList"/>
    <dgm:cxn modelId="{8486F684-B1C2-49A7-B55B-A90A85F84068}" type="presParOf" srcId="{11D5D77D-FE7F-47A9-A206-210E1F3E6642}" destId="{1108E47D-49DD-4973-B110-976CC8A2323D}" srcOrd="2" destOrd="0" presId="urn:microsoft.com/office/officeart/2018/2/layout/IconLabelList"/>
    <dgm:cxn modelId="{301DC007-7443-4E3A-96EC-11BE0989D371}" type="presParOf" srcId="{85790A45-1224-478B-A6BA-6613704E1D14}" destId="{5D391ADD-A024-44D7-A845-951FA9E18C90}" srcOrd="5" destOrd="0" presId="urn:microsoft.com/office/officeart/2018/2/layout/IconLabelList"/>
    <dgm:cxn modelId="{527B21AA-76AA-4AC1-B9AD-B1EE72CCBD8C}" type="presParOf" srcId="{85790A45-1224-478B-A6BA-6613704E1D14}" destId="{8CB56339-736A-4E72-BDA5-EE13151981C3}" srcOrd="6" destOrd="0" presId="urn:microsoft.com/office/officeart/2018/2/layout/IconLabelList"/>
    <dgm:cxn modelId="{01049427-3A8C-4824-B236-2DB72524C399}" type="presParOf" srcId="{8CB56339-736A-4E72-BDA5-EE13151981C3}" destId="{D11D7E4B-3D3B-49CC-AF08-0158E672A3F9}" srcOrd="0" destOrd="0" presId="urn:microsoft.com/office/officeart/2018/2/layout/IconLabelList"/>
    <dgm:cxn modelId="{06C9F1AD-4C73-45E1-8E2A-261BFCD93F59}" type="presParOf" srcId="{8CB56339-736A-4E72-BDA5-EE13151981C3}" destId="{8D308522-D280-44E8-8CBC-3E5C2B054657}" srcOrd="1" destOrd="0" presId="urn:microsoft.com/office/officeart/2018/2/layout/IconLabelList"/>
    <dgm:cxn modelId="{39D7A0DA-3A3A-4602-840D-E1FB07478765}" type="presParOf" srcId="{8CB56339-736A-4E72-BDA5-EE13151981C3}" destId="{3D4CD302-D45B-4E35-B20F-4477D296E2AE}" srcOrd="2" destOrd="0" presId="urn:microsoft.com/office/officeart/2018/2/layout/IconLabelList"/>
    <dgm:cxn modelId="{85D1C5DD-6F7F-49A6-BE1A-7F53DBD04D0E}" type="presParOf" srcId="{85790A45-1224-478B-A6BA-6613704E1D14}" destId="{134F04FE-7B62-425F-91E6-A6B89A3AB406}" srcOrd="7" destOrd="0" presId="urn:microsoft.com/office/officeart/2018/2/layout/IconLabelList"/>
    <dgm:cxn modelId="{8ABCF99D-AF8A-48A6-8D9D-94D60D8DF5F0}" type="presParOf" srcId="{85790A45-1224-478B-A6BA-6613704E1D14}" destId="{1886F75B-019B-4DA7-A875-48A28734C5FA}" srcOrd="8" destOrd="0" presId="urn:microsoft.com/office/officeart/2018/2/layout/IconLabelList"/>
    <dgm:cxn modelId="{0665D2FD-AE8E-49BA-B1FF-A51176C8C737}" type="presParOf" srcId="{1886F75B-019B-4DA7-A875-48A28734C5FA}" destId="{1451E4BA-FECB-416F-A788-BACC565A8770}" srcOrd="0" destOrd="0" presId="urn:microsoft.com/office/officeart/2018/2/layout/IconLabelList"/>
    <dgm:cxn modelId="{1617625F-AEC5-48E4-B11B-B983BE33BED1}" type="presParOf" srcId="{1886F75B-019B-4DA7-A875-48A28734C5FA}" destId="{DDF71E29-8265-44C5-92BC-955C82D978BE}" srcOrd="1" destOrd="0" presId="urn:microsoft.com/office/officeart/2018/2/layout/IconLabelList"/>
    <dgm:cxn modelId="{9660FCAF-D3E1-4D64-8F08-A87BB4B9205D}" type="presParOf" srcId="{1886F75B-019B-4DA7-A875-48A28734C5FA}" destId="{8BA0AE64-A2EF-42BE-8034-6E0FC0C35C98}" srcOrd="2" destOrd="0" presId="urn:microsoft.com/office/officeart/2018/2/layout/IconLabelList"/>
    <dgm:cxn modelId="{C2EAC231-0F8E-4B96-B891-CA902BF89433}" type="presParOf" srcId="{85790A45-1224-478B-A6BA-6613704E1D14}" destId="{3A21E9F6-BFE4-4A87-A22F-EDE944658D16}" srcOrd="9" destOrd="0" presId="urn:microsoft.com/office/officeart/2018/2/layout/IconLabelList"/>
    <dgm:cxn modelId="{34D7F303-5113-4AAD-ACB2-A9C81D336913}" type="presParOf" srcId="{85790A45-1224-478B-A6BA-6613704E1D14}" destId="{0B4201F6-427F-4120-980A-7CB3EFC1C3FC}" srcOrd="10" destOrd="0" presId="urn:microsoft.com/office/officeart/2018/2/layout/IconLabelList"/>
    <dgm:cxn modelId="{3AB2ED5D-60F4-46CB-99DF-BC65DDA2109C}" type="presParOf" srcId="{0B4201F6-427F-4120-980A-7CB3EFC1C3FC}" destId="{9C5BCF5E-5F6C-4EAC-9209-8D7C0A21A044}" srcOrd="0" destOrd="0" presId="urn:microsoft.com/office/officeart/2018/2/layout/IconLabelList"/>
    <dgm:cxn modelId="{EE91B09A-193E-4D67-8291-CCF31E958C4A}" type="presParOf" srcId="{0B4201F6-427F-4120-980A-7CB3EFC1C3FC}" destId="{E731718C-830B-4C23-857C-303FE95BE8C6}" srcOrd="1" destOrd="0" presId="urn:microsoft.com/office/officeart/2018/2/layout/IconLabelList"/>
    <dgm:cxn modelId="{09416531-1088-4213-BB84-CFA9305E250B}" type="presParOf" srcId="{0B4201F6-427F-4120-980A-7CB3EFC1C3FC}" destId="{50D2FC57-6E70-41DF-BF7E-1E39D6767D1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43C8D0-4CFF-4354-B835-B5BC61FC452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D76113-4AC3-49A1-BCAD-6C611B60D05A}">
      <dgm:prSet/>
      <dgm:spPr/>
      <dgm:t>
        <a:bodyPr/>
        <a:lstStyle/>
        <a:p>
          <a:r>
            <a:rPr lang="en-US"/>
            <a:t>Factors to consider:</a:t>
          </a:r>
        </a:p>
      </dgm:t>
    </dgm:pt>
    <dgm:pt modelId="{B4805D83-9419-4B8A-B266-245FA4B5C9BC}" type="parTrans" cxnId="{85231D11-EB37-4DC9-8A25-E9AA43BB7F7A}">
      <dgm:prSet/>
      <dgm:spPr/>
      <dgm:t>
        <a:bodyPr/>
        <a:lstStyle/>
        <a:p>
          <a:endParaRPr lang="en-US"/>
        </a:p>
      </dgm:t>
    </dgm:pt>
    <dgm:pt modelId="{5A73267A-1B6E-4D36-989B-EFB23AED5823}" type="sibTrans" cxnId="{85231D11-EB37-4DC9-8A25-E9AA43BB7F7A}">
      <dgm:prSet/>
      <dgm:spPr/>
      <dgm:t>
        <a:bodyPr/>
        <a:lstStyle/>
        <a:p>
          <a:endParaRPr lang="en-US"/>
        </a:p>
      </dgm:t>
    </dgm:pt>
    <dgm:pt modelId="{C94F83DD-D1FA-45F3-AF47-BEF1AFFAC91B}">
      <dgm:prSet/>
      <dgm:spPr/>
      <dgm:t>
        <a:bodyPr/>
        <a:lstStyle/>
        <a:p>
          <a:r>
            <a:rPr lang="en-US"/>
            <a:t>Project Scope: Agile is better for dynamic, evolving projects. Waterfall is suited for fixed requirements.</a:t>
          </a:r>
        </a:p>
      </dgm:t>
    </dgm:pt>
    <dgm:pt modelId="{164C3CAE-94F8-4A2D-8D32-5F140AA971E8}" type="parTrans" cxnId="{511C87C9-3AE6-4120-A085-B0867A5B216A}">
      <dgm:prSet/>
      <dgm:spPr/>
      <dgm:t>
        <a:bodyPr/>
        <a:lstStyle/>
        <a:p>
          <a:endParaRPr lang="en-US"/>
        </a:p>
      </dgm:t>
    </dgm:pt>
    <dgm:pt modelId="{6AA5C410-6A58-4296-9E5A-14164A51D954}" type="sibTrans" cxnId="{511C87C9-3AE6-4120-A085-B0867A5B216A}">
      <dgm:prSet/>
      <dgm:spPr/>
      <dgm:t>
        <a:bodyPr/>
        <a:lstStyle/>
        <a:p>
          <a:endParaRPr lang="en-US"/>
        </a:p>
      </dgm:t>
    </dgm:pt>
    <dgm:pt modelId="{B2E6CAF7-19C7-49DC-9E25-CA008567E132}">
      <dgm:prSet/>
      <dgm:spPr/>
      <dgm:t>
        <a:bodyPr/>
        <a:lstStyle/>
        <a:p>
          <a:r>
            <a:rPr lang="en-US"/>
            <a:t>Client Involvement: Agile requires continuous client feedback. Waterfall involves the client primarily in the beginning.</a:t>
          </a:r>
        </a:p>
      </dgm:t>
    </dgm:pt>
    <dgm:pt modelId="{625A4518-45F0-4120-802B-4B58D39F986D}" type="parTrans" cxnId="{1EADEA03-C6C7-40EE-BA80-4D097B4E62AD}">
      <dgm:prSet/>
      <dgm:spPr/>
      <dgm:t>
        <a:bodyPr/>
        <a:lstStyle/>
        <a:p>
          <a:endParaRPr lang="en-US"/>
        </a:p>
      </dgm:t>
    </dgm:pt>
    <dgm:pt modelId="{C0DCABEB-090F-4DC4-9D40-15C2113BFF13}" type="sibTrans" cxnId="{1EADEA03-C6C7-40EE-BA80-4D097B4E62AD}">
      <dgm:prSet/>
      <dgm:spPr/>
      <dgm:t>
        <a:bodyPr/>
        <a:lstStyle/>
        <a:p>
          <a:endParaRPr lang="en-US"/>
        </a:p>
      </dgm:t>
    </dgm:pt>
    <dgm:pt modelId="{F4424010-EB8E-454B-B20F-E6FDA783D24B}">
      <dgm:prSet/>
      <dgm:spPr/>
      <dgm:t>
        <a:bodyPr/>
        <a:lstStyle/>
        <a:p>
          <a:r>
            <a:rPr lang="en-US"/>
            <a:t>Risk Management: Agile allows earlier risk identification due to its iterative nature.</a:t>
          </a:r>
        </a:p>
      </dgm:t>
    </dgm:pt>
    <dgm:pt modelId="{7CCE14F3-B338-493F-9B6F-A7B93505C8A0}" type="parTrans" cxnId="{B2954055-5C16-4EC9-9F61-1D3DB4FF6EDA}">
      <dgm:prSet/>
      <dgm:spPr/>
      <dgm:t>
        <a:bodyPr/>
        <a:lstStyle/>
        <a:p>
          <a:endParaRPr lang="en-US"/>
        </a:p>
      </dgm:t>
    </dgm:pt>
    <dgm:pt modelId="{4059D53D-17E6-41D5-B5BF-9A9422F95F63}" type="sibTrans" cxnId="{B2954055-5C16-4EC9-9F61-1D3DB4FF6EDA}">
      <dgm:prSet/>
      <dgm:spPr/>
      <dgm:t>
        <a:bodyPr/>
        <a:lstStyle/>
        <a:p>
          <a:endParaRPr lang="en-US"/>
        </a:p>
      </dgm:t>
    </dgm:pt>
    <dgm:pt modelId="{A129A5D3-D4D5-40D6-A2EB-A0D172383F89}">
      <dgm:prSet/>
      <dgm:spPr/>
      <dgm:t>
        <a:bodyPr/>
        <a:lstStyle/>
        <a:p>
          <a:r>
            <a:rPr lang="en-US"/>
            <a:t>Time-to-Market: Agile delivers faster increments, while Waterfall delivers after the full cycle.</a:t>
          </a:r>
        </a:p>
      </dgm:t>
    </dgm:pt>
    <dgm:pt modelId="{B9BBED7B-4AB0-41EC-AAE9-1D610AF289DC}" type="parTrans" cxnId="{3454683B-F7E1-4441-883F-B6061A9D7EFE}">
      <dgm:prSet/>
      <dgm:spPr/>
      <dgm:t>
        <a:bodyPr/>
        <a:lstStyle/>
        <a:p>
          <a:endParaRPr lang="en-US"/>
        </a:p>
      </dgm:t>
    </dgm:pt>
    <dgm:pt modelId="{83C42EB8-191B-4D41-A94B-417392E50842}" type="sibTrans" cxnId="{3454683B-F7E1-4441-883F-B6061A9D7EFE}">
      <dgm:prSet/>
      <dgm:spPr/>
      <dgm:t>
        <a:bodyPr/>
        <a:lstStyle/>
        <a:p>
          <a:endParaRPr lang="en-US"/>
        </a:p>
      </dgm:t>
    </dgm:pt>
    <dgm:pt modelId="{CFA0F37B-AD51-324B-A60F-141F99F54EDD}" type="pres">
      <dgm:prSet presAssocID="{1A43C8D0-4CFF-4354-B835-B5BC61FC4526}" presName="outerComposite" presStyleCnt="0">
        <dgm:presLayoutVars>
          <dgm:chMax val="5"/>
          <dgm:dir/>
          <dgm:resizeHandles val="exact"/>
        </dgm:presLayoutVars>
      </dgm:prSet>
      <dgm:spPr/>
    </dgm:pt>
    <dgm:pt modelId="{95AFC38E-27D3-3649-BE18-ECFE577A06BC}" type="pres">
      <dgm:prSet presAssocID="{1A43C8D0-4CFF-4354-B835-B5BC61FC4526}" presName="dummyMaxCanvas" presStyleCnt="0">
        <dgm:presLayoutVars/>
      </dgm:prSet>
      <dgm:spPr/>
    </dgm:pt>
    <dgm:pt modelId="{3F0798FF-9454-3141-A4E6-A4E458D7089B}" type="pres">
      <dgm:prSet presAssocID="{1A43C8D0-4CFF-4354-B835-B5BC61FC4526}" presName="FiveNodes_1" presStyleLbl="node1" presStyleIdx="0" presStyleCnt="5">
        <dgm:presLayoutVars>
          <dgm:bulletEnabled val="1"/>
        </dgm:presLayoutVars>
      </dgm:prSet>
      <dgm:spPr/>
    </dgm:pt>
    <dgm:pt modelId="{38427E94-5429-7649-BAF8-4CF26A9C0A34}" type="pres">
      <dgm:prSet presAssocID="{1A43C8D0-4CFF-4354-B835-B5BC61FC4526}" presName="FiveNodes_2" presStyleLbl="node1" presStyleIdx="1" presStyleCnt="5">
        <dgm:presLayoutVars>
          <dgm:bulletEnabled val="1"/>
        </dgm:presLayoutVars>
      </dgm:prSet>
      <dgm:spPr/>
    </dgm:pt>
    <dgm:pt modelId="{1D5A1501-F660-1147-8A21-D85D459FA343}" type="pres">
      <dgm:prSet presAssocID="{1A43C8D0-4CFF-4354-B835-B5BC61FC4526}" presName="FiveNodes_3" presStyleLbl="node1" presStyleIdx="2" presStyleCnt="5">
        <dgm:presLayoutVars>
          <dgm:bulletEnabled val="1"/>
        </dgm:presLayoutVars>
      </dgm:prSet>
      <dgm:spPr/>
    </dgm:pt>
    <dgm:pt modelId="{69F4B9B6-8176-F341-B3E9-39D7F1268961}" type="pres">
      <dgm:prSet presAssocID="{1A43C8D0-4CFF-4354-B835-B5BC61FC4526}" presName="FiveNodes_4" presStyleLbl="node1" presStyleIdx="3" presStyleCnt="5">
        <dgm:presLayoutVars>
          <dgm:bulletEnabled val="1"/>
        </dgm:presLayoutVars>
      </dgm:prSet>
      <dgm:spPr/>
    </dgm:pt>
    <dgm:pt modelId="{645BF3FC-3D6D-1945-82F1-9E1E5D0318AA}" type="pres">
      <dgm:prSet presAssocID="{1A43C8D0-4CFF-4354-B835-B5BC61FC4526}" presName="FiveNodes_5" presStyleLbl="node1" presStyleIdx="4" presStyleCnt="5">
        <dgm:presLayoutVars>
          <dgm:bulletEnabled val="1"/>
        </dgm:presLayoutVars>
      </dgm:prSet>
      <dgm:spPr/>
    </dgm:pt>
    <dgm:pt modelId="{585C3C60-0ACC-B744-B126-852BBB9BACBD}" type="pres">
      <dgm:prSet presAssocID="{1A43C8D0-4CFF-4354-B835-B5BC61FC4526}" presName="FiveConn_1-2" presStyleLbl="fgAccFollowNode1" presStyleIdx="0" presStyleCnt="4">
        <dgm:presLayoutVars>
          <dgm:bulletEnabled val="1"/>
        </dgm:presLayoutVars>
      </dgm:prSet>
      <dgm:spPr/>
    </dgm:pt>
    <dgm:pt modelId="{6F83D5C6-7EFF-D240-A527-EE3957368CCD}" type="pres">
      <dgm:prSet presAssocID="{1A43C8D0-4CFF-4354-B835-B5BC61FC4526}" presName="FiveConn_2-3" presStyleLbl="fgAccFollowNode1" presStyleIdx="1" presStyleCnt="4">
        <dgm:presLayoutVars>
          <dgm:bulletEnabled val="1"/>
        </dgm:presLayoutVars>
      </dgm:prSet>
      <dgm:spPr/>
    </dgm:pt>
    <dgm:pt modelId="{DD9D40E7-1E0B-7146-941D-68FE05C2D090}" type="pres">
      <dgm:prSet presAssocID="{1A43C8D0-4CFF-4354-B835-B5BC61FC4526}" presName="FiveConn_3-4" presStyleLbl="fgAccFollowNode1" presStyleIdx="2" presStyleCnt="4">
        <dgm:presLayoutVars>
          <dgm:bulletEnabled val="1"/>
        </dgm:presLayoutVars>
      </dgm:prSet>
      <dgm:spPr/>
    </dgm:pt>
    <dgm:pt modelId="{96C3AD24-3CCA-C240-BC66-9D16DE567304}" type="pres">
      <dgm:prSet presAssocID="{1A43C8D0-4CFF-4354-B835-B5BC61FC4526}" presName="FiveConn_4-5" presStyleLbl="fgAccFollowNode1" presStyleIdx="3" presStyleCnt="4">
        <dgm:presLayoutVars>
          <dgm:bulletEnabled val="1"/>
        </dgm:presLayoutVars>
      </dgm:prSet>
      <dgm:spPr/>
    </dgm:pt>
    <dgm:pt modelId="{E4F54DB8-B896-2E49-A329-B2FDB06BC078}" type="pres">
      <dgm:prSet presAssocID="{1A43C8D0-4CFF-4354-B835-B5BC61FC4526}" presName="FiveNodes_1_text" presStyleLbl="node1" presStyleIdx="4" presStyleCnt="5">
        <dgm:presLayoutVars>
          <dgm:bulletEnabled val="1"/>
        </dgm:presLayoutVars>
      </dgm:prSet>
      <dgm:spPr/>
    </dgm:pt>
    <dgm:pt modelId="{F2A1F21B-3155-DF4A-A502-2E3F5D7A4797}" type="pres">
      <dgm:prSet presAssocID="{1A43C8D0-4CFF-4354-B835-B5BC61FC4526}" presName="FiveNodes_2_text" presStyleLbl="node1" presStyleIdx="4" presStyleCnt="5">
        <dgm:presLayoutVars>
          <dgm:bulletEnabled val="1"/>
        </dgm:presLayoutVars>
      </dgm:prSet>
      <dgm:spPr/>
    </dgm:pt>
    <dgm:pt modelId="{A798A928-7FE7-9B44-80D5-F3AD56787C93}" type="pres">
      <dgm:prSet presAssocID="{1A43C8D0-4CFF-4354-B835-B5BC61FC4526}" presName="FiveNodes_3_text" presStyleLbl="node1" presStyleIdx="4" presStyleCnt="5">
        <dgm:presLayoutVars>
          <dgm:bulletEnabled val="1"/>
        </dgm:presLayoutVars>
      </dgm:prSet>
      <dgm:spPr/>
    </dgm:pt>
    <dgm:pt modelId="{F31A0CA6-5F97-A946-BD7C-EEC025A634DB}" type="pres">
      <dgm:prSet presAssocID="{1A43C8D0-4CFF-4354-B835-B5BC61FC4526}" presName="FiveNodes_4_text" presStyleLbl="node1" presStyleIdx="4" presStyleCnt="5">
        <dgm:presLayoutVars>
          <dgm:bulletEnabled val="1"/>
        </dgm:presLayoutVars>
      </dgm:prSet>
      <dgm:spPr/>
    </dgm:pt>
    <dgm:pt modelId="{7F682960-9CCE-EC49-A5B3-00977AF83899}" type="pres">
      <dgm:prSet presAssocID="{1A43C8D0-4CFF-4354-B835-B5BC61FC452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EADEA03-C6C7-40EE-BA80-4D097B4E62AD}" srcId="{1A43C8D0-4CFF-4354-B835-B5BC61FC4526}" destId="{B2E6CAF7-19C7-49DC-9E25-CA008567E132}" srcOrd="2" destOrd="0" parTransId="{625A4518-45F0-4120-802B-4B58D39F986D}" sibTransId="{C0DCABEB-090F-4DC4-9D40-15C2113BFF13}"/>
    <dgm:cxn modelId="{85231D11-EB37-4DC9-8A25-E9AA43BB7F7A}" srcId="{1A43C8D0-4CFF-4354-B835-B5BC61FC4526}" destId="{CBD76113-4AC3-49A1-BCAD-6C611B60D05A}" srcOrd="0" destOrd="0" parTransId="{B4805D83-9419-4B8A-B266-245FA4B5C9BC}" sibTransId="{5A73267A-1B6E-4D36-989B-EFB23AED5823}"/>
    <dgm:cxn modelId="{89C8CF25-C2FD-C248-B288-DC49AA093418}" type="presOf" srcId="{C94F83DD-D1FA-45F3-AF47-BEF1AFFAC91B}" destId="{F2A1F21B-3155-DF4A-A502-2E3F5D7A4797}" srcOrd="1" destOrd="0" presId="urn:microsoft.com/office/officeart/2005/8/layout/vProcess5"/>
    <dgm:cxn modelId="{DFACDB26-7AF0-F54B-A4FC-B2CCB5E8720A}" type="presOf" srcId="{CBD76113-4AC3-49A1-BCAD-6C611B60D05A}" destId="{E4F54DB8-B896-2E49-A329-B2FDB06BC078}" srcOrd="1" destOrd="0" presId="urn:microsoft.com/office/officeart/2005/8/layout/vProcess5"/>
    <dgm:cxn modelId="{3454683B-F7E1-4441-883F-B6061A9D7EFE}" srcId="{1A43C8D0-4CFF-4354-B835-B5BC61FC4526}" destId="{A129A5D3-D4D5-40D6-A2EB-A0D172383F89}" srcOrd="4" destOrd="0" parTransId="{B9BBED7B-4AB0-41EC-AAE9-1D610AF289DC}" sibTransId="{83C42EB8-191B-4D41-A94B-417392E50842}"/>
    <dgm:cxn modelId="{DD2E853E-7DF9-044C-9CE5-0FC73841F621}" type="presOf" srcId="{4059D53D-17E6-41D5-B5BF-9A9422F95F63}" destId="{96C3AD24-3CCA-C240-BC66-9D16DE567304}" srcOrd="0" destOrd="0" presId="urn:microsoft.com/office/officeart/2005/8/layout/vProcess5"/>
    <dgm:cxn modelId="{D7CE2042-E1AD-8C4F-84B2-D8A86E1EB184}" type="presOf" srcId="{5A73267A-1B6E-4D36-989B-EFB23AED5823}" destId="{585C3C60-0ACC-B744-B126-852BBB9BACBD}" srcOrd="0" destOrd="0" presId="urn:microsoft.com/office/officeart/2005/8/layout/vProcess5"/>
    <dgm:cxn modelId="{F1728248-7BAF-4347-8E3E-175730C5F701}" type="presOf" srcId="{CBD76113-4AC3-49A1-BCAD-6C611B60D05A}" destId="{3F0798FF-9454-3141-A4E6-A4E458D7089B}" srcOrd="0" destOrd="0" presId="urn:microsoft.com/office/officeart/2005/8/layout/vProcess5"/>
    <dgm:cxn modelId="{35559553-E947-0B4F-AEE0-AB3ED701758F}" type="presOf" srcId="{A129A5D3-D4D5-40D6-A2EB-A0D172383F89}" destId="{645BF3FC-3D6D-1945-82F1-9E1E5D0318AA}" srcOrd="0" destOrd="0" presId="urn:microsoft.com/office/officeart/2005/8/layout/vProcess5"/>
    <dgm:cxn modelId="{B2954055-5C16-4EC9-9F61-1D3DB4FF6EDA}" srcId="{1A43C8D0-4CFF-4354-B835-B5BC61FC4526}" destId="{F4424010-EB8E-454B-B20F-E6FDA783D24B}" srcOrd="3" destOrd="0" parTransId="{7CCE14F3-B338-493F-9B6F-A7B93505C8A0}" sibTransId="{4059D53D-17E6-41D5-B5BF-9A9422F95F63}"/>
    <dgm:cxn modelId="{16374A6C-8432-084A-A3B7-912898FED2A7}" type="presOf" srcId="{B2E6CAF7-19C7-49DC-9E25-CA008567E132}" destId="{A798A928-7FE7-9B44-80D5-F3AD56787C93}" srcOrd="1" destOrd="0" presId="urn:microsoft.com/office/officeart/2005/8/layout/vProcess5"/>
    <dgm:cxn modelId="{6850EE72-35D6-4D41-A35D-2C2B510767AC}" type="presOf" srcId="{A129A5D3-D4D5-40D6-A2EB-A0D172383F89}" destId="{7F682960-9CCE-EC49-A5B3-00977AF83899}" srcOrd="1" destOrd="0" presId="urn:microsoft.com/office/officeart/2005/8/layout/vProcess5"/>
    <dgm:cxn modelId="{E08F0A7F-15A4-9540-9782-BF38D7AAD086}" type="presOf" srcId="{C94F83DD-D1FA-45F3-AF47-BEF1AFFAC91B}" destId="{38427E94-5429-7649-BAF8-4CF26A9C0A34}" srcOrd="0" destOrd="0" presId="urn:microsoft.com/office/officeart/2005/8/layout/vProcess5"/>
    <dgm:cxn modelId="{18DFA199-24B7-C144-96C9-340860ABCA1F}" type="presOf" srcId="{F4424010-EB8E-454B-B20F-E6FDA783D24B}" destId="{F31A0CA6-5F97-A946-BD7C-EEC025A634DB}" srcOrd="1" destOrd="0" presId="urn:microsoft.com/office/officeart/2005/8/layout/vProcess5"/>
    <dgm:cxn modelId="{200670A0-B7FD-B54A-926F-24973DBF592D}" type="presOf" srcId="{F4424010-EB8E-454B-B20F-E6FDA783D24B}" destId="{69F4B9B6-8176-F341-B3E9-39D7F1268961}" srcOrd="0" destOrd="0" presId="urn:microsoft.com/office/officeart/2005/8/layout/vProcess5"/>
    <dgm:cxn modelId="{02B1A3A2-56D3-C245-8A2C-59D712382A9B}" type="presOf" srcId="{B2E6CAF7-19C7-49DC-9E25-CA008567E132}" destId="{1D5A1501-F660-1147-8A21-D85D459FA343}" srcOrd="0" destOrd="0" presId="urn:microsoft.com/office/officeart/2005/8/layout/vProcess5"/>
    <dgm:cxn modelId="{511C87C9-3AE6-4120-A085-B0867A5B216A}" srcId="{1A43C8D0-4CFF-4354-B835-B5BC61FC4526}" destId="{C94F83DD-D1FA-45F3-AF47-BEF1AFFAC91B}" srcOrd="1" destOrd="0" parTransId="{164C3CAE-94F8-4A2D-8D32-5F140AA971E8}" sibTransId="{6AA5C410-6A58-4296-9E5A-14164A51D954}"/>
    <dgm:cxn modelId="{24A13BDC-3FED-B94E-AAFC-C03536EF06C3}" type="presOf" srcId="{C0DCABEB-090F-4DC4-9D40-15C2113BFF13}" destId="{DD9D40E7-1E0B-7146-941D-68FE05C2D090}" srcOrd="0" destOrd="0" presId="urn:microsoft.com/office/officeart/2005/8/layout/vProcess5"/>
    <dgm:cxn modelId="{C68ADCE1-F2D9-8342-B4FE-5E48C9733F5E}" type="presOf" srcId="{1A43C8D0-4CFF-4354-B835-B5BC61FC4526}" destId="{CFA0F37B-AD51-324B-A60F-141F99F54EDD}" srcOrd="0" destOrd="0" presId="urn:microsoft.com/office/officeart/2005/8/layout/vProcess5"/>
    <dgm:cxn modelId="{8F89CDFB-D410-7747-9FE5-6B7791191B38}" type="presOf" srcId="{6AA5C410-6A58-4296-9E5A-14164A51D954}" destId="{6F83D5C6-7EFF-D240-A527-EE3957368CCD}" srcOrd="0" destOrd="0" presId="urn:microsoft.com/office/officeart/2005/8/layout/vProcess5"/>
    <dgm:cxn modelId="{C5999732-E783-D546-B0A7-6643961B10C9}" type="presParOf" srcId="{CFA0F37B-AD51-324B-A60F-141F99F54EDD}" destId="{95AFC38E-27D3-3649-BE18-ECFE577A06BC}" srcOrd="0" destOrd="0" presId="urn:microsoft.com/office/officeart/2005/8/layout/vProcess5"/>
    <dgm:cxn modelId="{84448170-58C9-8C4A-A970-13F5ED20613F}" type="presParOf" srcId="{CFA0F37B-AD51-324B-A60F-141F99F54EDD}" destId="{3F0798FF-9454-3141-A4E6-A4E458D7089B}" srcOrd="1" destOrd="0" presId="urn:microsoft.com/office/officeart/2005/8/layout/vProcess5"/>
    <dgm:cxn modelId="{82B319EC-A84E-B241-99AB-65F6D691FBC9}" type="presParOf" srcId="{CFA0F37B-AD51-324B-A60F-141F99F54EDD}" destId="{38427E94-5429-7649-BAF8-4CF26A9C0A34}" srcOrd="2" destOrd="0" presId="urn:microsoft.com/office/officeart/2005/8/layout/vProcess5"/>
    <dgm:cxn modelId="{120DE5BF-F19E-E348-8C6A-C91E92243A9F}" type="presParOf" srcId="{CFA0F37B-AD51-324B-A60F-141F99F54EDD}" destId="{1D5A1501-F660-1147-8A21-D85D459FA343}" srcOrd="3" destOrd="0" presId="urn:microsoft.com/office/officeart/2005/8/layout/vProcess5"/>
    <dgm:cxn modelId="{42DC77CA-BC35-4845-B7EB-BE734BBAE373}" type="presParOf" srcId="{CFA0F37B-AD51-324B-A60F-141F99F54EDD}" destId="{69F4B9B6-8176-F341-B3E9-39D7F1268961}" srcOrd="4" destOrd="0" presId="urn:microsoft.com/office/officeart/2005/8/layout/vProcess5"/>
    <dgm:cxn modelId="{5C5F7FD9-0D88-B344-A1E2-063A58801F37}" type="presParOf" srcId="{CFA0F37B-AD51-324B-A60F-141F99F54EDD}" destId="{645BF3FC-3D6D-1945-82F1-9E1E5D0318AA}" srcOrd="5" destOrd="0" presId="urn:microsoft.com/office/officeart/2005/8/layout/vProcess5"/>
    <dgm:cxn modelId="{B2D5B868-0368-D34C-9C40-57E816F5C343}" type="presParOf" srcId="{CFA0F37B-AD51-324B-A60F-141F99F54EDD}" destId="{585C3C60-0ACC-B744-B126-852BBB9BACBD}" srcOrd="6" destOrd="0" presId="urn:microsoft.com/office/officeart/2005/8/layout/vProcess5"/>
    <dgm:cxn modelId="{D20E8E99-E659-784D-8FE7-7C4F2792DE1A}" type="presParOf" srcId="{CFA0F37B-AD51-324B-A60F-141F99F54EDD}" destId="{6F83D5C6-7EFF-D240-A527-EE3957368CCD}" srcOrd="7" destOrd="0" presId="urn:microsoft.com/office/officeart/2005/8/layout/vProcess5"/>
    <dgm:cxn modelId="{2770163E-651A-D34F-9D01-9D526CF1B21A}" type="presParOf" srcId="{CFA0F37B-AD51-324B-A60F-141F99F54EDD}" destId="{DD9D40E7-1E0B-7146-941D-68FE05C2D090}" srcOrd="8" destOrd="0" presId="urn:microsoft.com/office/officeart/2005/8/layout/vProcess5"/>
    <dgm:cxn modelId="{9D1998EF-84D2-B142-8DD7-B56A927BECC0}" type="presParOf" srcId="{CFA0F37B-AD51-324B-A60F-141F99F54EDD}" destId="{96C3AD24-3CCA-C240-BC66-9D16DE567304}" srcOrd="9" destOrd="0" presId="urn:microsoft.com/office/officeart/2005/8/layout/vProcess5"/>
    <dgm:cxn modelId="{4EA5CF6A-20C1-6F44-B698-2EDAD0AC108A}" type="presParOf" srcId="{CFA0F37B-AD51-324B-A60F-141F99F54EDD}" destId="{E4F54DB8-B896-2E49-A329-B2FDB06BC078}" srcOrd="10" destOrd="0" presId="urn:microsoft.com/office/officeart/2005/8/layout/vProcess5"/>
    <dgm:cxn modelId="{2F4E3DCF-0400-9F46-94A4-C39334878D7A}" type="presParOf" srcId="{CFA0F37B-AD51-324B-A60F-141F99F54EDD}" destId="{F2A1F21B-3155-DF4A-A502-2E3F5D7A4797}" srcOrd="11" destOrd="0" presId="urn:microsoft.com/office/officeart/2005/8/layout/vProcess5"/>
    <dgm:cxn modelId="{F4E3B8AC-3541-4E4C-A4DF-EA38B625BF63}" type="presParOf" srcId="{CFA0F37B-AD51-324B-A60F-141F99F54EDD}" destId="{A798A928-7FE7-9B44-80D5-F3AD56787C93}" srcOrd="12" destOrd="0" presId="urn:microsoft.com/office/officeart/2005/8/layout/vProcess5"/>
    <dgm:cxn modelId="{A6A31060-A637-114A-B3B3-47A63383C6D8}" type="presParOf" srcId="{CFA0F37B-AD51-324B-A60F-141F99F54EDD}" destId="{F31A0CA6-5F97-A946-BD7C-EEC025A634DB}" srcOrd="13" destOrd="0" presId="urn:microsoft.com/office/officeart/2005/8/layout/vProcess5"/>
    <dgm:cxn modelId="{1A32EA4D-EB46-1C47-A6FD-96788609FEB3}" type="presParOf" srcId="{CFA0F37B-AD51-324B-A60F-141F99F54EDD}" destId="{7F682960-9CCE-EC49-A5B3-00977AF8389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6DE17-6ED4-4DEB-88F8-879883C864AE}">
      <dsp:nvSpPr>
        <dsp:cNvPr id="0" name=""/>
        <dsp:cNvSpPr/>
      </dsp:nvSpPr>
      <dsp:spPr>
        <a:xfrm>
          <a:off x="811878" y="303695"/>
          <a:ext cx="632812" cy="63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F9DBC-0F80-4343-B37B-1B6872E3AE04}">
      <dsp:nvSpPr>
        <dsp:cNvPr id="0" name=""/>
        <dsp:cNvSpPr/>
      </dsp:nvSpPr>
      <dsp:spPr>
        <a:xfrm>
          <a:off x="425159" y="1182116"/>
          <a:ext cx="1406250" cy="688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 Concept: Stakeholders and product owners work together to establish the project’s goals and scope at the start of the agile cycle.</a:t>
          </a:r>
        </a:p>
      </dsp:txBody>
      <dsp:txXfrm>
        <a:off x="425159" y="1182116"/>
        <a:ext cx="1406250" cy="688842"/>
      </dsp:txXfrm>
    </dsp:sp>
    <dsp:sp modelId="{C0F3262A-7D2C-41C4-BD0F-55C5BBBB7317}">
      <dsp:nvSpPr>
        <dsp:cNvPr id="0" name=""/>
        <dsp:cNvSpPr/>
      </dsp:nvSpPr>
      <dsp:spPr>
        <a:xfrm>
          <a:off x="2464221" y="303695"/>
          <a:ext cx="632812" cy="63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C8164-A58C-498A-8994-AC6C8C6A0984}">
      <dsp:nvSpPr>
        <dsp:cNvPr id="0" name=""/>
        <dsp:cNvSpPr/>
      </dsp:nvSpPr>
      <dsp:spPr>
        <a:xfrm>
          <a:off x="2077503" y="1182116"/>
          <a:ext cx="1406250" cy="688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Inception: The founder assigns positions, chooses the right team members, and provides development with the resource it needs throughout this stage</a:t>
          </a:r>
        </a:p>
      </dsp:txBody>
      <dsp:txXfrm>
        <a:off x="2077503" y="1182116"/>
        <a:ext cx="1406250" cy="688842"/>
      </dsp:txXfrm>
    </dsp:sp>
    <dsp:sp modelId="{69CB42C5-1D78-4722-83FF-9AD3908A4332}">
      <dsp:nvSpPr>
        <dsp:cNvPr id="0" name=""/>
        <dsp:cNvSpPr/>
      </dsp:nvSpPr>
      <dsp:spPr>
        <a:xfrm>
          <a:off x="4116565" y="303695"/>
          <a:ext cx="632812" cy="63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8E47D-49DD-4973-B110-976CC8A2323D}">
      <dsp:nvSpPr>
        <dsp:cNvPr id="0" name=""/>
        <dsp:cNvSpPr/>
      </dsp:nvSpPr>
      <dsp:spPr>
        <a:xfrm>
          <a:off x="3729846" y="1182116"/>
          <a:ext cx="1406250" cy="688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Iteration: All business needs and feedback are implemented into the code. An MVP is typically done, with more functionality to be added later.</a:t>
          </a:r>
        </a:p>
      </dsp:txBody>
      <dsp:txXfrm>
        <a:off x="3729846" y="1182116"/>
        <a:ext cx="1406250" cy="688842"/>
      </dsp:txXfrm>
    </dsp:sp>
    <dsp:sp modelId="{D11D7E4B-3D3B-49CC-AF08-0158E672A3F9}">
      <dsp:nvSpPr>
        <dsp:cNvPr id="0" name=""/>
        <dsp:cNvSpPr/>
      </dsp:nvSpPr>
      <dsp:spPr>
        <a:xfrm>
          <a:off x="5768909" y="303695"/>
          <a:ext cx="632812" cy="6328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CD302-D45B-4E35-B20F-4477D296E2AE}">
      <dsp:nvSpPr>
        <dsp:cNvPr id="0" name=""/>
        <dsp:cNvSpPr/>
      </dsp:nvSpPr>
      <dsp:spPr>
        <a:xfrm>
          <a:off x="5382190" y="1182116"/>
          <a:ext cx="1406250" cy="688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Testing: After the first iteration of the software and development. The application foes through a quality assurance review.</a:t>
          </a:r>
        </a:p>
      </dsp:txBody>
      <dsp:txXfrm>
        <a:off x="5382190" y="1182116"/>
        <a:ext cx="1406250" cy="688842"/>
      </dsp:txXfrm>
    </dsp:sp>
    <dsp:sp modelId="{1451E4BA-FECB-416F-A788-BACC565A8770}">
      <dsp:nvSpPr>
        <dsp:cNvPr id="0" name=""/>
        <dsp:cNvSpPr/>
      </dsp:nvSpPr>
      <dsp:spPr>
        <a:xfrm>
          <a:off x="2489306" y="2485278"/>
          <a:ext cx="632812" cy="6328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0AE64-A2EF-42BE-8034-6E0FC0C35C98}">
      <dsp:nvSpPr>
        <dsp:cNvPr id="0" name=""/>
        <dsp:cNvSpPr/>
      </dsp:nvSpPr>
      <dsp:spPr>
        <a:xfrm>
          <a:off x="2077503" y="3100943"/>
          <a:ext cx="1406250" cy="688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5. Production: The application is recalled to a server or cloud when ready for public release. Or the product is live and is available to the clients.</a:t>
          </a:r>
        </a:p>
      </dsp:txBody>
      <dsp:txXfrm>
        <a:off x="2077503" y="3100943"/>
        <a:ext cx="1406250" cy="688842"/>
      </dsp:txXfrm>
    </dsp:sp>
    <dsp:sp modelId="{9C5BCF5E-5F6C-4EAC-9209-8D7C0A21A044}">
      <dsp:nvSpPr>
        <dsp:cNvPr id="0" name=""/>
        <dsp:cNvSpPr/>
      </dsp:nvSpPr>
      <dsp:spPr>
        <a:xfrm>
          <a:off x="4116565" y="2222522"/>
          <a:ext cx="632812" cy="6328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2FC57-6E70-41DF-BF7E-1E39D6767D18}">
      <dsp:nvSpPr>
        <dsp:cNvPr id="0" name=""/>
        <dsp:cNvSpPr/>
      </dsp:nvSpPr>
      <dsp:spPr>
        <a:xfrm>
          <a:off x="3729846" y="3100943"/>
          <a:ext cx="1406250" cy="688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6. Review: Clients typically offer suggestions for features, or provide feedback.</a:t>
          </a:r>
        </a:p>
      </dsp:txBody>
      <dsp:txXfrm>
        <a:off x="3729846" y="3100943"/>
        <a:ext cx="1406250" cy="688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798FF-9454-3141-A4E6-A4E458D7089B}">
      <dsp:nvSpPr>
        <dsp:cNvPr id="0" name=""/>
        <dsp:cNvSpPr/>
      </dsp:nvSpPr>
      <dsp:spPr>
        <a:xfrm>
          <a:off x="0" y="0"/>
          <a:ext cx="5554471" cy="7368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Factors to consider:</a:t>
          </a:r>
        </a:p>
      </dsp:txBody>
      <dsp:txXfrm>
        <a:off x="21581" y="21581"/>
        <a:ext cx="4673169" cy="693664"/>
      </dsp:txXfrm>
    </dsp:sp>
    <dsp:sp modelId="{38427E94-5429-7649-BAF8-4CF26A9C0A34}">
      <dsp:nvSpPr>
        <dsp:cNvPr id="0" name=""/>
        <dsp:cNvSpPr/>
      </dsp:nvSpPr>
      <dsp:spPr>
        <a:xfrm>
          <a:off x="414782" y="839163"/>
          <a:ext cx="5554471" cy="736826"/>
        </a:xfrm>
        <a:prstGeom prst="roundRect">
          <a:avLst>
            <a:gd name="adj" fmla="val 10000"/>
          </a:avLst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Project Scope: Agile is better for dynamic, evolving projects. Waterfall is suited for fixed requirements.</a:t>
          </a:r>
        </a:p>
      </dsp:txBody>
      <dsp:txXfrm>
        <a:off x="436363" y="860744"/>
        <a:ext cx="4617590" cy="693664"/>
      </dsp:txXfrm>
    </dsp:sp>
    <dsp:sp modelId="{1D5A1501-F660-1147-8A21-D85D459FA343}">
      <dsp:nvSpPr>
        <dsp:cNvPr id="0" name=""/>
        <dsp:cNvSpPr/>
      </dsp:nvSpPr>
      <dsp:spPr>
        <a:xfrm>
          <a:off x="829564" y="1678327"/>
          <a:ext cx="5554471" cy="736826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Client Involvement: Agile requires continuous client feedback. Waterfall involves the client primarily in the beginning.</a:t>
          </a:r>
        </a:p>
      </dsp:txBody>
      <dsp:txXfrm>
        <a:off x="851145" y="1699908"/>
        <a:ext cx="4617590" cy="693664"/>
      </dsp:txXfrm>
    </dsp:sp>
    <dsp:sp modelId="{69F4B9B6-8176-F341-B3E9-39D7F1268961}">
      <dsp:nvSpPr>
        <dsp:cNvPr id="0" name=""/>
        <dsp:cNvSpPr/>
      </dsp:nvSpPr>
      <dsp:spPr>
        <a:xfrm>
          <a:off x="1244346" y="2517491"/>
          <a:ext cx="5554471" cy="736826"/>
        </a:xfrm>
        <a:prstGeom prst="roundRect">
          <a:avLst>
            <a:gd name="adj" fmla="val 10000"/>
          </a:avLst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Risk Management: Agile allows earlier risk identification due to its iterative nature.</a:t>
          </a:r>
        </a:p>
      </dsp:txBody>
      <dsp:txXfrm>
        <a:off x="1265927" y="2539072"/>
        <a:ext cx="4617590" cy="693664"/>
      </dsp:txXfrm>
    </dsp:sp>
    <dsp:sp modelId="{645BF3FC-3D6D-1945-82F1-9E1E5D0318AA}">
      <dsp:nvSpPr>
        <dsp:cNvPr id="0" name=""/>
        <dsp:cNvSpPr/>
      </dsp:nvSpPr>
      <dsp:spPr>
        <a:xfrm>
          <a:off x="1659128" y="3356655"/>
          <a:ext cx="5554471" cy="736826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Time-to-Market: Agile delivers faster increments, while Waterfall delivers after the full cycle.</a:t>
          </a:r>
        </a:p>
      </dsp:txBody>
      <dsp:txXfrm>
        <a:off x="1680709" y="3378236"/>
        <a:ext cx="4617590" cy="693664"/>
      </dsp:txXfrm>
    </dsp:sp>
    <dsp:sp modelId="{585C3C60-0ACC-B744-B126-852BBB9BACBD}">
      <dsp:nvSpPr>
        <dsp:cNvPr id="0" name=""/>
        <dsp:cNvSpPr/>
      </dsp:nvSpPr>
      <dsp:spPr>
        <a:xfrm>
          <a:off x="5075534" y="538292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3295" y="538292"/>
        <a:ext cx="263415" cy="360400"/>
      </dsp:txXfrm>
    </dsp:sp>
    <dsp:sp modelId="{6F83D5C6-7EFF-D240-A527-EE3957368CCD}">
      <dsp:nvSpPr>
        <dsp:cNvPr id="0" name=""/>
        <dsp:cNvSpPr/>
      </dsp:nvSpPr>
      <dsp:spPr>
        <a:xfrm>
          <a:off x="5490316" y="1377456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598077" y="1377456"/>
        <a:ext cx="263415" cy="360400"/>
      </dsp:txXfrm>
    </dsp:sp>
    <dsp:sp modelId="{DD9D40E7-1E0B-7146-941D-68FE05C2D090}">
      <dsp:nvSpPr>
        <dsp:cNvPr id="0" name=""/>
        <dsp:cNvSpPr/>
      </dsp:nvSpPr>
      <dsp:spPr>
        <a:xfrm>
          <a:off x="5905098" y="2204340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012859" y="2204340"/>
        <a:ext cx="263415" cy="360400"/>
      </dsp:txXfrm>
    </dsp:sp>
    <dsp:sp modelId="{96C3AD24-3CCA-C240-BC66-9D16DE567304}">
      <dsp:nvSpPr>
        <dsp:cNvPr id="0" name=""/>
        <dsp:cNvSpPr/>
      </dsp:nvSpPr>
      <dsp:spPr>
        <a:xfrm>
          <a:off x="6319880" y="3051690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427641" y="3051690"/>
        <a:ext cx="263415" cy="36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9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8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417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2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39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3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61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4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3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0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4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9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5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706" y="679731"/>
            <a:ext cx="3128996" cy="3736540"/>
          </a:xfrm>
        </p:spPr>
        <p:txBody>
          <a:bodyPr>
            <a:normAutofit/>
          </a:bodyPr>
          <a:lstStyle/>
          <a:p>
            <a:pPr algn="l"/>
            <a:r>
              <a:rPr lang="en-US" sz="4100"/>
              <a:t>Agile &amp; </a:t>
            </a:r>
            <a:r>
              <a:rPr lang="en-US" sz="4100" err="1"/>
              <a:t>WaterFall</a:t>
            </a:r>
            <a:r>
              <a:rPr lang="en-US" sz="4100"/>
              <a:t>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706" y="4685288"/>
            <a:ext cx="3128996" cy="1035781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n-US" sz="1800"/>
              <a:t>Final Project</a:t>
            </a:r>
          </a:p>
          <a:p>
            <a:pPr algn="l">
              <a:lnSpc>
                <a:spcPct val="90000"/>
              </a:lnSpc>
            </a:pPr>
            <a:r>
              <a:rPr lang="en-US" sz="1800"/>
              <a:t>Drina Baptiste</a:t>
            </a:r>
          </a:p>
          <a:p>
            <a:pPr algn="l">
              <a:lnSpc>
                <a:spcPct val="90000"/>
              </a:lnSpc>
            </a:pPr>
            <a:r>
              <a:rPr lang="en-US" sz="1800"/>
              <a:t>CS 250</a:t>
            </a:r>
          </a:p>
        </p:txBody>
      </p:sp>
      <p:pic>
        <p:nvPicPr>
          <p:cNvPr id="5" name="Picture 4" descr="A logo for a computer&#10;&#10;Description automatically generated">
            <a:extLst>
              <a:ext uri="{FF2B5EF4-FFF2-40B4-BE49-F238E27FC236}">
                <a16:creationId xmlns:a16="http://schemas.microsoft.com/office/drawing/2014/main" id="{C93029AC-CFA7-9E04-0306-41669A1D8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429" y="1817262"/>
            <a:ext cx="4206622" cy="3112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Agile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Scrum Master: Facilitates team </a:t>
            </a:r>
            <a:r>
              <a:rPr lang="en-US" dirty="0"/>
              <a:t>scrum events</a:t>
            </a:r>
            <a:r>
              <a:rPr dirty="0"/>
              <a:t> and ensures smooth communication.</a:t>
            </a:r>
          </a:p>
          <a:p>
            <a:r>
              <a:rPr dirty="0"/>
              <a:t>Product Owner: Defines the product vision and prioritizes features.</a:t>
            </a:r>
          </a:p>
          <a:p>
            <a:r>
              <a:rPr lang="en-US" dirty="0"/>
              <a:t>Tester: Responsible for identifying bugs and issues in the product by conducting various testing activities. Testers ensure the product meets the required quality standards before release.</a:t>
            </a:r>
          </a:p>
          <a:p>
            <a:endParaRPr lang="en-US" dirty="0"/>
          </a:p>
          <a:p>
            <a:r>
              <a:rPr lang="en-US" dirty="0"/>
              <a:t>Developer: Focuses on writing and maintaining code to build the product's features. Developers collaborate with other team members to ensure the functionality is delivered in line with project requirements.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dirty="0"/>
              <a:t> Agile Phases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4B39B1-3961-577F-6003-ED7DA878D7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530050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171" y="609600"/>
            <a:ext cx="4818330" cy="1320800"/>
          </a:xfrm>
        </p:spPr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dirty="0"/>
              <a:t> Waterfall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FA298-C273-834D-9A93-F4B478D1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766" r="45364" b="-445"/>
          <a:stretch/>
        </p:blipFill>
        <p:spPr>
          <a:xfrm>
            <a:off x="20" y="10"/>
            <a:ext cx="2050522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171" y="2160589"/>
            <a:ext cx="4818330" cy="3880773"/>
          </a:xfrm>
        </p:spPr>
        <p:txBody>
          <a:bodyPr>
            <a:normAutofit/>
          </a:bodyPr>
          <a:lstStyle/>
          <a:p>
            <a:r>
              <a:rPr dirty="0"/>
              <a:t>Waterfall is a linear, sequential approach. The</a:t>
            </a:r>
            <a:r>
              <a:rPr lang="en-US" dirty="0"/>
              <a:t> phases are requirements, design, implementation, verification, and maintenance.</a:t>
            </a:r>
            <a:r>
              <a:rPr dirty="0"/>
              <a:t> Changes are harder to implement after phases are completed. Testing comes after the development phase, so problems are identified later in the cycle.</a:t>
            </a:r>
            <a:r>
              <a:rPr lang="en-US" dirty="0"/>
              <a:t> You must finish one phase before beginning the next.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Waterfall or Agile Approach?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A366C1-7CF2-8C73-0886-52CCA3515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154980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effectLst/>
              </a:rPr>
              <a:t>Atlassian. “Waterfall Methodology for Project Management.” </a:t>
            </a:r>
            <a:r>
              <a:rPr lang="en-US" sz="2000" i="1" dirty="0">
                <a:effectLst/>
              </a:rPr>
              <a:t>Atlassian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www.atlassian.com</a:t>
            </a:r>
            <a:r>
              <a:rPr lang="en-US" sz="2000" dirty="0">
                <a:effectLst/>
              </a:rPr>
              <a:t>/agile/project-management/waterfall-methodology. Accessed 19 Oct. 2024. </a:t>
            </a:r>
          </a:p>
          <a:p>
            <a:r>
              <a:rPr lang="en-US" sz="2000" dirty="0">
                <a:effectLst/>
              </a:rPr>
              <a:t>“Stages of the Agile SDLC (Software Development Lifecycle).” </a:t>
            </a:r>
            <a:r>
              <a:rPr lang="en-US" sz="2000" i="1" dirty="0" err="1">
                <a:effectLst/>
              </a:rPr>
              <a:t>GeeksforGeeks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GeeksforGeeks</a:t>
            </a:r>
            <a:r>
              <a:rPr lang="en-US" sz="2000" dirty="0">
                <a:effectLst/>
              </a:rPr>
              <a:t>, 31 July 2024, </a:t>
            </a:r>
            <a:r>
              <a:rPr lang="en-US" sz="2000" dirty="0" err="1">
                <a:effectLst/>
              </a:rPr>
              <a:t>www.geeksforgeeks.org</a:t>
            </a:r>
            <a:r>
              <a:rPr lang="en-US" sz="2000" dirty="0">
                <a:effectLst/>
              </a:rPr>
              <a:t>/stages-of-the-agile-</a:t>
            </a:r>
            <a:r>
              <a:rPr lang="en-US" sz="2000" dirty="0" err="1">
                <a:effectLst/>
              </a:rPr>
              <a:t>sdlc</a:t>
            </a:r>
            <a:r>
              <a:rPr lang="en-US" sz="2000" dirty="0">
                <a:effectLst/>
              </a:rPr>
              <a:t>-software-development-lifecycle/. </a:t>
            </a:r>
          </a:p>
          <a:p>
            <a:r>
              <a:rPr lang="en-US" sz="2000" dirty="0">
                <a:effectLst/>
              </a:rPr>
              <a:t>“Agile vs Waterfall Project Management.” </a:t>
            </a:r>
            <a:r>
              <a:rPr lang="en-US" sz="2000" i="1" dirty="0" err="1">
                <a:effectLst/>
              </a:rPr>
              <a:t>GeeksforGeeks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GeeksforGeeks</a:t>
            </a:r>
            <a:r>
              <a:rPr lang="en-US" sz="2000" dirty="0">
                <a:effectLst/>
              </a:rPr>
              <a:t>, 25 June 2024, </a:t>
            </a:r>
            <a:r>
              <a:rPr lang="en-US" sz="2000" dirty="0" err="1">
                <a:effectLst/>
              </a:rPr>
              <a:t>www.geeksforgeeks.org</a:t>
            </a:r>
            <a:r>
              <a:rPr lang="en-US" sz="2000" dirty="0">
                <a:effectLst/>
              </a:rPr>
              <a:t>/agile-vs-waterfall/. </a:t>
            </a:r>
          </a:p>
          <a:p>
            <a:endParaRPr lang="en-US" sz="2000" dirty="0">
              <a:effectLst/>
            </a:endParaRPr>
          </a:p>
          <a:p>
            <a:endParaRPr lang="en-US" sz="2000" dirty="0">
              <a:effectLst/>
            </a:endParaRPr>
          </a:p>
          <a:p>
            <a:endParaRPr lang="en-US" sz="2000" dirty="0">
              <a:effectLst/>
            </a:endParaRP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464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Agile &amp; WaterFall Development</vt:lpstr>
      <vt:lpstr>Agile Roles</vt:lpstr>
      <vt:lpstr>The Agile Phases</vt:lpstr>
      <vt:lpstr>The Waterfall Model</vt:lpstr>
      <vt:lpstr>Waterfall or Agile Approach?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Baptiste, Drina Allisa</cp:lastModifiedBy>
  <cp:revision>2</cp:revision>
  <dcterms:created xsi:type="dcterms:W3CDTF">2013-01-27T09:14:16Z</dcterms:created>
  <dcterms:modified xsi:type="dcterms:W3CDTF">2024-10-21T02:45:58Z</dcterms:modified>
  <cp:category/>
</cp:coreProperties>
</file>