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16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61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6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734" y="77259"/>
            <a:ext cx="11573932" cy="5916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1733" y="770467"/>
            <a:ext cx="11573933" cy="54064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18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44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3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9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19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7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4DA8C-D93D-4837-B56D-97DAA5205E57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4C92-2C9D-424D-8821-8361AB9FC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3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metadata-extractor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Reengineering mit Enterprise </a:t>
            </a:r>
            <a:r>
              <a:rPr lang="de-DE" dirty="0" err="1" smtClean="0"/>
              <a:t>Architect</a:t>
            </a:r>
            <a:endParaRPr lang="de-DE" dirty="0" smtClean="0"/>
          </a:p>
          <a:p>
            <a:r>
              <a:rPr lang="de-DE" dirty="0" smtClean="0"/>
              <a:t>21.22.2017</a:t>
            </a:r>
          </a:p>
          <a:p>
            <a:r>
              <a:rPr lang="de-DE" dirty="0" smtClean="0"/>
              <a:t>Dr. Ingo Kreuz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39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12" y="0"/>
            <a:ext cx="8755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exif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4" y="0"/>
            <a:ext cx="9679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jpeg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040"/>
            <a:ext cx="12192000" cy="50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imaging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87" y="527049"/>
            <a:ext cx="7667026" cy="58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1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tools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222"/>
            <a:ext cx="12192000" cy="57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3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metadata-extractor</vt:lpstr>
      <vt:lpstr>metadata</vt:lpstr>
      <vt:lpstr>exif</vt:lpstr>
      <vt:lpstr>jpeg</vt:lpstr>
      <vt:lpstr>imaging</vt:lpstr>
      <vt:lpstr>tools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metadata-extractor</dc:title>
  <dc:creator>Kreuz, Ingo (059)</dc:creator>
  <cp:lastModifiedBy>Kreuz, Ingo (059)</cp:lastModifiedBy>
  <cp:revision>4</cp:revision>
  <dcterms:created xsi:type="dcterms:W3CDTF">2017-11-12T17:42:42Z</dcterms:created>
  <dcterms:modified xsi:type="dcterms:W3CDTF">2017-11-12T17:51:21Z</dcterms:modified>
</cp:coreProperties>
</file>