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3" r:id="rId7"/>
    <p:sldId id="275" r:id="rId8"/>
    <p:sldId id="276" r:id="rId9"/>
    <p:sldId id="277" r:id="rId10"/>
    <p:sldId id="26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FDA23-22F3-4214-A0B7-8C0DE91E7ACB}" v="29" dt="2024-12-18T18:50:33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Rey" userId="53b9cf3e304aff00" providerId="LiveId" clId="{91DFDA23-22F3-4214-A0B7-8C0DE91E7ACB}"/>
    <pc:docChg chg="undo custSel addSld delSld modSld">
      <pc:chgData name="Adrien Rey" userId="53b9cf3e304aff00" providerId="LiveId" clId="{91DFDA23-22F3-4214-A0B7-8C0DE91E7ACB}" dt="2024-12-18T18:50:49.959" v="461" actId="478"/>
      <pc:docMkLst>
        <pc:docMk/>
      </pc:docMkLst>
      <pc:sldChg chg="modSp mod">
        <pc:chgData name="Adrien Rey" userId="53b9cf3e304aff00" providerId="LiveId" clId="{91DFDA23-22F3-4214-A0B7-8C0DE91E7ACB}" dt="2024-12-18T18:22:29.876" v="45" actId="20577"/>
        <pc:sldMkLst>
          <pc:docMk/>
          <pc:sldMk cId="109857222" sldId="256"/>
        </pc:sldMkLst>
        <pc:spChg chg="mod">
          <ac:chgData name="Adrien Rey" userId="53b9cf3e304aff00" providerId="LiveId" clId="{91DFDA23-22F3-4214-A0B7-8C0DE91E7ACB}" dt="2024-12-18T18:22:29.876" v="4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drien Rey" userId="53b9cf3e304aff00" providerId="LiveId" clId="{91DFDA23-22F3-4214-A0B7-8C0DE91E7ACB}" dt="2024-12-18T18:21:55.333" v="3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">
        <pc:chgData name="Adrien Rey" userId="53b9cf3e304aff00" providerId="LiveId" clId="{91DFDA23-22F3-4214-A0B7-8C0DE91E7ACB}" dt="2024-12-18T18:35:00.415" v="124" actId="1076"/>
        <pc:sldMkLst>
          <pc:docMk/>
          <pc:sldMk cId="1964820436" sldId="257"/>
        </pc:sldMkLst>
        <pc:spChg chg="add del mod">
          <ac:chgData name="Adrien Rey" userId="53b9cf3e304aff00" providerId="LiveId" clId="{91DFDA23-22F3-4214-A0B7-8C0DE91E7ACB}" dt="2024-12-18T18:25:33.263" v="63" actId="931"/>
          <ac:spMkLst>
            <pc:docMk/>
            <pc:sldMk cId="1964820436" sldId="257"/>
            <ac:spMk id="5" creationId="{02C995CF-28E4-F5A1-4A22-A4AEAC58271E}"/>
          </ac:spMkLst>
        </pc:spChg>
        <pc:spChg chg="del">
          <ac:chgData name="Adrien Rey" userId="53b9cf3e304aff00" providerId="LiveId" clId="{91DFDA23-22F3-4214-A0B7-8C0DE91E7ACB}" dt="2024-12-18T18:23:07.948" v="48" actId="478"/>
          <ac:spMkLst>
            <pc:docMk/>
            <pc:sldMk cId="1964820436" sldId="257"/>
            <ac:spMk id="9" creationId="{45AA8A4B-915D-3F17-E6AF-30607C2618B7}"/>
          </ac:spMkLst>
        </pc:spChg>
        <pc:picChg chg="add mod">
          <ac:chgData name="Adrien Rey" userId="53b9cf3e304aff00" providerId="LiveId" clId="{91DFDA23-22F3-4214-A0B7-8C0DE91E7ACB}" dt="2024-12-18T18:35:00.415" v="124" actId="1076"/>
          <ac:picMkLst>
            <pc:docMk/>
            <pc:sldMk cId="1964820436" sldId="257"/>
            <ac:picMk id="7" creationId="{5B4B75FC-FA0A-D122-A873-E29CA2D77349}"/>
          </ac:picMkLst>
        </pc:picChg>
        <pc:picChg chg="add mod">
          <ac:chgData name="Adrien Rey" userId="53b9cf3e304aff00" providerId="LiveId" clId="{91DFDA23-22F3-4214-A0B7-8C0DE91E7ACB}" dt="2024-12-18T18:35:00.415" v="124" actId="1076"/>
          <ac:picMkLst>
            <pc:docMk/>
            <pc:sldMk cId="1964820436" sldId="257"/>
            <ac:picMk id="10" creationId="{27AE7911-7DBA-6324-9F30-022440FC01B5}"/>
          </ac:picMkLst>
        </pc:picChg>
        <pc:picChg chg="del">
          <ac:chgData name="Adrien Rey" userId="53b9cf3e304aff00" providerId="LiveId" clId="{91DFDA23-22F3-4214-A0B7-8C0DE91E7ACB}" dt="2024-12-18T18:23:06.149" v="47" actId="478"/>
          <ac:picMkLst>
            <pc:docMk/>
            <pc:sldMk cId="1964820436" sldId="257"/>
            <ac:picMk id="11" creationId="{C5299872-0B57-D363-9378-332B96B875B2}"/>
          </ac:picMkLst>
        </pc:picChg>
        <pc:picChg chg="add mod">
          <ac:chgData name="Adrien Rey" userId="53b9cf3e304aff00" providerId="LiveId" clId="{91DFDA23-22F3-4214-A0B7-8C0DE91E7ACB}" dt="2024-12-18T18:35:00.415" v="124" actId="1076"/>
          <ac:picMkLst>
            <pc:docMk/>
            <pc:sldMk cId="1964820436" sldId="257"/>
            <ac:picMk id="13" creationId="{91A6A427-9555-5EC3-5647-F809414737D3}"/>
          </ac:picMkLst>
        </pc:picChg>
        <pc:picChg chg="add del mod">
          <ac:chgData name="Adrien Rey" userId="53b9cf3e304aff00" providerId="LiveId" clId="{91DFDA23-22F3-4214-A0B7-8C0DE91E7ACB}" dt="2024-12-18T18:31:25.928" v="84" actId="478"/>
          <ac:picMkLst>
            <pc:docMk/>
            <pc:sldMk cId="1964820436" sldId="257"/>
            <ac:picMk id="15" creationId="{FA47E2E6-D2FA-CA26-D124-F91539FF49E4}"/>
          </ac:picMkLst>
        </pc:picChg>
        <pc:picChg chg="add mod">
          <ac:chgData name="Adrien Rey" userId="53b9cf3e304aff00" providerId="LiveId" clId="{91DFDA23-22F3-4214-A0B7-8C0DE91E7ACB}" dt="2024-12-18T18:35:00.415" v="124" actId="1076"/>
          <ac:picMkLst>
            <pc:docMk/>
            <pc:sldMk cId="1964820436" sldId="257"/>
            <ac:picMk id="17" creationId="{EFCB3E9E-FAB0-5C79-65A5-1B57D6678E6E}"/>
          </ac:picMkLst>
        </pc:picChg>
        <pc:picChg chg="add del mod">
          <ac:chgData name="Adrien Rey" userId="53b9cf3e304aff00" providerId="LiveId" clId="{91DFDA23-22F3-4214-A0B7-8C0DE91E7ACB}" dt="2024-12-18T18:31:27.658" v="85" actId="478"/>
          <ac:picMkLst>
            <pc:docMk/>
            <pc:sldMk cId="1964820436" sldId="257"/>
            <ac:picMk id="19" creationId="{1FA6B21B-1627-1EF4-ED66-BADB19C40F0C}"/>
          </ac:picMkLst>
        </pc:picChg>
        <pc:picChg chg="add del mod">
          <ac:chgData name="Adrien Rey" userId="53b9cf3e304aff00" providerId="LiveId" clId="{91DFDA23-22F3-4214-A0B7-8C0DE91E7ACB}" dt="2024-12-18T18:30:16.275" v="71" actId="478"/>
          <ac:picMkLst>
            <pc:docMk/>
            <pc:sldMk cId="1964820436" sldId="257"/>
            <ac:picMk id="21" creationId="{0DB5D8C8-60D9-497A-9D01-B6F8C5DC2E33}"/>
          </ac:picMkLst>
        </pc:picChg>
        <pc:picChg chg="add mod">
          <ac:chgData name="Adrien Rey" userId="53b9cf3e304aff00" providerId="LiveId" clId="{91DFDA23-22F3-4214-A0B7-8C0DE91E7ACB}" dt="2024-12-18T18:35:00.415" v="124" actId="1076"/>
          <ac:picMkLst>
            <pc:docMk/>
            <pc:sldMk cId="1964820436" sldId="257"/>
            <ac:picMk id="23" creationId="{04C28B45-FDDF-FE79-84A2-3AF1711CB98A}"/>
          </ac:picMkLst>
        </pc:picChg>
        <pc:picChg chg="add mod">
          <ac:chgData name="Adrien Rey" userId="53b9cf3e304aff00" providerId="LiveId" clId="{91DFDA23-22F3-4214-A0B7-8C0DE91E7ACB}" dt="2024-12-18T18:35:00.415" v="124" actId="1076"/>
          <ac:picMkLst>
            <pc:docMk/>
            <pc:sldMk cId="1964820436" sldId="257"/>
            <ac:picMk id="25" creationId="{C5501FAF-27BD-37F1-5888-4500FA4C0CAE}"/>
          </ac:picMkLst>
        </pc:picChg>
        <pc:picChg chg="add mod">
          <ac:chgData name="Adrien Rey" userId="53b9cf3e304aff00" providerId="LiveId" clId="{91DFDA23-22F3-4214-A0B7-8C0DE91E7ACB}" dt="2024-12-18T18:35:00.415" v="124" actId="1076"/>
          <ac:picMkLst>
            <pc:docMk/>
            <pc:sldMk cId="1964820436" sldId="257"/>
            <ac:picMk id="27" creationId="{623786E3-548B-0156-ACD6-184A948060BB}"/>
          </ac:picMkLst>
        </pc:picChg>
        <pc:picChg chg="add mod">
          <ac:chgData name="Adrien Rey" userId="53b9cf3e304aff00" providerId="LiveId" clId="{91DFDA23-22F3-4214-A0B7-8C0DE91E7ACB}" dt="2024-12-18T18:35:00.415" v="124" actId="1076"/>
          <ac:picMkLst>
            <pc:docMk/>
            <pc:sldMk cId="1964820436" sldId="257"/>
            <ac:picMk id="40" creationId="{EB9904E5-2436-8814-2E7B-DE8159B1EA97}"/>
          </ac:picMkLst>
        </pc:picChg>
        <pc:picChg chg="add del mod">
          <ac:chgData name="Adrien Rey" userId="53b9cf3e304aff00" providerId="LiveId" clId="{91DFDA23-22F3-4214-A0B7-8C0DE91E7ACB}" dt="2024-12-18T18:33:58.506" v="110" actId="478"/>
          <ac:picMkLst>
            <pc:docMk/>
            <pc:sldMk cId="1964820436" sldId="257"/>
            <ac:picMk id="42" creationId="{D5E2AB4D-76EC-00FF-069C-4715B17513DF}"/>
          </ac:picMkLst>
        </pc:picChg>
        <pc:picChg chg="add mod">
          <ac:chgData name="Adrien Rey" userId="53b9cf3e304aff00" providerId="LiveId" clId="{91DFDA23-22F3-4214-A0B7-8C0DE91E7ACB}" dt="2024-12-18T18:35:00.415" v="124" actId="1076"/>
          <ac:picMkLst>
            <pc:docMk/>
            <pc:sldMk cId="1964820436" sldId="257"/>
            <ac:picMk id="43" creationId="{783BA9CE-DCA6-A854-64CA-40DAC24E2D1A}"/>
          </ac:picMkLst>
        </pc:picChg>
        <pc:cxnChg chg="add mod">
          <ac:chgData name="Adrien Rey" userId="53b9cf3e304aff00" providerId="LiveId" clId="{91DFDA23-22F3-4214-A0B7-8C0DE91E7ACB}" dt="2024-12-18T18:35:00.415" v="124" actId="1076"/>
          <ac:cxnSpMkLst>
            <pc:docMk/>
            <pc:sldMk cId="1964820436" sldId="257"/>
            <ac:cxnSpMk id="29" creationId="{659C91D7-43A8-79B5-E3A7-05BC1E775CF5}"/>
          </ac:cxnSpMkLst>
        </pc:cxnChg>
        <pc:cxnChg chg="add mod">
          <ac:chgData name="Adrien Rey" userId="53b9cf3e304aff00" providerId="LiveId" clId="{91DFDA23-22F3-4214-A0B7-8C0DE91E7ACB}" dt="2024-12-18T18:35:00.415" v="124" actId="1076"/>
          <ac:cxnSpMkLst>
            <pc:docMk/>
            <pc:sldMk cId="1964820436" sldId="257"/>
            <ac:cxnSpMk id="31" creationId="{CA34CBAD-AAAA-4D4F-DBF3-A2FEA4E7F059}"/>
          </ac:cxnSpMkLst>
        </pc:cxnChg>
        <pc:cxnChg chg="add mod">
          <ac:chgData name="Adrien Rey" userId="53b9cf3e304aff00" providerId="LiveId" clId="{91DFDA23-22F3-4214-A0B7-8C0DE91E7ACB}" dt="2024-12-18T18:35:00.415" v="124" actId="1076"/>
          <ac:cxnSpMkLst>
            <pc:docMk/>
            <pc:sldMk cId="1964820436" sldId="257"/>
            <ac:cxnSpMk id="34" creationId="{9C16A07D-F7DA-0A85-C1D7-9E774B7303CE}"/>
          </ac:cxnSpMkLst>
        </pc:cxnChg>
        <pc:cxnChg chg="add mod">
          <ac:chgData name="Adrien Rey" userId="53b9cf3e304aff00" providerId="LiveId" clId="{91DFDA23-22F3-4214-A0B7-8C0DE91E7ACB}" dt="2024-12-18T18:35:00.415" v="124" actId="1076"/>
          <ac:cxnSpMkLst>
            <pc:docMk/>
            <pc:sldMk cId="1964820436" sldId="257"/>
            <ac:cxnSpMk id="36" creationId="{27BD4DA0-3707-AAE3-7CA7-E15D6EF3521E}"/>
          </ac:cxnSpMkLst>
        </pc:cxnChg>
      </pc:sldChg>
      <pc:sldChg chg="del">
        <pc:chgData name="Adrien Rey" userId="53b9cf3e304aff00" providerId="LiveId" clId="{91DFDA23-22F3-4214-A0B7-8C0DE91E7ACB}" dt="2024-12-18T18:23:03.436" v="46" actId="47"/>
        <pc:sldMkLst>
          <pc:docMk/>
          <pc:sldMk cId="223658795" sldId="258"/>
        </pc:sldMkLst>
      </pc:sldChg>
      <pc:sldChg chg="addSp delSp del mod delAnim">
        <pc:chgData name="Adrien Rey" userId="53b9cf3e304aff00" providerId="LiveId" clId="{91DFDA23-22F3-4214-A0B7-8C0DE91E7ACB}" dt="2024-12-18T18:36:33.873" v="133" actId="47"/>
        <pc:sldMkLst>
          <pc:docMk/>
          <pc:sldMk cId="3018546455" sldId="259"/>
        </pc:sldMkLst>
        <pc:spChg chg="del">
          <ac:chgData name="Adrien Rey" userId="53b9cf3e304aff00" providerId="LiveId" clId="{91DFDA23-22F3-4214-A0B7-8C0DE91E7ACB}" dt="2024-12-18T18:36:17.229" v="129" actId="478"/>
          <ac:spMkLst>
            <pc:docMk/>
            <pc:sldMk cId="3018546455" sldId="259"/>
            <ac:spMk id="4" creationId="{ABB09C09-029C-4014-E932-A9EE68842FD7}"/>
          </ac:spMkLst>
        </pc:spChg>
        <pc:spChg chg="del">
          <ac:chgData name="Adrien Rey" userId="53b9cf3e304aff00" providerId="LiveId" clId="{91DFDA23-22F3-4214-A0B7-8C0DE91E7ACB}" dt="2024-12-18T18:36:17.229" v="129" actId="478"/>
          <ac:spMkLst>
            <pc:docMk/>
            <pc:sldMk cId="3018546455" sldId="259"/>
            <ac:spMk id="5" creationId="{7644E4C6-79A9-C52C-42BF-C4297D750871}"/>
          </ac:spMkLst>
        </pc:spChg>
        <pc:spChg chg="del">
          <ac:chgData name="Adrien Rey" userId="53b9cf3e304aff00" providerId="LiveId" clId="{91DFDA23-22F3-4214-A0B7-8C0DE91E7ACB}" dt="2024-12-18T18:36:17.229" v="129" actId="478"/>
          <ac:spMkLst>
            <pc:docMk/>
            <pc:sldMk cId="3018546455" sldId="259"/>
            <ac:spMk id="6" creationId="{B8EF39C6-E482-0825-C2A5-9A70B1A97605}"/>
          </ac:spMkLst>
        </pc:spChg>
        <pc:spChg chg="del">
          <ac:chgData name="Adrien Rey" userId="53b9cf3e304aff00" providerId="LiveId" clId="{91DFDA23-22F3-4214-A0B7-8C0DE91E7ACB}" dt="2024-12-18T18:36:17.229" v="129" actId="478"/>
          <ac:spMkLst>
            <pc:docMk/>
            <pc:sldMk cId="3018546455" sldId="259"/>
            <ac:spMk id="9" creationId="{10BE4F91-413E-D9E1-D132-CE81ADF090D7}"/>
          </ac:spMkLst>
        </pc:spChg>
        <pc:spChg chg="del">
          <ac:chgData name="Adrien Rey" userId="53b9cf3e304aff00" providerId="LiveId" clId="{91DFDA23-22F3-4214-A0B7-8C0DE91E7ACB}" dt="2024-12-18T18:36:17.229" v="129" actId="478"/>
          <ac:spMkLst>
            <pc:docMk/>
            <pc:sldMk cId="3018546455" sldId="259"/>
            <ac:spMk id="17" creationId="{0857829F-3FBC-B480-429C-09E63B4445D6}"/>
          </ac:spMkLst>
        </pc:spChg>
        <pc:picChg chg="del">
          <ac:chgData name="Adrien Rey" userId="53b9cf3e304aff00" providerId="LiveId" clId="{91DFDA23-22F3-4214-A0B7-8C0DE91E7ACB}" dt="2024-12-18T18:36:13.361" v="128" actId="478"/>
          <ac:picMkLst>
            <pc:docMk/>
            <pc:sldMk cId="3018546455" sldId="259"/>
            <ac:picMk id="16" creationId="{34404E95-7035-F956-97F7-15EDF34030F5}"/>
          </ac:picMkLst>
        </pc:picChg>
        <pc:picChg chg="add">
          <ac:chgData name="Adrien Rey" userId="53b9cf3e304aff00" providerId="LiveId" clId="{91DFDA23-22F3-4214-A0B7-8C0DE91E7ACB}" dt="2024-12-18T18:36:18.435" v="130"/>
          <ac:picMkLst>
            <pc:docMk/>
            <pc:sldMk cId="3018546455" sldId="259"/>
            <ac:picMk id="2050" creationId="{260A8302-3849-79C1-E79F-403AEE1A3694}"/>
          </ac:picMkLst>
        </pc:picChg>
      </pc:sldChg>
      <pc:sldChg chg="del">
        <pc:chgData name="Adrien Rey" userId="53b9cf3e304aff00" providerId="LiveId" clId="{91DFDA23-22F3-4214-A0B7-8C0DE91E7ACB}" dt="2024-12-18T18:35:44.249" v="125" actId="47"/>
        <pc:sldMkLst>
          <pc:docMk/>
          <pc:sldMk cId="3884124662" sldId="260"/>
        </pc:sldMkLst>
      </pc:sldChg>
      <pc:sldChg chg="del">
        <pc:chgData name="Adrien Rey" userId="53b9cf3e304aff00" providerId="LiveId" clId="{91DFDA23-22F3-4214-A0B7-8C0DE91E7ACB}" dt="2024-12-18T18:35:44.249" v="125" actId="47"/>
        <pc:sldMkLst>
          <pc:docMk/>
          <pc:sldMk cId="383513901" sldId="261"/>
        </pc:sldMkLst>
      </pc:sldChg>
      <pc:sldChg chg="del">
        <pc:chgData name="Adrien Rey" userId="53b9cf3e304aff00" providerId="LiveId" clId="{91DFDA23-22F3-4214-A0B7-8C0DE91E7ACB}" dt="2024-12-18T18:35:44.249" v="125" actId="47"/>
        <pc:sldMkLst>
          <pc:docMk/>
          <pc:sldMk cId="1852888921" sldId="264"/>
        </pc:sldMkLst>
      </pc:sldChg>
      <pc:sldChg chg="addSp delSp modSp mod modNotesTx">
        <pc:chgData name="Adrien Rey" userId="53b9cf3e304aff00" providerId="LiveId" clId="{91DFDA23-22F3-4214-A0B7-8C0DE91E7ACB}" dt="2024-12-18T18:48:08.421" v="445" actId="20577"/>
        <pc:sldMkLst>
          <pc:docMk/>
          <pc:sldMk cId="1294202795" sldId="266"/>
        </pc:sldMkLst>
        <pc:spChg chg="add mod">
          <ac:chgData name="Adrien Rey" userId="53b9cf3e304aff00" providerId="LiveId" clId="{91DFDA23-22F3-4214-A0B7-8C0DE91E7ACB}" dt="2024-12-18T18:48:08.421" v="445" actId="20577"/>
          <ac:spMkLst>
            <pc:docMk/>
            <pc:sldMk cId="1294202795" sldId="266"/>
            <ac:spMk id="4" creationId="{63F0CAE3-5637-6A42-42B6-356DF9A2EC00}"/>
          </ac:spMkLst>
        </pc:spChg>
        <pc:spChg chg="del mod">
          <ac:chgData name="Adrien Rey" userId="53b9cf3e304aff00" providerId="LiveId" clId="{91DFDA23-22F3-4214-A0B7-8C0DE91E7ACB}" dt="2024-12-18T18:44:24.920" v="392" actId="478"/>
          <ac:spMkLst>
            <pc:docMk/>
            <pc:sldMk cId="1294202795" sldId="266"/>
            <ac:spMk id="10" creationId="{000F6785-4E18-1D16-24CF-D0713A919C5B}"/>
          </ac:spMkLst>
        </pc:spChg>
        <pc:spChg chg="del">
          <ac:chgData name="Adrien Rey" userId="53b9cf3e304aff00" providerId="LiveId" clId="{91DFDA23-22F3-4214-A0B7-8C0DE91E7ACB}" dt="2024-12-18T18:37:59.977" v="168" actId="478"/>
          <ac:spMkLst>
            <pc:docMk/>
            <pc:sldMk cId="1294202795" sldId="266"/>
            <ac:spMk id="22" creationId="{E81F16E6-946D-C638-AA38-D39BD5A9E49F}"/>
          </ac:spMkLst>
        </pc:spChg>
        <pc:graphicFrameChg chg="del">
          <ac:chgData name="Adrien Rey" userId="53b9cf3e304aff00" providerId="LiveId" clId="{91DFDA23-22F3-4214-A0B7-8C0DE91E7ACB}" dt="2024-12-18T18:38:05.366" v="169" actId="478"/>
          <ac:graphicFrameMkLst>
            <pc:docMk/>
            <pc:sldMk cId="1294202795" sldId="266"/>
            <ac:graphicFrameMk id="16" creationId="{7919850B-E87C-ED87-6BEB-68F00BEBCB75}"/>
          </ac:graphicFrameMkLst>
        </pc:graphicFrameChg>
        <pc:picChg chg="add mod">
          <ac:chgData name="Adrien Rey" userId="53b9cf3e304aff00" providerId="LiveId" clId="{91DFDA23-22F3-4214-A0B7-8C0DE91E7ACB}" dt="2024-12-18T18:44:56.531" v="397" actId="1076"/>
          <ac:picMkLst>
            <pc:docMk/>
            <pc:sldMk cId="1294202795" sldId="266"/>
            <ac:picMk id="5" creationId="{D341E919-89B8-093A-23A8-DDF6752D93AB}"/>
          </ac:picMkLst>
        </pc:picChg>
        <pc:picChg chg="add mod">
          <ac:chgData name="Adrien Rey" userId="53b9cf3e304aff00" providerId="LiveId" clId="{91DFDA23-22F3-4214-A0B7-8C0DE91E7ACB}" dt="2024-12-18T18:44:32.765" v="393" actId="1076"/>
          <ac:picMkLst>
            <pc:docMk/>
            <pc:sldMk cId="1294202795" sldId="266"/>
            <ac:picMk id="6" creationId="{C67DC608-0753-1E6C-E4F0-2F0D1F4AFDB8}"/>
          </ac:picMkLst>
        </pc:picChg>
        <pc:picChg chg="add mod">
          <ac:chgData name="Adrien Rey" userId="53b9cf3e304aff00" providerId="LiveId" clId="{91DFDA23-22F3-4214-A0B7-8C0DE91E7ACB}" dt="2024-12-18T18:44:58.676" v="398" actId="1076"/>
          <ac:picMkLst>
            <pc:docMk/>
            <pc:sldMk cId="1294202795" sldId="266"/>
            <ac:picMk id="7" creationId="{249F2EF1-E0BD-FD6B-BEBE-CE86DA16F409}"/>
          </ac:picMkLst>
        </pc:picChg>
        <pc:picChg chg="add mod">
          <ac:chgData name="Adrien Rey" userId="53b9cf3e304aff00" providerId="LiveId" clId="{91DFDA23-22F3-4214-A0B7-8C0DE91E7ACB}" dt="2024-12-18T18:44:32.765" v="393" actId="1076"/>
          <ac:picMkLst>
            <pc:docMk/>
            <pc:sldMk cId="1294202795" sldId="266"/>
            <ac:picMk id="8" creationId="{7A79654D-3F47-84EA-1996-EAE91CEBA913}"/>
          </ac:picMkLst>
        </pc:picChg>
        <pc:picChg chg="add mod">
          <ac:chgData name="Adrien Rey" userId="53b9cf3e304aff00" providerId="LiveId" clId="{91DFDA23-22F3-4214-A0B7-8C0DE91E7ACB}" dt="2024-12-18T18:43:36.603" v="381" actId="1076"/>
          <ac:picMkLst>
            <pc:docMk/>
            <pc:sldMk cId="1294202795" sldId="266"/>
            <ac:picMk id="14" creationId="{CEC1C765-2972-00C8-55D9-B85FA9BB7CB6}"/>
          </ac:picMkLst>
        </pc:picChg>
        <pc:picChg chg="add mod">
          <ac:chgData name="Adrien Rey" userId="53b9cf3e304aff00" providerId="LiveId" clId="{91DFDA23-22F3-4214-A0B7-8C0DE91E7ACB}" dt="2024-12-18T18:44:03.154" v="388" actId="1076"/>
          <ac:picMkLst>
            <pc:docMk/>
            <pc:sldMk cId="1294202795" sldId="266"/>
            <ac:picMk id="15" creationId="{3E8571EB-7CC5-5101-3A18-1425AA96F6BB}"/>
          </ac:picMkLst>
        </pc:picChg>
        <pc:picChg chg="del">
          <ac:chgData name="Adrien Rey" userId="53b9cf3e304aff00" providerId="LiveId" clId="{91DFDA23-22F3-4214-A0B7-8C0DE91E7ACB}" dt="2024-12-18T18:37:56.323" v="167" actId="478"/>
          <ac:picMkLst>
            <pc:docMk/>
            <pc:sldMk cId="1294202795" sldId="266"/>
            <ac:picMk id="18" creationId="{B59E6234-BF5F-45B1-C1D1-F6584A2AC098}"/>
          </ac:picMkLst>
        </pc:picChg>
        <pc:picChg chg="del">
          <ac:chgData name="Adrien Rey" userId="53b9cf3e304aff00" providerId="LiveId" clId="{91DFDA23-22F3-4214-A0B7-8C0DE91E7ACB}" dt="2024-12-18T18:37:56.323" v="167" actId="478"/>
          <ac:picMkLst>
            <pc:docMk/>
            <pc:sldMk cId="1294202795" sldId="266"/>
            <ac:picMk id="19" creationId="{3222186B-D3AD-455A-4CBA-E389932486C2}"/>
          </ac:picMkLst>
        </pc:picChg>
        <pc:picChg chg="del">
          <ac:chgData name="Adrien Rey" userId="53b9cf3e304aff00" providerId="LiveId" clId="{91DFDA23-22F3-4214-A0B7-8C0DE91E7ACB}" dt="2024-12-18T18:37:56.323" v="167" actId="478"/>
          <ac:picMkLst>
            <pc:docMk/>
            <pc:sldMk cId="1294202795" sldId="266"/>
            <ac:picMk id="20" creationId="{8B7EDF42-ADDC-EACA-C7D1-3578875B50AA}"/>
          </ac:picMkLst>
        </pc:picChg>
        <pc:picChg chg="del">
          <ac:chgData name="Adrien Rey" userId="53b9cf3e304aff00" providerId="LiveId" clId="{91DFDA23-22F3-4214-A0B7-8C0DE91E7ACB}" dt="2024-12-18T18:37:56.323" v="167" actId="478"/>
          <ac:picMkLst>
            <pc:docMk/>
            <pc:sldMk cId="1294202795" sldId="266"/>
            <ac:picMk id="21" creationId="{7404034A-699E-3C36-4B5F-6A543F85DA9A}"/>
          </ac:picMkLst>
        </pc:picChg>
        <pc:picChg chg="add mod">
          <ac:chgData name="Adrien Rey" userId="53b9cf3e304aff00" providerId="LiveId" clId="{91DFDA23-22F3-4214-A0B7-8C0DE91E7ACB}" dt="2024-12-18T18:44:32.765" v="393" actId="1076"/>
          <ac:picMkLst>
            <pc:docMk/>
            <pc:sldMk cId="1294202795" sldId="266"/>
            <ac:picMk id="26" creationId="{4997AC31-15AB-14A4-CC3A-5BD22850F3BB}"/>
          </ac:picMkLst>
        </pc:picChg>
        <pc:picChg chg="add mod">
          <ac:chgData name="Adrien Rey" userId="53b9cf3e304aff00" providerId="LiveId" clId="{91DFDA23-22F3-4214-A0B7-8C0DE91E7ACB}" dt="2024-12-18T18:44:32.765" v="393" actId="1076"/>
          <ac:picMkLst>
            <pc:docMk/>
            <pc:sldMk cId="1294202795" sldId="266"/>
            <ac:picMk id="27" creationId="{2CFDA237-59F1-8AAC-6DB4-10B96AACDDFC}"/>
          </ac:picMkLst>
        </pc:picChg>
        <pc:picChg chg="add del mod">
          <ac:chgData name="Adrien Rey" userId="53b9cf3e304aff00" providerId="LiveId" clId="{91DFDA23-22F3-4214-A0B7-8C0DE91E7ACB}" dt="2024-12-18T18:44:51.010" v="396" actId="478"/>
          <ac:picMkLst>
            <pc:docMk/>
            <pc:sldMk cId="1294202795" sldId="266"/>
            <ac:picMk id="32" creationId="{6E31EC64-175F-82CE-03B7-17C79F3377B9}"/>
          </ac:picMkLst>
        </pc:picChg>
        <pc:picChg chg="add mod">
          <ac:chgData name="Adrien Rey" userId="53b9cf3e304aff00" providerId="LiveId" clId="{91DFDA23-22F3-4214-A0B7-8C0DE91E7ACB}" dt="2024-12-18T18:45:06.707" v="402" actId="1076"/>
          <ac:picMkLst>
            <pc:docMk/>
            <pc:sldMk cId="1294202795" sldId="266"/>
            <ac:picMk id="33" creationId="{2F29271B-8C4E-0494-7F65-C55B2360ADD0}"/>
          </ac:picMkLst>
        </pc:picChg>
        <pc:picChg chg="add mod">
          <ac:chgData name="Adrien Rey" userId="53b9cf3e304aff00" providerId="LiveId" clId="{91DFDA23-22F3-4214-A0B7-8C0DE91E7ACB}" dt="2024-12-18T18:45:43.051" v="409" actId="14100"/>
          <ac:picMkLst>
            <pc:docMk/>
            <pc:sldMk cId="1294202795" sldId="266"/>
            <ac:picMk id="35" creationId="{C9F1F6AA-17A9-914E-B6C2-38488864D24D}"/>
          </ac:picMkLst>
        </pc:picChg>
        <pc:picChg chg="add mod">
          <ac:chgData name="Adrien Rey" userId="53b9cf3e304aff00" providerId="LiveId" clId="{91DFDA23-22F3-4214-A0B7-8C0DE91E7ACB}" dt="2024-12-18T18:45:46.417" v="411" actId="1076"/>
          <ac:picMkLst>
            <pc:docMk/>
            <pc:sldMk cId="1294202795" sldId="266"/>
            <ac:picMk id="36" creationId="{A1765932-EECB-E50A-C470-38DC9F66C1B0}"/>
          </ac:picMkLst>
        </pc:picChg>
        <pc:picChg chg="add mod">
          <ac:chgData name="Adrien Rey" userId="53b9cf3e304aff00" providerId="LiveId" clId="{91DFDA23-22F3-4214-A0B7-8C0DE91E7ACB}" dt="2024-12-18T18:45:50.560" v="413" actId="1076"/>
          <ac:picMkLst>
            <pc:docMk/>
            <pc:sldMk cId="1294202795" sldId="266"/>
            <ac:picMk id="37" creationId="{B2800FD9-2711-9571-C872-7CC1F975F8E7}"/>
          </ac:picMkLst>
        </pc:picChg>
        <pc:picChg chg="add mod">
          <ac:chgData name="Adrien Rey" userId="53b9cf3e304aff00" providerId="LiveId" clId="{91DFDA23-22F3-4214-A0B7-8C0DE91E7ACB}" dt="2024-12-18T18:45:55.404" v="415" actId="1076"/>
          <ac:picMkLst>
            <pc:docMk/>
            <pc:sldMk cId="1294202795" sldId="266"/>
            <ac:picMk id="38" creationId="{6AE74319-B90F-EAE6-219B-AB0A945D1862}"/>
          </ac:picMkLst>
        </pc:picChg>
        <pc:picChg chg="add mod">
          <ac:chgData name="Adrien Rey" userId="53b9cf3e304aff00" providerId="LiveId" clId="{91DFDA23-22F3-4214-A0B7-8C0DE91E7ACB}" dt="2024-12-18T18:45:58.912" v="417" actId="1076"/>
          <ac:picMkLst>
            <pc:docMk/>
            <pc:sldMk cId="1294202795" sldId="266"/>
            <ac:picMk id="39" creationId="{9F4E1D2E-727B-CDDF-1F15-63290EED0547}"/>
          </ac:picMkLst>
        </pc:picChg>
        <pc:picChg chg="add mod">
          <ac:chgData name="Adrien Rey" userId="53b9cf3e304aff00" providerId="LiveId" clId="{91DFDA23-22F3-4214-A0B7-8C0DE91E7ACB}" dt="2024-12-18T18:46:04.488" v="419" actId="1076"/>
          <ac:picMkLst>
            <pc:docMk/>
            <pc:sldMk cId="1294202795" sldId="266"/>
            <ac:picMk id="40" creationId="{250C646D-63DD-5514-7A55-AC411B493738}"/>
          </ac:picMkLst>
        </pc:picChg>
        <pc:cxnChg chg="add mod">
          <ac:chgData name="Adrien Rey" userId="53b9cf3e304aff00" providerId="LiveId" clId="{91DFDA23-22F3-4214-A0B7-8C0DE91E7ACB}" dt="2024-12-18T18:43:40.017" v="382" actId="1076"/>
          <ac:cxnSpMkLst>
            <pc:docMk/>
            <pc:sldMk cId="1294202795" sldId="266"/>
            <ac:cxnSpMk id="17" creationId="{2562816F-5F7B-A6AB-666E-71A4B0F3AD8C}"/>
          </ac:cxnSpMkLst>
        </pc:cxnChg>
        <pc:cxnChg chg="add mod">
          <ac:chgData name="Adrien Rey" userId="53b9cf3e304aff00" providerId="LiveId" clId="{91DFDA23-22F3-4214-A0B7-8C0DE91E7ACB}" dt="2024-12-18T18:43:52.977" v="385" actId="1076"/>
          <ac:cxnSpMkLst>
            <pc:docMk/>
            <pc:sldMk cId="1294202795" sldId="266"/>
            <ac:cxnSpMk id="23" creationId="{B5D09273-F645-7CE9-45C3-4FF355398D49}"/>
          </ac:cxnSpMkLst>
        </pc:cxnChg>
        <pc:cxnChg chg="add mod">
          <ac:chgData name="Adrien Rey" userId="53b9cf3e304aff00" providerId="LiveId" clId="{91DFDA23-22F3-4214-A0B7-8C0DE91E7ACB}" dt="2024-12-18T18:43:45.138" v="383" actId="1076"/>
          <ac:cxnSpMkLst>
            <pc:docMk/>
            <pc:sldMk cId="1294202795" sldId="266"/>
            <ac:cxnSpMk id="24" creationId="{449C0A49-71B7-AE63-D5F8-51D0DC324C63}"/>
          </ac:cxnSpMkLst>
        </pc:cxnChg>
        <pc:cxnChg chg="add mod">
          <ac:chgData name="Adrien Rey" userId="53b9cf3e304aff00" providerId="LiveId" clId="{91DFDA23-22F3-4214-A0B7-8C0DE91E7ACB}" dt="2024-12-18T18:43:50.667" v="384" actId="1076"/>
          <ac:cxnSpMkLst>
            <pc:docMk/>
            <pc:sldMk cId="1294202795" sldId="266"/>
            <ac:cxnSpMk id="25" creationId="{98801B11-64A5-273F-6498-AD2A6A6F7217}"/>
          </ac:cxnSpMkLst>
        </pc:cxnChg>
      </pc:sldChg>
      <pc:sldChg chg="del">
        <pc:chgData name="Adrien Rey" userId="53b9cf3e304aff00" providerId="LiveId" clId="{91DFDA23-22F3-4214-A0B7-8C0DE91E7ACB}" dt="2024-12-18T18:35:44.249" v="125" actId="47"/>
        <pc:sldMkLst>
          <pc:docMk/>
          <pc:sldMk cId="1707540062" sldId="269"/>
        </pc:sldMkLst>
      </pc:sldChg>
      <pc:sldChg chg="del">
        <pc:chgData name="Adrien Rey" userId="53b9cf3e304aff00" providerId="LiveId" clId="{91DFDA23-22F3-4214-A0B7-8C0DE91E7ACB}" dt="2024-12-18T18:35:44.249" v="125" actId="47"/>
        <pc:sldMkLst>
          <pc:docMk/>
          <pc:sldMk cId="2210910114" sldId="270"/>
        </pc:sldMkLst>
      </pc:sldChg>
      <pc:sldChg chg="del">
        <pc:chgData name="Adrien Rey" userId="53b9cf3e304aff00" providerId="LiveId" clId="{91DFDA23-22F3-4214-A0B7-8C0DE91E7ACB}" dt="2024-12-18T18:35:44.249" v="125" actId="47"/>
        <pc:sldMkLst>
          <pc:docMk/>
          <pc:sldMk cId="3079529025" sldId="271"/>
        </pc:sldMkLst>
      </pc:sldChg>
      <pc:sldChg chg="del">
        <pc:chgData name="Adrien Rey" userId="53b9cf3e304aff00" providerId="LiveId" clId="{91DFDA23-22F3-4214-A0B7-8C0DE91E7ACB}" dt="2024-12-18T18:35:44.249" v="125" actId="47"/>
        <pc:sldMkLst>
          <pc:docMk/>
          <pc:sldMk cId="3135238590" sldId="272"/>
        </pc:sldMkLst>
      </pc:sldChg>
      <pc:sldChg chg="addSp delSp modSp mod">
        <pc:chgData name="Adrien Rey" userId="53b9cf3e304aff00" providerId="LiveId" clId="{91DFDA23-22F3-4214-A0B7-8C0DE91E7ACB}" dt="2024-12-18T18:37:41.728" v="166" actId="20577"/>
        <pc:sldMkLst>
          <pc:docMk/>
          <pc:sldMk cId="1292755856" sldId="273"/>
        </pc:sldMkLst>
        <pc:spChg chg="mod">
          <ac:chgData name="Adrien Rey" userId="53b9cf3e304aff00" providerId="LiveId" clId="{91DFDA23-22F3-4214-A0B7-8C0DE91E7ACB}" dt="2024-12-18T18:37:41.728" v="166" actId="20577"/>
          <ac:spMkLst>
            <pc:docMk/>
            <pc:sldMk cId="1292755856" sldId="273"/>
            <ac:spMk id="2" creationId="{B19A5BA3-BC90-8356-66F2-9E953A229E86}"/>
          </ac:spMkLst>
        </pc:spChg>
        <pc:spChg chg="add del mod">
          <ac:chgData name="Adrien Rey" userId="53b9cf3e304aff00" providerId="LiveId" clId="{91DFDA23-22F3-4214-A0B7-8C0DE91E7ACB}" dt="2024-12-18T18:36:03.816" v="127"/>
          <ac:spMkLst>
            <pc:docMk/>
            <pc:sldMk cId="1292755856" sldId="273"/>
            <ac:spMk id="5" creationId="{FC84EA3D-9E60-845D-D9B8-700AF5FF74CF}"/>
          </ac:spMkLst>
        </pc:spChg>
        <pc:spChg chg="del">
          <ac:chgData name="Adrien Rey" userId="53b9cf3e304aff00" providerId="LiveId" clId="{91DFDA23-22F3-4214-A0B7-8C0DE91E7ACB}" dt="2024-12-18T18:24:20.856" v="61" actId="478"/>
          <ac:spMkLst>
            <pc:docMk/>
            <pc:sldMk cId="1292755856" sldId="273"/>
            <ac:spMk id="21" creationId="{DA19987D-B89D-D362-519C-669BBFEA52A0}"/>
          </ac:spMkLst>
        </pc:spChg>
        <pc:graphicFrameChg chg="del">
          <ac:chgData name="Adrien Rey" userId="53b9cf3e304aff00" providerId="LiveId" clId="{91DFDA23-22F3-4214-A0B7-8C0DE91E7ACB}" dt="2024-12-18T18:24:22.363" v="62" actId="478"/>
          <ac:graphicFrameMkLst>
            <pc:docMk/>
            <pc:sldMk cId="1292755856" sldId="273"/>
            <ac:graphicFrameMk id="49" creationId="{BCE9CF50-D151-CC9F-7F23-6D59B482DDDC}"/>
          </ac:graphicFrameMkLst>
        </pc:graphicFrameChg>
        <pc:picChg chg="add mod">
          <ac:chgData name="Adrien Rey" userId="53b9cf3e304aff00" providerId="LiveId" clId="{91DFDA23-22F3-4214-A0B7-8C0DE91E7ACB}" dt="2024-12-18T18:36:28.635" v="132" actId="1076"/>
          <ac:picMkLst>
            <pc:docMk/>
            <pc:sldMk cId="1292755856" sldId="273"/>
            <ac:picMk id="1026" creationId="{B2C181EE-587E-3AF9-763B-8D59D328BC5A}"/>
          </ac:picMkLst>
        </pc:picChg>
      </pc:sldChg>
      <pc:sldChg chg="addSp delSp modSp add mod">
        <pc:chgData name="Adrien Rey" userId="53b9cf3e304aff00" providerId="LiveId" clId="{91DFDA23-22F3-4214-A0B7-8C0DE91E7ACB}" dt="2024-12-18T18:39:34.682" v="173" actId="478"/>
        <pc:sldMkLst>
          <pc:docMk/>
          <pc:sldMk cId="3047210530" sldId="275"/>
        </pc:sldMkLst>
        <pc:spChg chg="mod">
          <ac:chgData name="Adrien Rey" userId="53b9cf3e304aff00" providerId="LiveId" clId="{91DFDA23-22F3-4214-A0B7-8C0DE91E7ACB}" dt="2024-12-18T18:36:47.542" v="149" actId="20577"/>
          <ac:spMkLst>
            <pc:docMk/>
            <pc:sldMk cId="3047210530" sldId="275"/>
            <ac:spMk id="2" creationId="{FE5FBB69-03A5-7B49-45BD-C59D701473E8}"/>
          </ac:spMkLst>
        </pc:spChg>
        <pc:spChg chg="add del mod">
          <ac:chgData name="Adrien Rey" userId="53b9cf3e304aff00" providerId="LiveId" clId="{91DFDA23-22F3-4214-A0B7-8C0DE91E7ACB}" dt="2024-12-18T18:36:52.554" v="151" actId="478"/>
          <ac:spMkLst>
            <pc:docMk/>
            <pc:sldMk cId="3047210530" sldId="275"/>
            <ac:spMk id="4" creationId="{E80F93D1-3A18-C5CB-7CA9-E421E1458C45}"/>
          </ac:spMkLst>
        </pc:spChg>
        <pc:spChg chg="add del mod">
          <ac:chgData name="Adrien Rey" userId="53b9cf3e304aff00" providerId="LiveId" clId="{91DFDA23-22F3-4214-A0B7-8C0DE91E7ACB}" dt="2024-12-18T18:39:34.682" v="173" actId="478"/>
          <ac:spMkLst>
            <pc:docMk/>
            <pc:sldMk cId="3047210530" sldId="275"/>
            <ac:spMk id="7" creationId="{F5651B09-3647-5182-89DA-C341857F4F03}"/>
          </ac:spMkLst>
        </pc:spChg>
        <pc:picChg chg="add mod">
          <ac:chgData name="Adrien Rey" userId="53b9cf3e304aff00" providerId="LiveId" clId="{91DFDA23-22F3-4214-A0B7-8C0DE91E7ACB}" dt="2024-12-18T18:37:23.014" v="155" actId="1076"/>
          <ac:picMkLst>
            <pc:docMk/>
            <pc:sldMk cId="3047210530" sldId="275"/>
            <ac:picMk id="6" creationId="{F43A010C-197E-5D10-6293-B68F33FCC286}"/>
          </ac:picMkLst>
        </pc:picChg>
        <pc:picChg chg="del">
          <ac:chgData name="Adrien Rey" userId="53b9cf3e304aff00" providerId="LiveId" clId="{91DFDA23-22F3-4214-A0B7-8C0DE91E7ACB}" dt="2024-12-18T18:36:48.947" v="150" actId="478"/>
          <ac:picMkLst>
            <pc:docMk/>
            <pc:sldMk cId="3047210530" sldId="275"/>
            <ac:picMk id="1026" creationId="{59BA236E-6AFD-3C67-C36B-A8AE779016C7}"/>
          </ac:picMkLst>
        </pc:picChg>
      </pc:sldChg>
      <pc:sldChg chg="addSp delSp add del setBg delDesignElem">
        <pc:chgData name="Adrien Rey" userId="53b9cf3e304aff00" providerId="LiveId" clId="{91DFDA23-22F3-4214-A0B7-8C0DE91E7ACB}" dt="2024-12-18T18:46:15.294" v="424"/>
        <pc:sldMkLst>
          <pc:docMk/>
          <pc:sldMk cId="1309772204" sldId="276"/>
        </pc:sldMkLst>
        <pc:grpChg chg="add del">
          <ac:chgData name="Adrien Rey" userId="53b9cf3e304aff00" providerId="LiveId" clId="{91DFDA23-22F3-4214-A0B7-8C0DE91E7ACB}" dt="2024-12-18T18:46:15.294" v="424"/>
          <ac:grpSpMkLst>
            <pc:docMk/>
            <pc:sldMk cId="1309772204" sldId="276"/>
            <ac:grpSpMk id="44" creationId="{0807DC27-C2BD-B408-8B4E-0EC2EEDF34DC}"/>
          </ac:grpSpMkLst>
        </pc:grpChg>
      </pc:sldChg>
      <pc:sldChg chg="addSp delSp modSp add mod">
        <pc:chgData name="Adrien Rey" userId="53b9cf3e304aff00" providerId="LiveId" clId="{91DFDA23-22F3-4214-A0B7-8C0DE91E7ACB}" dt="2024-12-18T18:47:46.900" v="444" actId="1076"/>
        <pc:sldMkLst>
          <pc:docMk/>
          <pc:sldMk cId="1495743016" sldId="276"/>
        </pc:sldMkLst>
        <pc:spChg chg="mod">
          <ac:chgData name="Adrien Rey" userId="53b9cf3e304aff00" providerId="LiveId" clId="{91DFDA23-22F3-4214-A0B7-8C0DE91E7ACB}" dt="2024-12-18T18:46:27.915" v="438" actId="20577"/>
          <ac:spMkLst>
            <pc:docMk/>
            <pc:sldMk cId="1495743016" sldId="276"/>
            <ac:spMk id="2" creationId="{67F344C3-7EDE-F2FC-CA18-A92A83EB8B47}"/>
          </ac:spMkLst>
        </pc:spChg>
        <pc:picChg chg="add mod">
          <ac:chgData name="Adrien Rey" userId="53b9cf3e304aff00" providerId="LiveId" clId="{91DFDA23-22F3-4214-A0B7-8C0DE91E7ACB}" dt="2024-12-18T18:47:46.900" v="444" actId="1076"/>
          <ac:picMkLst>
            <pc:docMk/>
            <pc:sldMk cId="1495743016" sldId="276"/>
            <ac:picMk id="5" creationId="{6DA60338-4296-4003-30BE-DDBF85B69A69}"/>
          </ac:picMkLst>
        </pc:picChg>
        <pc:picChg chg="del">
          <ac:chgData name="Adrien Rey" userId="53b9cf3e304aff00" providerId="LiveId" clId="{91DFDA23-22F3-4214-A0B7-8C0DE91E7ACB}" dt="2024-12-18T18:47:14.997" v="439" actId="478"/>
          <ac:picMkLst>
            <pc:docMk/>
            <pc:sldMk cId="1495743016" sldId="276"/>
            <ac:picMk id="6" creationId="{8C31A09B-460D-8072-1C85-08D2C622F55E}"/>
          </ac:picMkLst>
        </pc:picChg>
      </pc:sldChg>
      <pc:sldChg chg="addSp delSp modSp add mod">
        <pc:chgData name="Adrien Rey" userId="53b9cf3e304aff00" providerId="LiveId" clId="{91DFDA23-22F3-4214-A0B7-8C0DE91E7ACB}" dt="2024-12-18T18:50:49.959" v="461" actId="478"/>
        <pc:sldMkLst>
          <pc:docMk/>
          <pc:sldMk cId="3516242261" sldId="277"/>
        </pc:sldMkLst>
        <pc:spChg chg="mod">
          <ac:chgData name="Adrien Rey" userId="53b9cf3e304aff00" providerId="LiveId" clId="{91DFDA23-22F3-4214-A0B7-8C0DE91E7ACB}" dt="2024-12-18T18:49:53.696" v="457" actId="20577"/>
          <ac:spMkLst>
            <pc:docMk/>
            <pc:sldMk cId="3516242261" sldId="277"/>
            <ac:spMk id="2" creationId="{117963F3-363E-410E-C2C2-BC0E1AF5E8FE}"/>
          </ac:spMkLst>
        </pc:spChg>
        <pc:picChg chg="del">
          <ac:chgData name="Adrien Rey" userId="53b9cf3e304aff00" providerId="LiveId" clId="{91DFDA23-22F3-4214-A0B7-8C0DE91E7ACB}" dt="2024-12-18T18:49:49.512" v="452" actId="478"/>
          <ac:picMkLst>
            <pc:docMk/>
            <pc:sldMk cId="3516242261" sldId="277"/>
            <ac:picMk id="5" creationId="{7DE4802A-4F8D-EF10-CBB0-9D0C5EB16081}"/>
          </ac:picMkLst>
        </pc:picChg>
        <pc:picChg chg="add del mod">
          <ac:chgData name="Adrien Rey" userId="53b9cf3e304aff00" providerId="LiveId" clId="{91DFDA23-22F3-4214-A0B7-8C0DE91E7ACB}" dt="2024-12-18T18:50:49.959" v="461" actId="478"/>
          <ac:picMkLst>
            <pc:docMk/>
            <pc:sldMk cId="3516242261" sldId="277"/>
            <ac:picMk id="6" creationId="{51AF4275-043A-AEEC-8E8A-F27E5E8A61E4}"/>
          </ac:picMkLst>
        </pc:picChg>
      </pc:sldChg>
      <pc:sldChg chg="delSp add del setBg delDesignElem">
        <pc:chgData name="Adrien Rey" userId="53b9cf3e304aff00" providerId="LiveId" clId="{91DFDA23-22F3-4214-A0B7-8C0DE91E7ACB}" dt="2024-12-18T18:49:38.752" v="448" actId="47"/>
        <pc:sldMkLst>
          <pc:docMk/>
          <pc:sldMk cId="3598099248" sldId="277"/>
        </pc:sldMkLst>
        <pc:grpChg chg="del">
          <ac:chgData name="Adrien Rey" userId="53b9cf3e304aff00" providerId="LiveId" clId="{91DFDA23-22F3-4214-A0B7-8C0DE91E7ACB}" dt="2024-12-18T18:49:36.252" v="447"/>
          <ac:grpSpMkLst>
            <pc:docMk/>
            <pc:sldMk cId="3598099248" sldId="277"/>
            <ac:grpSpMk id="44" creationId="{38BA3948-7669-E188-B903-369DBA7101F8}"/>
          </ac:grpSpMkLst>
        </pc:grpChg>
      </pc:sldChg>
      <pc:sldChg chg="new del">
        <pc:chgData name="Adrien Rey" userId="53b9cf3e304aff00" providerId="LiveId" clId="{91DFDA23-22F3-4214-A0B7-8C0DE91E7ACB}" dt="2024-12-18T18:49:44.157" v="450" actId="680"/>
        <pc:sldMkLst>
          <pc:docMk/>
          <pc:sldMk cId="4071005850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B502D0F-1579-7582-BB00-B97FC7461F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1BDA39-26A0-567C-13DD-F02DA4AE04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803B6-4082-47C1-AC1E-2ADB1CA67FFA}" type="datetimeFigureOut">
              <a:rPr lang="fr-CH" smtClean="0"/>
              <a:t>18.12.2024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CB2F53-0FCD-DE71-14AF-AED871AC13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D3A42A-416C-0422-D038-08960C16FE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13D8F-AC4A-4725-A5F5-7A98C11D14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4903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1419A-5E7E-4609-99F6-987C466AA6F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41A7-8941-4162-BCA4-6196BE2289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48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Today we will present an automated ML pipeline fin tunned  to meet diverse client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41A7-8941-4162-BCA4-6196BE2289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1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41A7-8941-4162-BCA4-6196BE2289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0AA26-696F-C34F-54EC-AFA3967F1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7DFE36-660F-A050-537D-23C93C941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7C4735-8BDD-4723-8FB8-7123CD347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8BC35-35A0-B9F9-8A03-DF8DC4A9C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41A7-8941-4162-BCA4-6196BE2289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9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DFE3-2F84-47CB-B6B2-E14D05830660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C20A-5FDF-4394-B7CC-BC406C6AEFAC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149B-4289-44F9-B342-9B7C0CEC6C58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5749-020D-44F9-A58A-651B0F2C3182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5D79-5EE0-4CE0-A437-6F2B878806D2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73E1-92C9-4E44-9FA6-A022FB2529BA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3DCD-FC2F-4A45-B9D3-F7DCDFB5E219}" type="datetime1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574-ACDE-45E8-9EE6-6239F13B8970}" type="datetime1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97E5-5314-46F0-90EC-A791A71DCE07}" type="datetime1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DEAA-51AA-4AA9-A5BB-8EF958E895A8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9870-2C34-404B-A617-5C3DDDF36B46}" type="datetime1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70491-EE64-4673-BD9D-5E3549E88FB3}" type="datetime1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7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11.svg"/><Relationship Id="rId19" Type="http://schemas.openxmlformats.org/officeDocument/2006/relationships/image" Target="../media/image23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1EEF3FD8-64A2-8168-ABD3-569FEE45B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6668" cy="4570886"/>
            <a:chOff x="0" y="0"/>
            <a:chExt cx="12196668" cy="4570886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C53C74B6-7E30-1E58-3CC7-93C1AC678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E187F687-D81C-C246-CF39-725033465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829C1A0A-AF85-1EFA-BED3-C80139911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7000">
                  <a:schemeClr val="accent5">
                    <a:alpha val="76000"/>
                  </a:schemeClr>
                </a:gs>
                <a:gs pos="76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AE0808B8-3284-0000-391D-16DDC20E4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28256"/>
            <a:ext cx="10391078" cy="2977626"/>
          </a:xfrm>
        </p:spPr>
        <p:txBody>
          <a:bodyPr anchor="t">
            <a:normAutofit/>
          </a:bodyPr>
          <a:lstStyle/>
          <a:p>
            <a:pPr algn="l"/>
            <a:r>
              <a:rPr lang="fr-CH" sz="5400" dirty="0">
                <a:solidFill>
                  <a:srgbClr val="FFFFFF"/>
                </a:solidFill>
              </a:rPr>
              <a:t>Supervision et contrôle d’une ruche</a:t>
            </a:r>
            <a:br>
              <a:rPr lang="fr-CH" sz="1800" b="0" i="0" u="none" strike="noStrike" baseline="0" dirty="0">
                <a:solidFill>
                  <a:srgbClr val="155F82"/>
                </a:solidFill>
                <a:latin typeface="Aptos" panose="020B0004020202020204" pitchFamily="34" charset="0"/>
              </a:rPr>
            </a:br>
            <a:r>
              <a:rPr lang="en-US" sz="2800" dirty="0">
                <a:solidFill>
                  <a:srgbClr val="FFFFFF"/>
                </a:solidFill>
              </a:rPr>
              <a:t>MA-IoT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099566"/>
            <a:ext cx="5613888" cy="1199733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Adrien Rey &amp; Lucien </a:t>
            </a:r>
            <a:r>
              <a:rPr lang="en-US" sz="2000" dirty="0" err="1"/>
              <a:t>Jeandupeux</a:t>
            </a:r>
            <a:endParaRPr lang="en-US" sz="2000" dirty="0"/>
          </a:p>
          <a:p>
            <a:pPr algn="l"/>
            <a:r>
              <a:rPr lang="en-US" sz="2000" dirty="0"/>
              <a:t>19.12.2024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13F947-1D6F-8A7E-6224-32E2376B4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0266" y="5396376"/>
            <a:ext cx="2027197" cy="4607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5F201AD-8374-1A5A-5B15-0F1189AD4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92734" y="5535516"/>
            <a:ext cx="2027197" cy="1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07BF77-AD74-5DA9-F1CE-4082E4C9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3D8C2594-D090-8C08-EF11-EB4DE055D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-10174" y="0"/>
            <a:ext cx="12202174" cy="1519356"/>
            <a:chOff x="0" y="-29768"/>
            <a:chExt cx="12202174" cy="151935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67DAAF-FAFC-5F06-CF11-BAF56802B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B5444F7-2B28-FE14-30BA-B2830707F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2D1903-3F69-B19C-EF04-221ACB4E8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53A087-5F8B-A40C-601C-942C2820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Introduction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63C75F-8F3B-04A1-1987-AD4C9C5A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7" name="Espace réservé du contenu 6" descr="Thermomètre avec un remplissage uni">
            <a:extLst>
              <a:ext uri="{FF2B5EF4-FFF2-40B4-BE49-F238E27FC236}">
                <a16:creationId xmlns:a16="http://schemas.microsoft.com/office/drawing/2014/main" id="{5B4B75FC-FA0A-D122-A873-E29CA2D77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1587" y="2935263"/>
            <a:ext cx="914400" cy="914400"/>
          </a:xfrm>
        </p:spPr>
      </p:pic>
      <p:pic>
        <p:nvPicPr>
          <p:cNvPr id="10" name="Graphique 9" descr="Transférer avec un remplissage uni">
            <a:extLst>
              <a:ext uri="{FF2B5EF4-FFF2-40B4-BE49-F238E27FC236}">
                <a16:creationId xmlns:a16="http://schemas.microsoft.com/office/drawing/2014/main" id="{27AE7911-7DBA-6324-9F30-022440FC0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0175" y="3515349"/>
            <a:ext cx="914400" cy="914400"/>
          </a:xfrm>
          <a:prstGeom prst="rect">
            <a:avLst/>
          </a:prstGeom>
        </p:spPr>
      </p:pic>
      <p:pic>
        <p:nvPicPr>
          <p:cNvPr id="13" name="Graphique 12" descr="Repère avec un remplissage uni">
            <a:extLst>
              <a:ext uri="{FF2B5EF4-FFF2-40B4-BE49-F238E27FC236}">
                <a16:creationId xmlns:a16="http://schemas.microsoft.com/office/drawing/2014/main" id="{91A6A427-9555-5EC3-5647-F80941473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4547" y="4100041"/>
            <a:ext cx="914400" cy="914400"/>
          </a:xfrm>
          <a:prstGeom prst="rect">
            <a:avLst/>
          </a:prstGeom>
        </p:spPr>
      </p:pic>
      <p:pic>
        <p:nvPicPr>
          <p:cNvPr id="17" name="Graphique 16" descr="Nuage de points avec un remplissage uni">
            <a:extLst>
              <a:ext uri="{FF2B5EF4-FFF2-40B4-BE49-F238E27FC236}">
                <a16:creationId xmlns:a16="http://schemas.microsoft.com/office/drawing/2014/main" id="{EFCB3E9E-FAB0-5C79-65A5-1B57D6678E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39704" y="3340813"/>
            <a:ext cx="1269530" cy="1269530"/>
          </a:xfrm>
          <a:prstGeom prst="rect">
            <a:avLst/>
          </a:prstGeom>
        </p:spPr>
      </p:pic>
      <p:pic>
        <p:nvPicPr>
          <p:cNvPr id="23" name="Graphique 22" descr="Ruche avec un remplissage uni">
            <a:extLst>
              <a:ext uri="{FF2B5EF4-FFF2-40B4-BE49-F238E27FC236}">
                <a16:creationId xmlns:a16="http://schemas.microsoft.com/office/drawing/2014/main" id="{04C28B45-FDDF-FE79-84A2-3AF1711CB9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76938" y="3131839"/>
            <a:ext cx="1617947" cy="1617947"/>
          </a:xfrm>
          <a:prstGeom prst="rect">
            <a:avLst/>
          </a:prstGeom>
        </p:spPr>
      </p:pic>
      <p:pic>
        <p:nvPicPr>
          <p:cNvPr id="25" name="Graphique 24" descr="Porte ouverte avec un remplissage uni">
            <a:extLst>
              <a:ext uri="{FF2B5EF4-FFF2-40B4-BE49-F238E27FC236}">
                <a16:creationId xmlns:a16="http://schemas.microsoft.com/office/drawing/2014/main" id="{C5501FAF-27BD-37F1-5888-4500FA4C0C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50702" y="5279753"/>
            <a:ext cx="914400" cy="914400"/>
          </a:xfrm>
          <a:prstGeom prst="rect">
            <a:avLst/>
          </a:prstGeom>
        </p:spPr>
      </p:pic>
      <p:pic>
        <p:nvPicPr>
          <p:cNvPr id="27" name="Graphique 26" descr="Pluie avec un remplissage uni">
            <a:extLst>
              <a:ext uri="{FF2B5EF4-FFF2-40B4-BE49-F238E27FC236}">
                <a16:creationId xmlns:a16="http://schemas.microsoft.com/office/drawing/2014/main" id="{623786E3-548B-0156-ACD6-184A948060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34547" y="1681548"/>
            <a:ext cx="914400" cy="914400"/>
          </a:xfrm>
          <a:prstGeom prst="rect">
            <a:avLst/>
          </a:prstGeom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59C91D7-43A8-79B5-E3A7-05BC1E775CF5}"/>
              </a:ext>
            </a:extLst>
          </p:cNvPr>
          <p:cNvCxnSpPr>
            <a:cxnSpLocks/>
          </p:cNvCxnSpPr>
          <p:nvPr/>
        </p:nvCxnSpPr>
        <p:spPr>
          <a:xfrm flipV="1">
            <a:off x="3124199" y="2415527"/>
            <a:ext cx="1094017" cy="1268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A34CBAD-AAAA-4D4F-DBF3-A2FEA4E7F059}"/>
              </a:ext>
            </a:extLst>
          </p:cNvPr>
          <p:cNvCxnSpPr>
            <a:cxnSpLocks/>
          </p:cNvCxnSpPr>
          <p:nvPr/>
        </p:nvCxnSpPr>
        <p:spPr>
          <a:xfrm>
            <a:off x="3124199" y="4338274"/>
            <a:ext cx="1126503" cy="1398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C16A07D-F7DA-0A85-C1D7-9E774B7303CE}"/>
              </a:ext>
            </a:extLst>
          </p:cNvPr>
          <p:cNvCxnSpPr>
            <a:cxnSpLocks/>
          </p:cNvCxnSpPr>
          <p:nvPr/>
        </p:nvCxnSpPr>
        <p:spPr>
          <a:xfrm flipV="1">
            <a:off x="3124199" y="3340813"/>
            <a:ext cx="1020451" cy="6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7BD4DA0-3707-AAE3-7CA7-E15D6EF3521E}"/>
              </a:ext>
            </a:extLst>
          </p:cNvPr>
          <p:cNvCxnSpPr>
            <a:cxnSpLocks/>
          </p:cNvCxnSpPr>
          <p:nvPr/>
        </p:nvCxnSpPr>
        <p:spPr>
          <a:xfrm>
            <a:off x="3124199" y="4081971"/>
            <a:ext cx="981034" cy="475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" name="Graphique 39" descr="Nuage avec un remplissage uni">
            <a:extLst>
              <a:ext uri="{FF2B5EF4-FFF2-40B4-BE49-F238E27FC236}">
                <a16:creationId xmlns:a16="http://schemas.microsoft.com/office/drawing/2014/main" id="{EB9904E5-2436-8814-2E7B-DE8159B1EA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00646" y="3483613"/>
            <a:ext cx="914400" cy="914400"/>
          </a:xfrm>
          <a:prstGeom prst="rect">
            <a:avLst/>
          </a:prstGeom>
        </p:spPr>
      </p:pic>
      <p:pic>
        <p:nvPicPr>
          <p:cNvPr id="43" name="Graphique 42" descr="Transférer avec un remplissage uni">
            <a:extLst>
              <a:ext uri="{FF2B5EF4-FFF2-40B4-BE49-F238E27FC236}">
                <a16:creationId xmlns:a16="http://schemas.microsoft.com/office/drawing/2014/main" id="{783BA9CE-DCA6-A854-64CA-40DAC24E2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1116" y="3517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2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F48066-A0CB-62AC-BC52-0D4AC8E07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E00B2792-BCB8-508C-6E35-0DF687217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-10174" y="0"/>
            <a:ext cx="12202174" cy="1519356"/>
            <a:chOff x="0" y="-29768"/>
            <a:chExt cx="12202174" cy="151935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AD801CD-CC9A-75BF-1828-ED50509F8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3F047C0-D4B0-BC2E-3E60-90D6EE5FF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D2BBDB-FB5B-7729-F5B8-0B31E81CA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9A5BA3-BC90-8356-66F2-9E953A22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rtl="0" fontAlgn="base">
              <a:lnSpc>
                <a:spcPts val="2180"/>
              </a:lnSpc>
            </a:pPr>
            <a:r>
              <a:rPr lang="en-US" sz="4500" dirty="0">
                <a:solidFill>
                  <a:schemeClr val="bg1"/>
                </a:solidFill>
              </a:rPr>
              <a:t>Hardware / software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 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A29224C-3D6F-1584-DCDA-BB8B7091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C181EE-587E-3AF9-763B-8D59D328BC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08" y="1644251"/>
            <a:ext cx="8130473" cy="49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5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732AEC-18ED-0BA2-EC36-B8B7EA95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E5D824E-BACF-BD6D-530B-AD67329B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-10174" y="0"/>
            <a:ext cx="12202174" cy="1519356"/>
            <a:chOff x="0" y="-29768"/>
            <a:chExt cx="12202174" cy="151935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67831E-F6AE-DF7E-8A48-E4E748ECC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F1F0E3D-A67C-A5FB-A0AC-07718912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0B387C-8FEC-F74E-C10C-5A59C1FB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5FBB69-03A5-7B49-45BD-C59D7014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rtl="0" fontAlgn="base">
              <a:lnSpc>
                <a:spcPts val="2180"/>
              </a:lnSpc>
            </a:pPr>
            <a:r>
              <a:rPr lang="en-US" sz="4500" dirty="0">
                <a:solidFill>
                  <a:schemeClr val="bg1"/>
                </a:solidFill>
              </a:rPr>
              <a:t>Cloud structure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 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BFB54D-A01E-654E-7472-75EF3F7D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F43A010C-197E-5D10-6293-B68F33FCC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4" y="1223632"/>
            <a:ext cx="12192000" cy="51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1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352156-1476-B70E-7650-D5D78A9FB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F0A3-D8FC-CFC5-B991-9FD1A7C69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-10174" y="0"/>
            <a:ext cx="12202174" cy="1519356"/>
            <a:chOff x="0" y="-29768"/>
            <a:chExt cx="12202174" cy="151935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4712DE-2F78-C921-55C5-1D15705B3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772EC5A-D1A9-B4DA-0475-556E03211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683A95-555E-F200-1516-D98AC88A5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F344C3-7EDE-F2FC-CA18-A92A83EB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rtl="0" fontAlgn="base">
              <a:lnSpc>
                <a:spcPts val="2180"/>
              </a:lnSpc>
            </a:pPr>
            <a:r>
              <a:rPr lang="en-US" sz="4500" dirty="0" err="1">
                <a:solidFill>
                  <a:schemeClr val="bg1"/>
                </a:solidFill>
              </a:rPr>
              <a:t>Coûts</a:t>
            </a:r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 err="1">
                <a:solidFill>
                  <a:schemeClr val="bg1"/>
                </a:solidFill>
              </a:rPr>
              <a:t>système</a:t>
            </a:r>
            <a:endParaRPr lang="en-US" sz="3200" b="0" i="0" dirty="0"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744E998-878E-BC73-C31B-6E0A389E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A60338-4296-4003-30BE-DDBF85B6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20" y="3178156"/>
            <a:ext cx="10845650" cy="190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4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4D98E1-AAE4-C6F2-B0BF-6EE7013CB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8EA9751-93B5-10DB-22B2-83A139C8B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-10174" y="0"/>
            <a:ext cx="12202174" cy="1519356"/>
            <a:chOff x="0" y="-29768"/>
            <a:chExt cx="12202174" cy="151935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82D48A0-3C86-FC4B-EF90-4D9929B43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C09934-8798-748B-D020-C130D6EE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B6D0DA8-4FFF-B097-C8F1-645BE7EED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7963F3-363E-410E-C2C2-BC0E1AF5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rtl="0" fontAlgn="base">
              <a:lnSpc>
                <a:spcPts val="2180"/>
              </a:lnSpc>
            </a:pPr>
            <a:r>
              <a:rPr lang="en-US" sz="4500" dirty="0" err="1">
                <a:solidFill>
                  <a:schemeClr val="bg1"/>
                </a:solidFill>
              </a:rPr>
              <a:t>Vidéo</a:t>
            </a:r>
            <a:endParaRPr lang="en-US" sz="3200" b="0" i="0" dirty="0">
              <a:solidFill>
                <a:schemeClr val="bg1"/>
              </a:solidFill>
              <a:effectLst/>
              <a:latin typeface="Aptos Display" panose="020B00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F6DD38-482D-F8CB-F57F-DB1FAA20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4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E6AB63-4C1E-1DDF-D8C6-06D832EA5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4FD61DF-21CA-8252-515E-9EB29550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44BABC-FA3A-4A56-F645-25FEF4D06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6AB6C4-317F-68BA-12A0-B6B6C9AD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9CDB9A-08FB-96FC-9245-F311324DD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B3D0DE-D6C7-1582-19E2-473F510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Conclusion</a:t>
            </a:r>
            <a:r>
              <a:rPr lang="en-US" sz="3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6220813-9343-B02D-39D4-72E4840D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3F0CAE3-5637-6A42-42B6-356DF9A2EC00}"/>
              </a:ext>
            </a:extLst>
          </p:cNvPr>
          <p:cNvSpPr txBox="1"/>
          <p:nvPr/>
        </p:nvSpPr>
        <p:spPr>
          <a:xfrm>
            <a:off x="549092" y="4528608"/>
            <a:ext cx="1085305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u="sng" dirty="0"/>
              <a:t>Améliorations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Remplacer </a:t>
            </a:r>
            <a:r>
              <a:rPr lang="fr-CH" dirty="0" err="1"/>
              <a:t>graphana</a:t>
            </a:r>
            <a:r>
              <a:rPr lang="fr-CH" dirty="0"/>
              <a:t> par page web ou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Downlink</a:t>
            </a:r>
            <a:r>
              <a:rPr lang="fr-CH" dirty="0"/>
              <a:t> message pour </a:t>
            </a:r>
            <a:r>
              <a:rPr lang="fr-CH" dirty="0" err="1"/>
              <a:t>LoRaWan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Mise en place de processus pour l’enregistrement des </a:t>
            </a:r>
            <a:r>
              <a:rPr lang="fr-CH" dirty="0" err="1"/>
              <a:t>devices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pic>
        <p:nvPicPr>
          <p:cNvPr id="5" name="Espace réservé du contenu 6" descr="Thermomètre avec un remplissage uni">
            <a:extLst>
              <a:ext uri="{FF2B5EF4-FFF2-40B4-BE49-F238E27FC236}">
                <a16:creationId xmlns:a16="http://schemas.microsoft.com/office/drawing/2014/main" id="{D341E919-89B8-093A-23A8-DDF6752D9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6671" y="2476032"/>
            <a:ext cx="550688" cy="550688"/>
          </a:xfrm>
        </p:spPr>
      </p:pic>
      <p:pic>
        <p:nvPicPr>
          <p:cNvPr id="6" name="Graphique 5" descr="Transférer avec un remplissage uni">
            <a:extLst>
              <a:ext uri="{FF2B5EF4-FFF2-40B4-BE49-F238E27FC236}">
                <a16:creationId xmlns:a16="http://schemas.microsoft.com/office/drawing/2014/main" id="{C67DC608-0753-1E6C-E4F0-2F0D1F4AF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6349" y="2650568"/>
            <a:ext cx="550688" cy="550688"/>
          </a:xfrm>
          <a:prstGeom prst="rect">
            <a:avLst/>
          </a:prstGeom>
        </p:spPr>
      </p:pic>
      <p:pic>
        <p:nvPicPr>
          <p:cNvPr id="7" name="Graphique 6" descr="Repère avec un remplissage uni">
            <a:extLst>
              <a:ext uri="{FF2B5EF4-FFF2-40B4-BE49-F238E27FC236}">
                <a16:creationId xmlns:a16="http://schemas.microsoft.com/office/drawing/2014/main" id="{249F2EF1-E0BD-FD6B-BEBE-CE86DA16F4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04880" y="3140223"/>
            <a:ext cx="550688" cy="550688"/>
          </a:xfrm>
          <a:prstGeom prst="rect">
            <a:avLst/>
          </a:prstGeom>
        </p:spPr>
      </p:pic>
      <p:pic>
        <p:nvPicPr>
          <p:cNvPr id="8" name="Graphique 7" descr="Nuage de points avec un remplissage uni">
            <a:extLst>
              <a:ext uri="{FF2B5EF4-FFF2-40B4-BE49-F238E27FC236}">
                <a16:creationId xmlns:a16="http://schemas.microsoft.com/office/drawing/2014/main" id="{7A79654D-3F47-84EA-1996-EAE91CEBA9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75878" y="2476032"/>
            <a:ext cx="764561" cy="764561"/>
          </a:xfrm>
          <a:prstGeom prst="rect">
            <a:avLst/>
          </a:prstGeom>
        </p:spPr>
      </p:pic>
      <p:pic>
        <p:nvPicPr>
          <p:cNvPr id="14" name="Graphique 13" descr="Ruche avec un remplissage uni">
            <a:extLst>
              <a:ext uri="{FF2B5EF4-FFF2-40B4-BE49-F238E27FC236}">
                <a16:creationId xmlns:a16="http://schemas.microsoft.com/office/drawing/2014/main" id="{CEC1C765-2972-00C8-55D9-B85FA9BB7C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18767" y="2360740"/>
            <a:ext cx="974391" cy="974391"/>
          </a:xfrm>
          <a:prstGeom prst="rect">
            <a:avLst/>
          </a:prstGeom>
        </p:spPr>
      </p:pic>
      <p:pic>
        <p:nvPicPr>
          <p:cNvPr id="15" name="Graphique 14" descr="Porte ouverte avec un remplissage uni">
            <a:extLst>
              <a:ext uri="{FF2B5EF4-FFF2-40B4-BE49-F238E27FC236}">
                <a16:creationId xmlns:a16="http://schemas.microsoft.com/office/drawing/2014/main" id="{3E8571EB-7CC5-5101-3A18-1425AA96F6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26671" y="3803659"/>
            <a:ext cx="550688" cy="550688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562816F-5F7B-A6AB-666E-71A4B0F3AD8C}"/>
              </a:ext>
            </a:extLst>
          </p:cNvPr>
          <p:cNvCxnSpPr>
            <a:cxnSpLocks/>
          </p:cNvCxnSpPr>
          <p:nvPr/>
        </p:nvCxnSpPr>
        <p:spPr>
          <a:xfrm flipV="1">
            <a:off x="2806628" y="2250093"/>
            <a:ext cx="319152" cy="504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5D09273-F645-7CE9-45C3-4FF355398D49}"/>
              </a:ext>
            </a:extLst>
          </p:cNvPr>
          <p:cNvCxnSpPr>
            <a:cxnSpLocks/>
          </p:cNvCxnSpPr>
          <p:nvPr/>
        </p:nvCxnSpPr>
        <p:spPr>
          <a:xfrm>
            <a:off x="2806628" y="3266073"/>
            <a:ext cx="328629" cy="842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49C0A49-71B7-AE63-D5F8-51D0DC324C63}"/>
              </a:ext>
            </a:extLst>
          </p:cNvPr>
          <p:cNvCxnSpPr>
            <a:cxnSpLocks/>
          </p:cNvCxnSpPr>
          <p:nvPr/>
        </p:nvCxnSpPr>
        <p:spPr>
          <a:xfrm flipV="1">
            <a:off x="2817358" y="2689107"/>
            <a:ext cx="297691" cy="23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8801B11-64A5-273F-6498-AD2A6A6F7217}"/>
              </a:ext>
            </a:extLst>
          </p:cNvPr>
          <p:cNvCxnSpPr>
            <a:cxnSpLocks/>
          </p:cNvCxnSpPr>
          <p:nvPr/>
        </p:nvCxnSpPr>
        <p:spPr>
          <a:xfrm>
            <a:off x="2789021" y="3090433"/>
            <a:ext cx="286192" cy="2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Graphique 25" descr="Nuage avec un remplissage uni">
            <a:extLst>
              <a:ext uri="{FF2B5EF4-FFF2-40B4-BE49-F238E27FC236}">
                <a16:creationId xmlns:a16="http://schemas.microsoft.com/office/drawing/2014/main" id="{4997AC31-15AB-14A4-CC3A-5BD22850F3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36820" y="2618832"/>
            <a:ext cx="550688" cy="550688"/>
          </a:xfrm>
          <a:prstGeom prst="rect">
            <a:avLst/>
          </a:prstGeom>
        </p:spPr>
      </p:pic>
      <p:pic>
        <p:nvPicPr>
          <p:cNvPr id="27" name="Graphique 26" descr="Transférer avec un remplissage uni">
            <a:extLst>
              <a:ext uri="{FF2B5EF4-FFF2-40B4-BE49-F238E27FC236}">
                <a16:creationId xmlns:a16="http://schemas.microsoft.com/office/drawing/2014/main" id="{2CFDA237-59F1-8AAC-6DB4-10B96AACD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7290" y="2652419"/>
            <a:ext cx="550688" cy="550688"/>
          </a:xfrm>
          <a:prstGeom prst="rect">
            <a:avLst/>
          </a:prstGeom>
        </p:spPr>
      </p:pic>
      <p:pic>
        <p:nvPicPr>
          <p:cNvPr id="33" name="Graphique 32" descr="Pluie avec un remplissage uni">
            <a:extLst>
              <a:ext uri="{FF2B5EF4-FFF2-40B4-BE49-F238E27FC236}">
                <a16:creationId xmlns:a16="http://schemas.microsoft.com/office/drawing/2014/main" id="{2F29271B-8C4E-0494-7F65-C55B2360AD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26671" y="1853888"/>
            <a:ext cx="550688" cy="550688"/>
          </a:xfrm>
          <a:prstGeom prst="rect">
            <a:avLst/>
          </a:prstGeom>
        </p:spPr>
      </p:pic>
      <p:pic>
        <p:nvPicPr>
          <p:cNvPr id="35" name="Graphique 34" descr="Coche avec un remplissage uni">
            <a:extLst>
              <a:ext uri="{FF2B5EF4-FFF2-40B4-BE49-F238E27FC236}">
                <a16:creationId xmlns:a16="http://schemas.microsoft.com/office/drawing/2014/main" id="{C9F1F6AA-17A9-914E-B6C2-38488864D24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02906" y="1740384"/>
            <a:ext cx="421225" cy="421225"/>
          </a:xfrm>
          <a:prstGeom prst="rect">
            <a:avLst/>
          </a:prstGeom>
        </p:spPr>
      </p:pic>
      <p:pic>
        <p:nvPicPr>
          <p:cNvPr id="36" name="Graphique 35" descr="Coche avec un remplissage uni">
            <a:extLst>
              <a:ext uri="{FF2B5EF4-FFF2-40B4-BE49-F238E27FC236}">
                <a16:creationId xmlns:a16="http://schemas.microsoft.com/office/drawing/2014/main" id="{A1765932-EECB-E50A-C470-38DC9F66C1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84167" y="2404576"/>
            <a:ext cx="421225" cy="421225"/>
          </a:xfrm>
          <a:prstGeom prst="rect">
            <a:avLst/>
          </a:prstGeom>
        </p:spPr>
      </p:pic>
      <p:pic>
        <p:nvPicPr>
          <p:cNvPr id="37" name="Graphique 36" descr="Coche avec un remplissage uni">
            <a:extLst>
              <a:ext uri="{FF2B5EF4-FFF2-40B4-BE49-F238E27FC236}">
                <a16:creationId xmlns:a16="http://schemas.microsoft.com/office/drawing/2014/main" id="{B2800FD9-2711-9571-C872-7CC1F975F8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84166" y="3023289"/>
            <a:ext cx="421225" cy="421225"/>
          </a:xfrm>
          <a:prstGeom prst="rect">
            <a:avLst/>
          </a:prstGeom>
        </p:spPr>
      </p:pic>
      <p:pic>
        <p:nvPicPr>
          <p:cNvPr id="38" name="Graphique 37" descr="Coche avec un remplissage uni">
            <a:extLst>
              <a:ext uri="{FF2B5EF4-FFF2-40B4-BE49-F238E27FC236}">
                <a16:creationId xmlns:a16="http://schemas.microsoft.com/office/drawing/2014/main" id="{6AE74319-B90F-EAE6-219B-AB0A945D18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02906" y="3622778"/>
            <a:ext cx="421225" cy="421225"/>
          </a:xfrm>
          <a:prstGeom prst="rect">
            <a:avLst/>
          </a:prstGeom>
        </p:spPr>
      </p:pic>
      <p:pic>
        <p:nvPicPr>
          <p:cNvPr id="39" name="Graphique 38" descr="Coche avec un remplissage uni">
            <a:extLst>
              <a:ext uri="{FF2B5EF4-FFF2-40B4-BE49-F238E27FC236}">
                <a16:creationId xmlns:a16="http://schemas.microsoft.com/office/drawing/2014/main" id="{9F4E1D2E-727B-CDDF-1F15-63290EED05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051058" y="2425976"/>
            <a:ext cx="421225" cy="421225"/>
          </a:xfrm>
          <a:prstGeom prst="rect">
            <a:avLst/>
          </a:prstGeom>
        </p:spPr>
      </p:pic>
      <p:pic>
        <p:nvPicPr>
          <p:cNvPr id="40" name="Graphique 39" descr="Coche avec un remplissage uni">
            <a:extLst>
              <a:ext uri="{FF2B5EF4-FFF2-40B4-BE49-F238E27FC236}">
                <a16:creationId xmlns:a16="http://schemas.microsoft.com/office/drawing/2014/main" id="{250C646D-63DD-5514-7A55-AC411B49373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867167" y="2425976"/>
            <a:ext cx="421225" cy="42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0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EC08EB-7D2C-EEDC-4928-E7F5A0D18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33E83C-F419-358E-F303-790D011C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A409E0B5-A1CB-BF3B-7E2D-6BDB7AFD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2493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que 3" descr="Point d’interrogation avec un remplissage uni">
            <a:extLst>
              <a:ext uri="{FF2B5EF4-FFF2-40B4-BE49-F238E27FC236}">
                <a16:creationId xmlns:a16="http://schemas.microsoft.com/office/drawing/2014/main" id="{AAED678B-DB65-488F-FAF8-CADEB2AB4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8990" y="1788075"/>
            <a:ext cx="3948572" cy="3948572"/>
          </a:xfrm>
          <a:prstGeom prst="rect">
            <a:avLst/>
          </a:prstGeom>
        </p:spPr>
      </p:pic>
      <p:sp>
        <p:nvSpPr>
          <p:cNvPr id="4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3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7f1970-87b7-4b96-8e81-bccb5f2260f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42E919B4D6847966CC3BE510B31F3" ma:contentTypeVersion="10" ma:contentTypeDescription="Create a new document." ma:contentTypeScope="" ma:versionID="3f5cf9e1ce3f6192078b18486b0ad2f6">
  <xsd:schema xmlns:xsd="http://www.w3.org/2001/XMLSchema" xmlns:xs="http://www.w3.org/2001/XMLSchema" xmlns:p="http://schemas.microsoft.com/office/2006/metadata/properties" xmlns:ns2="157f1970-87b7-4b96-8e81-bccb5f2260f4" targetNamespace="http://schemas.microsoft.com/office/2006/metadata/properties" ma:root="true" ma:fieldsID="b4d59b26743db80168f8ad24d9820531" ns2:_="">
    <xsd:import namespace="157f1970-87b7-4b96-8e81-bccb5f2260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f1970-87b7-4b96-8e81-bccb5f2260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970E3E-4E66-49D5-8E4B-6FD2CAE169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6D2CFF-2943-4C6B-9D27-3EF5097004E9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157f1970-87b7-4b96-8e81-bccb5f2260f4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F2F70CA-F39F-4646-B9F2-191F44A74011}">
  <ds:schemaRefs>
    <ds:schemaRef ds:uri="157f1970-87b7-4b96-8e81-bccb5f2260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</Words>
  <Application>Microsoft Office PowerPoint</Application>
  <PresentationFormat>Grand écran</PresentationFormat>
  <Paragraphs>29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Supervision et contrôle d’une ruche MA-IoT</vt:lpstr>
      <vt:lpstr>Introduction </vt:lpstr>
      <vt:lpstr>Hardware / software </vt:lpstr>
      <vt:lpstr>Cloud structure </vt:lpstr>
      <vt:lpstr>Coûts système</vt:lpstr>
      <vt:lpstr>Vidéo</vt:lpstr>
      <vt:lpstr>Conclusion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Rey Adrien</cp:lastModifiedBy>
  <cp:revision>1</cp:revision>
  <dcterms:created xsi:type="dcterms:W3CDTF">2024-12-13T16:04:43Z</dcterms:created>
  <dcterms:modified xsi:type="dcterms:W3CDTF">2024-12-18T18:50:51Z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0x0101000EC42E919B4D6847966CC3BE510B31F3</vt:lpwstr>
  </property>
  <property fmtid="{D5CDD505-2E9C-101B-9397-08002B2CF9AE}" pid="3" name="MediaServiceImageTags">
    <vt:lpwstr/>
  </property>
</Properties>
</file>