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1" r:id="rId12"/>
    <p:sldId id="260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EA9"/>
    <a:srgbClr val="C5C5C5"/>
    <a:srgbClr val="D0CECE"/>
    <a:srgbClr val="F0F0F0"/>
    <a:srgbClr val="1F53BB"/>
    <a:srgbClr val="6A1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ABAAA-3423-4C93-939C-2F88F22AD1E1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9317-0B19-40A6-AB4B-A49F4701A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9317-0B19-40A6-AB4B-A49F4701A6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9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9317-0B19-40A6-AB4B-A49F4701A6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9317-0B19-40A6-AB4B-A49F4701A6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9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9317-0B19-40A6-AB4B-A49F4701A6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3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9317-0B19-40A6-AB4B-A49F4701A6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7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9317-0B19-40A6-AB4B-A49F4701A6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5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9317-0B19-40A6-AB4B-A49F4701A6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2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8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6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1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4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2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1853-E9D7-4D93-B87D-4AC248008F7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4370-C1A4-423C-A6B2-5721954D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942"/>
            <a:ext cx="9144000" cy="2387600"/>
          </a:xfrm>
          <a:ln>
            <a:noFill/>
          </a:ln>
        </p:spPr>
        <p:txBody>
          <a:bodyPr/>
          <a:lstStyle/>
          <a:p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一个分享照片的</a:t>
            </a:r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——Spark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6259612" y="2677047"/>
            <a:ext cx="277504" cy="272955"/>
          </a:xfrm>
          <a:prstGeom prst="chevron">
            <a:avLst/>
          </a:prstGeom>
          <a:solidFill>
            <a:srgbClr val="297E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816060" y="2669357"/>
            <a:ext cx="277504" cy="272955"/>
          </a:xfrm>
          <a:prstGeom prst="chevro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减号 11"/>
          <p:cNvSpPr/>
          <p:nvPr/>
        </p:nvSpPr>
        <p:spPr>
          <a:xfrm>
            <a:off x="6259612" y="2745082"/>
            <a:ext cx="4093698" cy="136477"/>
          </a:xfrm>
          <a:prstGeom prst="mathMinus">
            <a:avLst/>
          </a:prstGeom>
          <a:solidFill>
            <a:srgbClr val="D0CECE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减号 12"/>
          <p:cNvSpPr/>
          <p:nvPr/>
        </p:nvSpPr>
        <p:spPr>
          <a:xfrm>
            <a:off x="1999866" y="2727004"/>
            <a:ext cx="4093698" cy="136477"/>
          </a:xfrm>
          <a:prstGeom prst="mathMinus">
            <a:avLst/>
          </a:prstGeom>
          <a:solidFill>
            <a:srgbClr val="D0CECE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12800" y="4734580"/>
            <a:ext cx="897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组号：</a:t>
            </a:r>
            <a:r>
              <a:rPr lang="en-US" altLang="zh-CN" sz="28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W1-13 </a:t>
            </a:r>
            <a:r>
              <a:rPr lang="zh-CN" altLang="en-US" sz="28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组长学号：</a:t>
            </a:r>
            <a:r>
              <a:rPr lang="en-US" altLang="zh-CN" sz="28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13130120128 </a:t>
            </a:r>
            <a:r>
              <a:rPr lang="zh-CN" altLang="en-US" sz="28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姓名：刘心桥</a:t>
            </a:r>
            <a:endParaRPr lang="zh-CN" altLang="en-US" sz="28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5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5" name="文本框 4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325" y="3274718"/>
            <a:ext cx="7282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WampServer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Wamp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是集成了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Apache,MySql,Php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的开发平台，可以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简洁的在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平台上搭建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Apache,MySql,Php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的运行环境。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5" name="文本框 4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3.Php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开发框架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325" y="3274718"/>
            <a:ext cx="887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是一个免费开源的，快速、简单的面向对象的轻量级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开发框架，遵循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Apache2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开源协议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8325" y="4152741"/>
            <a:ext cx="88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优点：轻量级，适用性强，敏捷开发，免费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8325" y="4753765"/>
            <a:ext cx="8879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分层：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）：模型的定义由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类来完成。</a:t>
            </a: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）：由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类和模板文件组成，模板做到了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％分离，可以独立预览和制作。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）：应用控制器（核心控制器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类）和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控制器都承担了控制器的角色，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控制器完成业务过程控制，而应用控制器负责调度控制。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dirty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模式只是提供了一种敏捷开发的手段，而不是拘泥于</a:t>
            </a:r>
            <a:r>
              <a:rPr lang="en-US" altLang="zh-CN" dirty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5" name="文本框 4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8991" y="3152633"/>
            <a:ext cx="696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响应式布局：用不同设备都可以顺利的浏览（主要针对尺寸）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8991" y="3782721"/>
            <a:ext cx="48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兼容性：能适用于大部分主流浏览器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991" y="4412809"/>
            <a:ext cx="48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前端开发语言：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html,css,javascript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9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38" y="3425588"/>
            <a:ext cx="3999746" cy="3043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" y="3531345"/>
            <a:ext cx="4763069" cy="30694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5" name="文本框 4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界面模型（上下布局）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4098" y="3162013"/>
            <a:ext cx="26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图片处理上传页面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09125" y="3162013"/>
            <a:ext cx="26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浏览页面（瀑布流）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1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466" y="1983711"/>
            <a:ext cx="5363710" cy="48742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功能需求建模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7502" y="4236189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86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6" name="文本框 5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功能需求建模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7502" y="4236189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5" y="1924261"/>
            <a:ext cx="4796438" cy="46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6" name="文本框 5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内容建模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7502" y="4236189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82" y="2274039"/>
            <a:ext cx="5600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6" name="文本框 5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内容建模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7502" y="4236189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82" y="2299680"/>
            <a:ext cx="5627427" cy="35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6" name="文本框 5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超文本建模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3883" y="4216775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静态建模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64" y="1992695"/>
            <a:ext cx="80962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2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6" name="文本框 5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超文本建模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4193" y="4162183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动态建模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6" y="2388056"/>
            <a:ext cx="7003219" cy="42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6" name="文本框 5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展示建模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268" y="4203127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动态建模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9" y="2554070"/>
            <a:ext cx="8393373" cy="37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1457115"/>
            <a:ext cx="7231966" cy="467146"/>
          </a:xfrm>
        </p:spPr>
      </p:pic>
      <p:sp>
        <p:nvSpPr>
          <p:cNvPr id="5" name="文本框 4"/>
          <p:cNvSpPr txBox="1"/>
          <p:nvPr/>
        </p:nvSpPr>
        <p:spPr>
          <a:xfrm>
            <a:off x="838200" y="2307102"/>
            <a:ext cx="6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3200" dirty="0" smtClean="0">
                <a:solidFill>
                  <a:srgbClr val="297E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zh-CN" altLang="en-US" sz="3200" dirty="0">
              <a:solidFill>
                <a:srgbClr val="297E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6810" y="4531057"/>
            <a:ext cx="284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客户机端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12651" y="4531057"/>
            <a:ext cx="245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316406" y="4531058"/>
            <a:ext cx="5196245" cy="180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3316406" y="4711287"/>
            <a:ext cx="5196245" cy="1891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03046" y="4230949"/>
            <a:ext cx="238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80798" y="4818254"/>
            <a:ext cx="238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199" y="3575713"/>
            <a:ext cx="275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在浏览器中请求开启包含服务器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是网页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13506" y="3575713"/>
            <a:ext cx="315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浏览器根据请求链接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服务器请求打开网页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18087" y="3561560"/>
            <a:ext cx="313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3.Web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服务器执行服务器端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并转换成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13506" y="5175508"/>
            <a:ext cx="325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将网页传送给浏览器并关闭连接，浏览器解析网页为画面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29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384</Words>
  <Application>Microsoft Office PowerPoint</Application>
  <PresentationFormat>宽屏</PresentationFormat>
  <Paragraphs>64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Web工程项目</vt:lpstr>
      <vt:lpstr>Web应用建模</vt:lpstr>
      <vt:lpstr>Web应用建模</vt:lpstr>
      <vt:lpstr>Web应用建模</vt:lpstr>
      <vt:lpstr>Web应用建模</vt:lpstr>
      <vt:lpstr>Web应用建模</vt:lpstr>
      <vt:lpstr>Web应用建模</vt:lpstr>
      <vt:lpstr>Web应用建模</vt:lpstr>
      <vt:lpstr>系统架构</vt:lpstr>
      <vt:lpstr>系统架构</vt:lpstr>
      <vt:lpstr>系统架构</vt:lpstr>
      <vt:lpstr>应用设计</vt:lpstr>
      <vt:lpstr>应用设计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Web工程</dc:title>
  <dc:creator>asd</dc:creator>
  <cp:lastModifiedBy>asd</cp:lastModifiedBy>
  <cp:revision>26</cp:revision>
  <dcterms:created xsi:type="dcterms:W3CDTF">2016-06-13T14:11:43Z</dcterms:created>
  <dcterms:modified xsi:type="dcterms:W3CDTF">2016-06-14T12:13:50Z</dcterms:modified>
</cp:coreProperties>
</file>