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0"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11/19/2018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11/19/2018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11/19/2018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11/19/2018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11/19/2018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11/19/2018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11/19/2018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11/19/2018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11/19/2018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11/19/2018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11/19/2018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11/19/2018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827D-920B-489F-8440-18BAD15A2828}"/>
              </a:ext>
            </a:extLst>
          </p:cNvPr>
          <p:cNvSpPr>
            <a:spLocks noGrp="1"/>
          </p:cNvSpPr>
          <p:nvPr>
            <p:ph type="ctrTitle"/>
          </p:nvPr>
        </p:nvSpPr>
        <p:spPr/>
        <p:txBody>
          <a:bodyPr/>
          <a:lstStyle/>
          <a:p>
            <a:r>
              <a:rPr lang="en-US" dirty="0"/>
              <a:t>Bar Beer Drinker</a:t>
            </a:r>
          </a:p>
        </p:txBody>
      </p:sp>
      <p:sp>
        <p:nvSpPr>
          <p:cNvPr id="3" name="Subtitle 2">
            <a:extLst>
              <a:ext uri="{FF2B5EF4-FFF2-40B4-BE49-F238E27FC236}">
                <a16:creationId xmlns:a16="http://schemas.microsoft.com/office/drawing/2014/main" id="{0E5F5A53-2773-416E-9D01-40C6A798226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646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FD65-CB5A-4962-A828-BA1AECC0981F}"/>
              </a:ext>
            </a:extLst>
          </p:cNvPr>
          <p:cNvSpPr>
            <a:spLocks noGrp="1"/>
          </p:cNvSpPr>
          <p:nvPr>
            <p:ph type="title"/>
          </p:nvPr>
        </p:nvSpPr>
        <p:spPr/>
        <p:txBody>
          <a:bodyPr/>
          <a:lstStyle/>
          <a:p>
            <a:r>
              <a:rPr lang="en-US" dirty="0"/>
              <a:t>Destination is in my sights</a:t>
            </a:r>
          </a:p>
        </p:txBody>
      </p:sp>
      <p:sp>
        <p:nvSpPr>
          <p:cNvPr id="3" name="Content Placeholder 2">
            <a:extLst>
              <a:ext uri="{FF2B5EF4-FFF2-40B4-BE49-F238E27FC236}">
                <a16:creationId xmlns:a16="http://schemas.microsoft.com/office/drawing/2014/main" id="{D366BEDC-B293-4302-B28C-084C2B74E380}"/>
              </a:ext>
            </a:extLst>
          </p:cNvPr>
          <p:cNvSpPr>
            <a:spLocks noGrp="1"/>
          </p:cNvSpPr>
          <p:nvPr>
            <p:ph idx="1"/>
          </p:nvPr>
        </p:nvSpPr>
        <p:spPr/>
        <p:txBody>
          <a:bodyPr>
            <a:normAutofit lnSpcReduction="10000"/>
          </a:bodyPr>
          <a:lstStyle/>
          <a:p>
            <a:r>
              <a:rPr lang="en-US" dirty="0"/>
              <a:t>I have managed to finish and have a clean and working version before the deadline on my local machine, now it was time to deploy to Heroku</a:t>
            </a:r>
          </a:p>
          <a:p>
            <a:r>
              <a:rPr lang="en-US" dirty="0"/>
              <a:t>From previous experience, instructions had been easy to follow so I expected this to go the same.. But..</a:t>
            </a:r>
          </a:p>
          <a:p>
            <a:r>
              <a:rPr lang="en-US" dirty="0"/>
              <a:t>For some reason, it didn’t work the first time. Looking up the error code wasn’t much help either</a:t>
            </a:r>
          </a:p>
          <a:p>
            <a:r>
              <a:rPr lang="en-US" dirty="0"/>
              <a:t>Since I deployed an app to Heroku previously, I had no idea why it wasn’t working and instead of resetting, I wasted my time troubleshooting</a:t>
            </a:r>
          </a:p>
          <a:p>
            <a:r>
              <a:rPr lang="en-US" dirty="0"/>
              <a:t>After my failure, I decided to finally reset and of course it magically worked. I also noticed that someone else in a CS Discord was having the same issues as me and that’s where I got the idea of just resetting</a:t>
            </a:r>
          </a:p>
        </p:txBody>
      </p:sp>
    </p:spTree>
    <p:extLst>
      <p:ext uri="{BB962C8B-B14F-4D97-AF65-F5344CB8AC3E}">
        <p14:creationId xmlns:p14="http://schemas.microsoft.com/office/powerpoint/2010/main" val="91743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69FF-1726-40A4-AF80-6B921818AE44}"/>
              </a:ext>
            </a:extLst>
          </p:cNvPr>
          <p:cNvSpPr>
            <a:spLocks noGrp="1"/>
          </p:cNvSpPr>
          <p:nvPr>
            <p:ph type="title"/>
          </p:nvPr>
        </p:nvSpPr>
        <p:spPr/>
        <p:txBody>
          <a:bodyPr/>
          <a:lstStyle/>
          <a:p>
            <a:r>
              <a:rPr lang="en-US" dirty="0"/>
              <a:t>Arrived at the Destination</a:t>
            </a:r>
          </a:p>
        </p:txBody>
      </p:sp>
      <p:sp>
        <p:nvSpPr>
          <p:cNvPr id="3" name="Content Placeholder 2">
            <a:extLst>
              <a:ext uri="{FF2B5EF4-FFF2-40B4-BE49-F238E27FC236}">
                <a16:creationId xmlns:a16="http://schemas.microsoft.com/office/drawing/2014/main" id="{C04756A5-B98C-4FBE-BD0D-7C6773778A9A}"/>
              </a:ext>
            </a:extLst>
          </p:cNvPr>
          <p:cNvSpPr>
            <a:spLocks noGrp="1"/>
          </p:cNvSpPr>
          <p:nvPr>
            <p:ph idx="1"/>
          </p:nvPr>
        </p:nvSpPr>
        <p:spPr/>
        <p:txBody>
          <a:bodyPr>
            <a:normAutofit fontScale="92500" lnSpcReduction="20000"/>
          </a:bodyPr>
          <a:lstStyle/>
          <a:p>
            <a:r>
              <a:rPr lang="en-US" dirty="0"/>
              <a:t>I have finally managed to get everything done in time and looking at the finished app, even though the UI is not the prettiest at places, it is fully functional according to the project specifications outlined in the rubric</a:t>
            </a:r>
          </a:p>
          <a:p>
            <a:r>
              <a:rPr lang="en-US" dirty="0"/>
              <a:t>It was sad to see the deadline was extended by 3 days though after putting in so much work to finish by the hard set due date which we thought wasn’t going to change</a:t>
            </a:r>
          </a:p>
          <a:p>
            <a:r>
              <a:rPr lang="en-US" dirty="0"/>
              <a:t>I just wish we didn’t have to learn so much web dev ourselves given it’s a databases course and the majority of project was a full stack web app </a:t>
            </a:r>
          </a:p>
          <a:p>
            <a:r>
              <a:rPr lang="en-US" dirty="0"/>
              <a:t>But I know CS is often about self-teaching and certainly no one in the real-world is going to hold our hands or give us the time to make sure we are experts in the technologies they ask us to implement</a:t>
            </a:r>
          </a:p>
          <a:p>
            <a:r>
              <a:rPr lang="en-US" dirty="0"/>
              <a:t>Overall, it was a challenging but also a really fun programming experience and a fair assignment</a:t>
            </a:r>
          </a:p>
          <a:p>
            <a:endParaRPr lang="en-US" dirty="0"/>
          </a:p>
        </p:txBody>
      </p:sp>
    </p:spTree>
    <p:extLst>
      <p:ext uri="{BB962C8B-B14F-4D97-AF65-F5344CB8AC3E}">
        <p14:creationId xmlns:p14="http://schemas.microsoft.com/office/powerpoint/2010/main" val="166707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5311-0582-4580-9622-7A8FBB538967}"/>
              </a:ext>
            </a:extLst>
          </p:cNvPr>
          <p:cNvSpPr>
            <a:spLocks noGrp="1"/>
          </p:cNvSpPr>
          <p:nvPr>
            <p:ph type="title"/>
          </p:nvPr>
        </p:nvSpPr>
        <p:spPr/>
        <p:txBody>
          <a:bodyPr/>
          <a:lstStyle/>
          <a:p>
            <a:r>
              <a:rPr lang="en-US" dirty="0"/>
              <a:t>ER Diagram + Schema</a:t>
            </a:r>
          </a:p>
        </p:txBody>
      </p:sp>
      <p:sp>
        <p:nvSpPr>
          <p:cNvPr id="3" name="Content Placeholder 2">
            <a:extLst>
              <a:ext uri="{FF2B5EF4-FFF2-40B4-BE49-F238E27FC236}">
                <a16:creationId xmlns:a16="http://schemas.microsoft.com/office/drawing/2014/main" id="{8DC041A7-CEBC-460A-A3D1-E7F8A26F6A38}"/>
              </a:ext>
            </a:extLst>
          </p:cNvPr>
          <p:cNvSpPr>
            <a:spLocks noGrp="1"/>
          </p:cNvSpPr>
          <p:nvPr>
            <p:ph idx="1"/>
          </p:nvPr>
        </p:nvSpPr>
        <p:spPr/>
        <p:txBody>
          <a:bodyPr/>
          <a:lstStyle/>
          <a:p>
            <a:r>
              <a:rPr lang="en-US" dirty="0"/>
              <a:t>My partner and I spent a lot of time figuring out how to make an ER diagram that looked concise and meaningful</a:t>
            </a:r>
          </a:p>
          <a:p>
            <a:r>
              <a:rPr lang="en-US" dirty="0"/>
              <a:t>We decided to go to </a:t>
            </a:r>
            <a:r>
              <a:rPr lang="en-US" dirty="0" err="1"/>
              <a:t>Lucidchart</a:t>
            </a:r>
            <a:r>
              <a:rPr lang="en-US" dirty="0"/>
              <a:t> and made a diagram there because of issues with draw.io</a:t>
            </a:r>
          </a:p>
          <a:p>
            <a:r>
              <a:rPr lang="en-US" dirty="0"/>
              <a:t>Our biggest difficulty was probably figuring out all the key constraints and how to ensure consistency because we didn’t have much knowledge back then</a:t>
            </a:r>
          </a:p>
          <a:p>
            <a:r>
              <a:rPr lang="en-US" dirty="0"/>
              <a:t>The Relational Schema was trivial once we nailed down the ER diagram</a:t>
            </a:r>
          </a:p>
        </p:txBody>
      </p:sp>
    </p:spTree>
    <p:extLst>
      <p:ext uri="{BB962C8B-B14F-4D97-AF65-F5344CB8AC3E}">
        <p14:creationId xmlns:p14="http://schemas.microsoft.com/office/powerpoint/2010/main" val="128978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ABD1-E6F9-4EB1-9F7A-AF1EEA950C73}"/>
              </a:ext>
            </a:extLst>
          </p:cNvPr>
          <p:cNvSpPr>
            <a:spLocks noGrp="1"/>
          </p:cNvSpPr>
          <p:nvPr>
            <p:ph type="title"/>
          </p:nvPr>
        </p:nvSpPr>
        <p:spPr/>
        <p:txBody>
          <a:bodyPr/>
          <a:lstStyle/>
          <a:p>
            <a:r>
              <a:rPr lang="en-US" dirty="0"/>
              <a:t>The Fallout</a:t>
            </a:r>
          </a:p>
        </p:txBody>
      </p:sp>
      <p:sp>
        <p:nvSpPr>
          <p:cNvPr id="3" name="Content Placeholder 2">
            <a:extLst>
              <a:ext uri="{FF2B5EF4-FFF2-40B4-BE49-F238E27FC236}">
                <a16:creationId xmlns:a16="http://schemas.microsoft.com/office/drawing/2014/main" id="{89CE8E34-61A2-44D8-820C-21A7207FDA7D}"/>
              </a:ext>
            </a:extLst>
          </p:cNvPr>
          <p:cNvSpPr>
            <a:spLocks noGrp="1"/>
          </p:cNvSpPr>
          <p:nvPr>
            <p:ph idx="1"/>
          </p:nvPr>
        </p:nvSpPr>
        <p:spPr/>
        <p:txBody>
          <a:bodyPr/>
          <a:lstStyle/>
          <a:p>
            <a:r>
              <a:rPr lang="en-US" dirty="0"/>
              <a:t>Unfortunately, my partner had to drop the course one week before the deadline for part 2 submission</a:t>
            </a:r>
          </a:p>
          <a:p>
            <a:r>
              <a:rPr lang="en-US" dirty="0"/>
              <a:t>We hadn’t made much progress since we were swamped with other projects and figured a week was enough between the two of us</a:t>
            </a:r>
          </a:p>
          <a:p>
            <a:r>
              <a:rPr lang="en-US" dirty="0"/>
              <a:t>After pulling a semi-continuous 18 hours coding session and an all-nighter, I almost managed to finish the project on-time (I was only late because MySQL took forever to upload the transactions table and it failed twice on me), I guess the unexpected increase in workload was only secondary to this</a:t>
            </a:r>
          </a:p>
          <a:p>
            <a:endParaRPr lang="en-US" dirty="0"/>
          </a:p>
        </p:txBody>
      </p:sp>
    </p:spTree>
    <p:extLst>
      <p:ext uri="{BB962C8B-B14F-4D97-AF65-F5344CB8AC3E}">
        <p14:creationId xmlns:p14="http://schemas.microsoft.com/office/powerpoint/2010/main" val="228974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B076-235F-454B-8103-BF31D6F7437D}"/>
              </a:ext>
            </a:extLst>
          </p:cNvPr>
          <p:cNvSpPr>
            <a:spLocks noGrp="1"/>
          </p:cNvSpPr>
          <p:nvPr>
            <p:ph type="title"/>
          </p:nvPr>
        </p:nvSpPr>
        <p:spPr/>
        <p:txBody>
          <a:bodyPr/>
          <a:lstStyle/>
          <a:p>
            <a:r>
              <a:rPr lang="en-US" dirty="0"/>
              <a:t>Crying while Sitting and </a:t>
            </a:r>
            <a:r>
              <a:rPr lang="en-US" dirty="0" err="1"/>
              <a:t>Vaiting</a:t>
            </a:r>
            <a:endParaRPr lang="en-US" dirty="0"/>
          </a:p>
        </p:txBody>
      </p:sp>
      <p:sp>
        <p:nvSpPr>
          <p:cNvPr id="3" name="Content Placeholder 2">
            <a:extLst>
              <a:ext uri="{FF2B5EF4-FFF2-40B4-BE49-F238E27FC236}">
                <a16:creationId xmlns:a16="http://schemas.microsoft.com/office/drawing/2014/main" id="{B6A25920-C6F2-4058-BD2D-3372A76987CB}"/>
              </a:ext>
            </a:extLst>
          </p:cNvPr>
          <p:cNvSpPr>
            <a:spLocks noGrp="1"/>
          </p:cNvSpPr>
          <p:nvPr>
            <p:ph idx="1"/>
          </p:nvPr>
        </p:nvSpPr>
        <p:spPr/>
        <p:txBody>
          <a:bodyPr>
            <a:normAutofit fontScale="92500" lnSpcReduction="10000"/>
          </a:bodyPr>
          <a:lstStyle/>
          <a:p>
            <a:r>
              <a:rPr lang="en-US" dirty="0"/>
              <a:t>As you might have guessed from the title, this is the part we had to generate the CSV’s</a:t>
            </a:r>
          </a:p>
          <a:p>
            <a:r>
              <a:rPr lang="en-US" dirty="0"/>
              <a:t>I originally planned to try new stuff and stick to the tools I mentioned before to do my data generation but as my mentioned, I was unexpectedly on a time crunch</a:t>
            </a:r>
          </a:p>
          <a:p>
            <a:r>
              <a:rPr lang="en-US" dirty="0"/>
              <a:t>Thus.. I used my tried and tested… Java to generate the data</a:t>
            </a:r>
          </a:p>
          <a:p>
            <a:r>
              <a:rPr lang="en-US" dirty="0"/>
              <a:t>Most of the challenge was ensuring certain patterns were followed during data generation to avoid too many deletions later on and also formatting the data properly</a:t>
            </a:r>
          </a:p>
          <a:p>
            <a:r>
              <a:rPr lang="en-US" dirty="0"/>
              <a:t>The expanded form of CSV in the title comes from the slow import process of MySQL and the fact that it seemingly failed randomly whilst uploading the largest data set </a:t>
            </a:r>
          </a:p>
        </p:txBody>
      </p:sp>
    </p:spTree>
    <p:extLst>
      <p:ext uri="{BB962C8B-B14F-4D97-AF65-F5344CB8AC3E}">
        <p14:creationId xmlns:p14="http://schemas.microsoft.com/office/powerpoint/2010/main" val="215957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2D06-C373-4332-BC50-843322553A75}"/>
              </a:ext>
            </a:extLst>
          </p:cNvPr>
          <p:cNvSpPr>
            <a:spLocks noGrp="1"/>
          </p:cNvSpPr>
          <p:nvPr>
            <p:ph type="title"/>
          </p:nvPr>
        </p:nvSpPr>
        <p:spPr/>
        <p:txBody>
          <a:bodyPr/>
          <a:lstStyle/>
          <a:p>
            <a:r>
              <a:rPr lang="en-US" dirty="0"/>
              <a:t>Data Generation</a:t>
            </a:r>
          </a:p>
        </p:txBody>
      </p:sp>
      <p:sp>
        <p:nvSpPr>
          <p:cNvPr id="3" name="Content Placeholder 2">
            <a:extLst>
              <a:ext uri="{FF2B5EF4-FFF2-40B4-BE49-F238E27FC236}">
                <a16:creationId xmlns:a16="http://schemas.microsoft.com/office/drawing/2014/main" id="{A226B841-18A9-43F3-9871-1D67F256DC83}"/>
              </a:ext>
            </a:extLst>
          </p:cNvPr>
          <p:cNvSpPr>
            <a:spLocks noGrp="1"/>
          </p:cNvSpPr>
          <p:nvPr>
            <p:ph idx="1"/>
          </p:nvPr>
        </p:nvSpPr>
        <p:spPr/>
        <p:txBody>
          <a:bodyPr>
            <a:normAutofit lnSpcReduction="10000"/>
          </a:bodyPr>
          <a:lstStyle/>
          <a:p>
            <a:r>
              <a:rPr lang="en-US" dirty="0"/>
              <a:t>The first step was using the instructions to setup a RDS instance on AWS and luckily the clear instructions were fairly easy to follow and I had no hiccups</a:t>
            </a:r>
          </a:p>
          <a:p>
            <a:r>
              <a:rPr lang="en-US" dirty="0"/>
              <a:t>Details like name, address, phone and city were generated using a fake data generator called </a:t>
            </a:r>
            <a:r>
              <a:rPr lang="en-US" dirty="0" err="1"/>
              <a:t>jFairy</a:t>
            </a:r>
            <a:endParaRPr lang="en-US" dirty="0"/>
          </a:p>
          <a:p>
            <a:r>
              <a:rPr lang="en-US" dirty="0"/>
              <a:t>Bar names were generated from a wiki page with all the fictional bars in shows/movies etc. (if you find inappropriate name, you know why, even though I tried and made sure to find and remove a lot of the obvious one’s)</a:t>
            </a:r>
          </a:p>
          <a:p>
            <a:r>
              <a:rPr lang="en-US" dirty="0"/>
              <a:t>Beer names were generated from a random website with the beer name and manufacturer listed and same with food items and beverage</a:t>
            </a:r>
          </a:p>
        </p:txBody>
      </p:sp>
    </p:spTree>
    <p:extLst>
      <p:ext uri="{BB962C8B-B14F-4D97-AF65-F5344CB8AC3E}">
        <p14:creationId xmlns:p14="http://schemas.microsoft.com/office/powerpoint/2010/main" val="160440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B8F7-421F-4ABB-AFFE-C575C700745D}"/>
              </a:ext>
            </a:extLst>
          </p:cNvPr>
          <p:cNvSpPr>
            <a:spLocks noGrp="1"/>
          </p:cNvSpPr>
          <p:nvPr>
            <p:ph type="title"/>
          </p:nvPr>
        </p:nvSpPr>
        <p:spPr/>
        <p:txBody>
          <a:bodyPr/>
          <a:lstStyle/>
          <a:p>
            <a:r>
              <a:rPr lang="en-US" dirty="0"/>
              <a:t>Data Generation (continued)</a:t>
            </a:r>
          </a:p>
        </p:txBody>
      </p:sp>
      <p:sp>
        <p:nvSpPr>
          <p:cNvPr id="3" name="Content Placeholder 2">
            <a:extLst>
              <a:ext uri="{FF2B5EF4-FFF2-40B4-BE49-F238E27FC236}">
                <a16:creationId xmlns:a16="http://schemas.microsoft.com/office/drawing/2014/main" id="{D48933A2-9BFF-44E3-A548-8A7D950D4649}"/>
              </a:ext>
            </a:extLst>
          </p:cNvPr>
          <p:cNvSpPr>
            <a:spLocks noGrp="1"/>
          </p:cNvSpPr>
          <p:nvPr>
            <p:ph idx="1"/>
          </p:nvPr>
        </p:nvSpPr>
        <p:spPr/>
        <p:txBody>
          <a:bodyPr/>
          <a:lstStyle/>
          <a:p>
            <a:r>
              <a:rPr lang="en-US" dirty="0"/>
              <a:t>Transaction day and times were generated randomly (didn’t use a date because the project specification only said to store the time when a transaction was issued)</a:t>
            </a:r>
          </a:p>
          <a:p>
            <a:r>
              <a:rPr lang="en-US" dirty="0"/>
              <a:t>Finally at the end, I enforced the 3 patterns into my java data generation program to avoid unnecessary inserts/updates/deletes later on when its imported into MySQL</a:t>
            </a:r>
          </a:p>
          <a:p>
            <a:r>
              <a:rPr lang="en-US" dirty="0"/>
              <a:t>Then I moved on to setup the database table according to my original ER diagram and schema from part 1 with slight modifications</a:t>
            </a:r>
          </a:p>
          <a:p>
            <a:r>
              <a:rPr lang="en-US" dirty="0"/>
              <a:t>I ended the part 2 by setting up the correct foreign keys and other constraints and then finally importing the CSV’s</a:t>
            </a:r>
          </a:p>
        </p:txBody>
      </p:sp>
    </p:spTree>
    <p:extLst>
      <p:ext uri="{BB962C8B-B14F-4D97-AF65-F5344CB8AC3E}">
        <p14:creationId xmlns:p14="http://schemas.microsoft.com/office/powerpoint/2010/main" val="89620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F51F-6877-41A6-8534-8D8F803C5A27}"/>
              </a:ext>
            </a:extLst>
          </p:cNvPr>
          <p:cNvSpPr>
            <a:spLocks noGrp="1"/>
          </p:cNvSpPr>
          <p:nvPr>
            <p:ph type="title"/>
          </p:nvPr>
        </p:nvSpPr>
        <p:spPr/>
        <p:txBody>
          <a:bodyPr/>
          <a:lstStyle/>
          <a:p>
            <a:r>
              <a:rPr lang="en-US" dirty="0"/>
              <a:t>Web Dev Journey Begins</a:t>
            </a:r>
          </a:p>
        </p:txBody>
      </p:sp>
      <p:sp>
        <p:nvSpPr>
          <p:cNvPr id="3" name="Content Placeholder 2">
            <a:extLst>
              <a:ext uri="{FF2B5EF4-FFF2-40B4-BE49-F238E27FC236}">
                <a16:creationId xmlns:a16="http://schemas.microsoft.com/office/drawing/2014/main" id="{AA364304-093A-4E0C-8AF1-7BC325144185}"/>
              </a:ext>
            </a:extLst>
          </p:cNvPr>
          <p:cNvSpPr>
            <a:spLocks noGrp="1"/>
          </p:cNvSpPr>
          <p:nvPr>
            <p:ph idx="1"/>
          </p:nvPr>
        </p:nvSpPr>
        <p:spPr/>
        <p:txBody>
          <a:bodyPr/>
          <a:lstStyle/>
          <a:p>
            <a:r>
              <a:rPr lang="en-US" dirty="0"/>
              <a:t>I started watching the tutorials and trying to learn a lot of the differences between web and standard software dev</a:t>
            </a:r>
          </a:p>
          <a:p>
            <a:r>
              <a:rPr lang="en-US" dirty="0"/>
              <a:t>I tried it out before (with Ruby/JS setup) and learned a lot but quickly went back to my roots because I enjoy building software more</a:t>
            </a:r>
          </a:p>
          <a:p>
            <a:r>
              <a:rPr lang="en-US" dirty="0"/>
              <a:t>Considering that, it was amazing how much I learned from all the online resources in the beginning (resources like YouTube, Google search</a:t>
            </a:r>
            <a:r>
              <a:rPr lang="en-US"/>
              <a:t>, StackOverflow</a:t>
            </a:r>
            <a:r>
              <a:rPr lang="en-US" dirty="0"/>
              <a:t>, API documentation to name a few)</a:t>
            </a:r>
          </a:p>
          <a:p>
            <a:r>
              <a:rPr lang="en-US" dirty="0"/>
              <a:t>It didn’t take too long though before I started running into some issues</a:t>
            </a:r>
          </a:p>
        </p:txBody>
      </p:sp>
    </p:spTree>
    <p:extLst>
      <p:ext uri="{BB962C8B-B14F-4D97-AF65-F5344CB8AC3E}">
        <p14:creationId xmlns:p14="http://schemas.microsoft.com/office/powerpoint/2010/main" val="391603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3704-0DE7-4BDB-9AC7-DD681AA027E2}"/>
              </a:ext>
            </a:extLst>
          </p:cNvPr>
          <p:cNvSpPr>
            <a:spLocks noGrp="1"/>
          </p:cNvSpPr>
          <p:nvPr>
            <p:ph type="title"/>
          </p:nvPr>
        </p:nvSpPr>
        <p:spPr/>
        <p:txBody>
          <a:bodyPr/>
          <a:lstStyle/>
          <a:p>
            <a:r>
              <a:rPr lang="en-US" dirty="0"/>
              <a:t>Journey Continues</a:t>
            </a:r>
          </a:p>
        </p:txBody>
      </p:sp>
      <p:sp>
        <p:nvSpPr>
          <p:cNvPr id="3" name="Content Placeholder 2">
            <a:extLst>
              <a:ext uri="{FF2B5EF4-FFF2-40B4-BE49-F238E27FC236}">
                <a16:creationId xmlns:a16="http://schemas.microsoft.com/office/drawing/2014/main" id="{E02F4C84-8B18-4589-8D0B-D522400D8014}"/>
              </a:ext>
            </a:extLst>
          </p:cNvPr>
          <p:cNvSpPr>
            <a:spLocks noGrp="1"/>
          </p:cNvSpPr>
          <p:nvPr>
            <p:ph idx="1"/>
          </p:nvPr>
        </p:nvSpPr>
        <p:spPr/>
        <p:txBody>
          <a:bodyPr/>
          <a:lstStyle/>
          <a:p>
            <a:r>
              <a:rPr lang="en-US" dirty="0"/>
              <a:t>I wasn’t an expert in any of the tools I was working with (Python, Typescript, Angular and Bootstrap) I had enough knowledge to do the basics from my previous endeavors but not nearly enough to confidently come up with something</a:t>
            </a:r>
          </a:p>
          <a:p>
            <a:r>
              <a:rPr lang="en-US" dirty="0"/>
              <a:t>Because of this, my pace of progress fell off a cliff as I desperately tried to struggle with other coursework and climbing this massive learning curve</a:t>
            </a:r>
          </a:p>
          <a:p>
            <a:r>
              <a:rPr lang="en-US" dirty="0"/>
              <a:t>I had to often stay up till 3AM just to have a reasonable chance at finishing the project in time but I am glad that I did because of how much I now know, at the end</a:t>
            </a:r>
          </a:p>
        </p:txBody>
      </p:sp>
    </p:spTree>
    <p:extLst>
      <p:ext uri="{BB962C8B-B14F-4D97-AF65-F5344CB8AC3E}">
        <p14:creationId xmlns:p14="http://schemas.microsoft.com/office/powerpoint/2010/main" val="200613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695D-0E9B-49FE-93FB-D65D994C62D1}"/>
              </a:ext>
            </a:extLst>
          </p:cNvPr>
          <p:cNvSpPr>
            <a:spLocks noGrp="1"/>
          </p:cNvSpPr>
          <p:nvPr>
            <p:ph type="title"/>
          </p:nvPr>
        </p:nvSpPr>
        <p:spPr/>
        <p:txBody>
          <a:bodyPr/>
          <a:lstStyle/>
          <a:p>
            <a:r>
              <a:rPr lang="en-US" dirty="0"/>
              <a:t>Journey isn’t over yet</a:t>
            </a:r>
          </a:p>
        </p:txBody>
      </p:sp>
      <p:sp>
        <p:nvSpPr>
          <p:cNvPr id="3" name="Content Placeholder 2">
            <a:extLst>
              <a:ext uri="{FF2B5EF4-FFF2-40B4-BE49-F238E27FC236}">
                <a16:creationId xmlns:a16="http://schemas.microsoft.com/office/drawing/2014/main" id="{0ACB1A2F-B67F-4A24-8B5D-3ED1DBEC0C86}"/>
              </a:ext>
            </a:extLst>
          </p:cNvPr>
          <p:cNvSpPr>
            <a:spLocks noGrp="1"/>
          </p:cNvSpPr>
          <p:nvPr>
            <p:ph idx="1"/>
          </p:nvPr>
        </p:nvSpPr>
        <p:spPr/>
        <p:txBody>
          <a:bodyPr>
            <a:normAutofit fontScale="92500" lnSpcReduction="10000"/>
          </a:bodyPr>
          <a:lstStyle/>
          <a:p>
            <a:r>
              <a:rPr lang="en-US" dirty="0"/>
              <a:t>As I marched on my learning spree, I used bootstrap documentation to prettify my UI. At some point it became very formulaic as I learned about the importance of separating out the logic into components and services and send and receive data between the front and back-end</a:t>
            </a:r>
          </a:p>
          <a:p>
            <a:r>
              <a:rPr lang="en-US" dirty="0"/>
              <a:t>Some of the analytical queries gave me some trouble but through writing it out on paper and tweaking the queries in MySQL, I managed to use them to generate the data I needed</a:t>
            </a:r>
          </a:p>
          <a:p>
            <a:pPr lvl="1"/>
            <a:r>
              <a:rPr lang="en-US" dirty="0"/>
              <a:t>I made this part especially difficult for myself by not storing the transactions issued column as a date/time object and just storing it as a string but it was too late to switch after my previous experience with import/export and the deadline</a:t>
            </a:r>
          </a:p>
          <a:p>
            <a:r>
              <a:rPr lang="en-US" dirty="0"/>
              <a:t>The final step to finalize this was implementing the appropriate triggers into the tables to make sure the 3 patterns were followed</a:t>
            </a:r>
          </a:p>
        </p:txBody>
      </p:sp>
    </p:spTree>
    <p:extLst>
      <p:ext uri="{BB962C8B-B14F-4D97-AF65-F5344CB8AC3E}">
        <p14:creationId xmlns:p14="http://schemas.microsoft.com/office/powerpoint/2010/main" val="2774503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83</TotalTime>
  <Words>1208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Bar Beer Drinker</vt:lpstr>
      <vt:lpstr>ER Diagram + Schema</vt:lpstr>
      <vt:lpstr>The Fallout</vt:lpstr>
      <vt:lpstr>Crying while Sitting and Vaiting</vt:lpstr>
      <vt:lpstr>Data Generation</vt:lpstr>
      <vt:lpstr>Data Generation (continued)</vt:lpstr>
      <vt:lpstr>Web Dev Journey Begins</vt:lpstr>
      <vt:lpstr>Journey Continues</vt:lpstr>
      <vt:lpstr>Journey isn’t over yet</vt:lpstr>
      <vt:lpstr>Destination is in my sights</vt:lpstr>
      <vt:lpstr>Arrived at the Destination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Beer Drinker</dc:title>
  <dc:creator>Anarav Patel</dc:creator>
  <cp:lastModifiedBy>Anarav Patel</cp:lastModifiedBy>
  <cp:revision>10</cp:revision>
  <dcterms:created xsi:type="dcterms:W3CDTF">2018-11-19T04:34:27Z</dcterms:created>
  <dcterms:modified xsi:type="dcterms:W3CDTF">2018-11-19T06:02:10Z</dcterms:modified>
</cp:coreProperties>
</file>