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2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0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4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9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4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F1D4-4AE4-485A-8684-F285AC3B9C27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FD602-E2C7-413F-AC61-C0DD1BDEC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30" y="394673"/>
            <a:ext cx="9079014" cy="6266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76870" y="0"/>
            <a:ext cx="56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外购件申请流程中填写信息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32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39" y="1589103"/>
            <a:ext cx="8054038" cy="37893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39014" y="905523"/>
            <a:ext cx="56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</a:t>
            </a:r>
            <a:r>
              <a:rPr lang="zh-CN" altLang="en-US" dirty="0" smtClean="0"/>
              <a:t>件显示的</a:t>
            </a:r>
            <a:r>
              <a:rPr lang="en-US" altLang="zh-CN" dirty="0" smtClean="0"/>
              <a:t>TC</a:t>
            </a:r>
            <a:r>
              <a:rPr lang="zh-CN" altLang="en-US" dirty="0" smtClean="0"/>
              <a:t>数据并可以手动更改的信息如下框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09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767"/>
            <a:ext cx="12184590" cy="49182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42369" y="248575"/>
            <a:ext cx="1608337" cy="31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自动带出信息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0706" y="248575"/>
            <a:ext cx="1605379" cy="3107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92D050"/>
                </a:solidFill>
              </a:rPr>
              <a:t>采购填写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2874" y="1778826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2873" y="2406845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2873" y="285352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2873" y="3076792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42873" y="3523468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2030" y="1085718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2030" y="132179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82030" y="263142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82030" y="2854700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82030" y="3109577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2030" y="331959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51697" y="4193514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51697" y="4475953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7821" y="1547856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51697" y="467182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51697" y="491283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47821" y="1085718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88631" y="3109577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21187" y="2395024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88631" y="285352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47821" y="4186567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09912" y="4827972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13612" y="154242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13612" y="2429855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06213" y="503104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03257" y="5310236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22313" y="3326348"/>
            <a:ext cx="905522" cy="22633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22313" y="218622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66945" y="2624953"/>
            <a:ext cx="1605379" cy="3107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66944" y="2422634"/>
            <a:ext cx="1605379" cy="3107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22313" y="1314921"/>
            <a:ext cx="1605379" cy="3107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22313" y="1957850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722313" y="1062327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22313" y="172947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42873" y="507787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48435" y="207691"/>
            <a:ext cx="56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外协物料实例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399496" y="266305"/>
            <a:ext cx="1208841" cy="3107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工艺填写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7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" y="799151"/>
            <a:ext cx="10168249" cy="52907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42874" y="1778826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2873" y="2406845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2873" y="285352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2873" y="3076792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42873" y="3523468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2030" y="132179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82030" y="263142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82030" y="2854700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82030" y="3109577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2030" y="331959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51697" y="4193514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51697" y="4475953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7821" y="1547856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51697" y="467182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51697" y="491283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47821" y="1085718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88631" y="3109577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21187" y="2395024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88631" y="285352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47821" y="4186567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09912" y="4827972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13612" y="154242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13612" y="2429855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06213" y="503104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03257" y="5310236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22313" y="3326348"/>
            <a:ext cx="905522" cy="2364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22313" y="218622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66945" y="2624953"/>
            <a:ext cx="1605379" cy="3107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66944" y="2422634"/>
            <a:ext cx="1605379" cy="3107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22313" y="1314921"/>
            <a:ext cx="1605379" cy="3107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22313" y="1957850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722313" y="1062327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22313" y="1729471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42873" y="507787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48435" y="207691"/>
            <a:ext cx="56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主机物料实例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051697" y="5145209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47821" y="5361552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47821" y="4436805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39687" y="4661135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35249" y="4857175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44855" y="5112177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09912" y="2847257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21750" y="2182548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09912" y="1295114"/>
            <a:ext cx="905522" cy="23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42369" y="248575"/>
            <a:ext cx="1608337" cy="31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自动带出信息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50706" y="248575"/>
            <a:ext cx="1605379" cy="3107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92D050"/>
                </a:solidFill>
              </a:rPr>
              <a:t>采购填写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99496" y="266305"/>
            <a:ext cx="1208841" cy="3107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工艺填写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87552" y="6243264"/>
            <a:ext cx="56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不同的工艺属性对应不同的字段内容和要求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62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曹峻诚</dc:creator>
  <cp:lastModifiedBy>曹峻诚</cp:lastModifiedBy>
  <cp:revision>5</cp:revision>
  <dcterms:created xsi:type="dcterms:W3CDTF">2022-05-07T07:26:54Z</dcterms:created>
  <dcterms:modified xsi:type="dcterms:W3CDTF">2022-05-07T07:54:58Z</dcterms:modified>
</cp:coreProperties>
</file>