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579" r:id="rId2"/>
    <p:sldId id="580" r:id="rId3"/>
    <p:sldId id="574" r:id="rId4"/>
    <p:sldId id="581" r:id="rId5"/>
    <p:sldId id="582" r:id="rId6"/>
    <p:sldId id="595" r:id="rId7"/>
    <p:sldId id="585" r:id="rId8"/>
    <p:sldId id="586" r:id="rId9"/>
    <p:sldId id="587" r:id="rId10"/>
    <p:sldId id="588" r:id="rId11"/>
    <p:sldId id="593" r:id="rId12"/>
    <p:sldId id="571"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pos="347">
          <p15:clr>
            <a:srgbClr val="A4A3A4"/>
          </p15:clr>
        </p15:guide>
        <p15:guide id="4" pos="66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D60C"/>
    <a:srgbClr val="A0BF7C"/>
    <a:srgbClr val="00A0E9"/>
    <a:srgbClr val="FFFF00"/>
    <a:srgbClr val="4472C4"/>
    <a:srgbClr val="E9ECF5"/>
    <a:srgbClr val="019ED5"/>
    <a:srgbClr val="8AABCA"/>
    <a:srgbClr val="8FAADC"/>
    <a:srgbClr val="A7DC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96" autoAdjust="0"/>
    <p:restoredTop sz="95320" autoAdjust="0"/>
  </p:normalViewPr>
  <p:slideViewPr>
    <p:cSldViewPr>
      <p:cViewPr varScale="1">
        <p:scale>
          <a:sx n="80" d="100"/>
          <a:sy n="80" d="100"/>
        </p:scale>
        <p:origin x="883" y="62"/>
      </p:cViewPr>
      <p:guideLst>
        <p:guide orient="horz" pos="2160"/>
        <p:guide pos="3840"/>
        <p:guide pos="347"/>
        <p:guide pos="665"/>
      </p:guideLst>
    </p:cSldViewPr>
  </p:slideViewPr>
  <p:outlineViewPr>
    <p:cViewPr>
      <p:scale>
        <a:sx n="33" d="100"/>
        <a:sy n="33" d="100"/>
      </p:scale>
      <p:origin x="0" y="0"/>
    </p:cViewPr>
  </p:outlineViewPr>
  <p:notesTextViewPr>
    <p:cViewPr>
      <p:scale>
        <a:sx n="1" d="1"/>
        <a:sy n="1" d="1"/>
      </p:scale>
      <p:origin x="0" y="0"/>
    </p:cViewPr>
  </p:notesTextViewPr>
  <p:sorterViewPr>
    <p:cViewPr>
      <p:scale>
        <a:sx n="198" d="100"/>
        <a:sy n="198" d="100"/>
      </p:scale>
      <p:origin x="0" y="-2538"/>
    </p:cViewPr>
  </p:sorterViewPr>
  <p:notesViewPr>
    <p:cSldViewPr showGuides="1">
      <p:cViewPr varScale="1">
        <p:scale>
          <a:sx n="86" d="100"/>
          <a:sy n="86" d="100"/>
        </p:scale>
        <p:origin x="-383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EB8624-80A1-4175-AB52-EB8DD798DC8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A2AA76BD-56D8-4BFD-B29D-73DAF7DF84EC}">
      <dgm:prSet phldrT="[文本]"/>
      <dgm:spPr>
        <a:solidFill>
          <a:schemeClr val="accent6">
            <a:lumMod val="75000"/>
          </a:schemeClr>
        </a:solidFill>
      </dgm:spPr>
      <dgm:t>
        <a:bodyPr/>
        <a:lstStyle/>
        <a:p>
          <a:r>
            <a:rPr lang="zh-CN" altLang="en-US" dirty="0"/>
            <a:t>物料</a:t>
          </a:r>
        </a:p>
      </dgm:t>
    </dgm:pt>
    <dgm:pt modelId="{44861DC4-4767-4E8C-A472-CB3E18C9ADC4}" type="parTrans" cxnId="{22196040-B84A-4BB8-9F51-F57CAA789FFC}">
      <dgm:prSet/>
      <dgm:spPr/>
      <dgm:t>
        <a:bodyPr/>
        <a:lstStyle/>
        <a:p>
          <a:endParaRPr lang="zh-CN" altLang="en-US"/>
        </a:p>
      </dgm:t>
    </dgm:pt>
    <dgm:pt modelId="{78E835C4-79CB-4AC1-AEC0-6AF297689A50}" type="sibTrans" cxnId="{22196040-B84A-4BB8-9F51-F57CAA789FFC}">
      <dgm:prSet/>
      <dgm:spPr/>
      <dgm:t>
        <a:bodyPr/>
        <a:lstStyle/>
        <a:p>
          <a:endParaRPr lang="zh-CN" altLang="en-US"/>
        </a:p>
      </dgm:t>
    </dgm:pt>
    <dgm:pt modelId="{7F9718FD-3475-4969-A183-E8305BEB660D}">
      <dgm:prSet phldrT="[文本]"/>
      <dgm:spPr>
        <a:solidFill>
          <a:schemeClr val="accent6">
            <a:lumMod val="75000"/>
          </a:schemeClr>
        </a:solidFill>
      </dgm:spPr>
      <dgm:t>
        <a:bodyPr/>
        <a:lstStyle/>
        <a:p>
          <a:r>
            <a:rPr lang="zh-CN" altLang="en-US" dirty="0"/>
            <a:t>自制件</a:t>
          </a:r>
        </a:p>
      </dgm:t>
    </dgm:pt>
    <dgm:pt modelId="{92AC4BC1-FE72-403A-9414-35188F282ACD}" type="parTrans" cxnId="{C6041CDC-E600-4E9F-BCDF-03FA568FD6E9}">
      <dgm:prSet/>
      <dgm:spPr/>
      <dgm:t>
        <a:bodyPr/>
        <a:lstStyle/>
        <a:p>
          <a:endParaRPr lang="zh-CN" altLang="en-US"/>
        </a:p>
      </dgm:t>
    </dgm:pt>
    <dgm:pt modelId="{9C032121-398B-4906-B1EB-1FE32C44DBDA}" type="sibTrans" cxnId="{C6041CDC-E600-4E9F-BCDF-03FA568FD6E9}">
      <dgm:prSet/>
      <dgm:spPr/>
      <dgm:t>
        <a:bodyPr/>
        <a:lstStyle/>
        <a:p>
          <a:endParaRPr lang="zh-CN" altLang="en-US"/>
        </a:p>
      </dgm:t>
    </dgm:pt>
    <dgm:pt modelId="{0FC3CE57-07F2-40B9-A9C2-5B7A4F6AC3B1}">
      <dgm:prSet phldrT="[文本]"/>
      <dgm:spPr>
        <a:solidFill>
          <a:schemeClr val="accent6">
            <a:lumMod val="75000"/>
          </a:schemeClr>
        </a:solidFill>
      </dgm:spPr>
      <dgm:t>
        <a:bodyPr/>
        <a:lstStyle/>
        <a:p>
          <a:r>
            <a:rPr lang="zh-CN" altLang="en-US" dirty="0"/>
            <a:t>外购件</a:t>
          </a:r>
        </a:p>
      </dgm:t>
    </dgm:pt>
    <dgm:pt modelId="{25F60B39-6FD1-4368-859E-A6EDC754029B}" type="parTrans" cxnId="{03BA1F71-9510-40CB-8F1B-B28FB2EE052F}">
      <dgm:prSet/>
      <dgm:spPr/>
      <dgm:t>
        <a:bodyPr/>
        <a:lstStyle/>
        <a:p>
          <a:endParaRPr lang="zh-CN" altLang="en-US"/>
        </a:p>
      </dgm:t>
    </dgm:pt>
    <dgm:pt modelId="{44735A98-6389-42FE-B254-3085F19AC3D9}" type="sibTrans" cxnId="{03BA1F71-9510-40CB-8F1B-B28FB2EE052F}">
      <dgm:prSet/>
      <dgm:spPr/>
      <dgm:t>
        <a:bodyPr/>
        <a:lstStyle/>
        <a:p>
          <a:endParaRPr lang="zh-CN" altLang="en-US"/>
        </a:p>
      </dgm:t>
    </dgm:pt>
    <dgm:pt modelId="{66429A5C-273F-4013-A1F0-D2C85A46DFCA}">
      <dgm:prSet/>
      <dgm:spPr>
        <a:solidFill>
          <a:schemeClr val="accent6">
            <a:lumMod val="75000"/>
          </a:schemeClr>
        </a:solidFill>
      </dgm:spPr>
      <dgm:t>
        <a:bodyPr/>
        <a:lstStyle/>
        <a:p>
          <a:r>
            <a:rPr lang="zh-CN" altLang="en-US" dirty="0"/>
            <a:t>原辅料</a:t>
          </a:r>
          <a:endParaRPr lang="en-US" altLang="zh-CN" dirty="0"/>
        </a:p>
      </dgm:t>
    </dgm:pt>
    <dgm:pt modelId="{63B1A66C-F736-41FE-800D-02302BFC04BF}" type="parTrans" cxnId="{C0325A6B-BFDD-4593-B819-55D2DC33E018}">
      <dgm:prSet/>
      <dgm:spPr/>
      <dgm:t>
        <a:bodyPr/>
        <a:lstStyle/>
        <a:p>
          <a:endParaRPr lang="zh-CN" altLang="en-US"/>
        </a:p>
      </dgm:t>
    </dgm:pt>
    <dgm:pt modelId="{833B32F1-DD86-4190-92AE-9470B64AF714}" type="sibTrans" cxnId="{C0325A6B-BFDD-4593-B819-55D2DC33E018}">
      <dgm:prSet/>
      <dgm:spPr/>
      <dgm:t>
        <a:bodyPr/>
        <a:lstStyle/>
        <a:p>
          <a:endParaRPr lang="zh-CN" altLang="en-US"/>
        </a:p>
      </dgm:t>
    </dgm:pt>
    <dgm:pt modelId="{976E1CE5-B416-4D7F-90C5-DD367D9EAC0C}">
      <dgm:prSet/>
      <dgm:spPr>
        <a:solidFill>
          <a:schemeClr val="accent6">
            <a:lumMod val="75000"/>
          </a:schemeClr>
        </a:solidFill>
      </dgm:spPr>
      <dgm:t>
        <a:bodyPr/>
        <a:lstStyle/>
        <a:p>
          <a:r>
            <a:rPr lang="zh-CN" altLang="en-US" dirty="0"/>
            <a:t>工艺装备</a:t>
          </a:r>
        </a:p>
      </dgm:t>
    </dgm:pt>
    <dgm:pt modelId="{FB5E8197-4859-4406-9BFA-20D55114C6DB}" type="parTrans" cxnId="{1CC10095-FDD7-446A-B166-FCFD5603CB02}">
      <dgm:prSet/>
      <dgm:spPr/>
      <dgm:t>
        <a:bodyPr/>
        <a:lstStyle/>
        <a:p>
          <a:endParaRPr lang="zh-CN" altLang="en-US"/>
        </a:p>
      </dgm:t>
    </dgm:pt>
    <dgm:pt modelId="{2564B4AC-852C-4594-9FF8-914834CE9785}" type="sibTrans" cxnId="{1CC10095-FDD7-446A-B166-FCFD5603CB02}">
      <dgm:prSet/>
      <dgm:spPr/>
      <dgm:t>
        <a:bodyPr/>
        <a:lstStyle/>
        <a:p>
          <a:endParaRPr lang="zh-CN" altLang="en-US"/>
        </a:p>
      </dgm:t>
    </dgm:pt>
    <dgm:pt modelId="{135FA003-1AF8-4C2B-A024-D6A23D1C3F24}">
      <dgm:prSet/>
      <dgm:spPr>
        <a:solidFill>
          <a:schemeClr val="accent6">
            <a:lumMod val="75000"/>
          </a:schemeClr>
        </a:solidFill>
      </dgm:spPr>
      <dgm:t>
        <a:bodyPr/>
        <a:lstStyle/>
        <a:p>
          <a:r>
            <a:rPr lang="zh-CN" altLang="en-US" dirty="0"/>
            <a:t>其他物料</a:t>
          </a:r>
        </a:p>
      </dgm:t>
    </dgm:pt>
    <dgm:pt modelId="{0B65498B-0BB7-45BF-B290-E0636D3FD074}" type="parTrans" cxnId="{AAD4A4E7-D131-4DCC-B8C9-7E749DE0E309}">
      <dgm:prSet/>
      <dgm:spPr/>
      <dgm:t>
        <a:bodyPr/>
        <a:lstStyle/>
        <a:p>
          <a:endParaRPr lang="zh-CN" altLang="en-US"/>
        </a:p>
      </dgm:t>
    </dgm:pt>
    <dgm:pt modelId="{E9376E01-1023-407F-92EE-04A3FC65C2AC}" type="sibTrans" cxnId="{AAD4A4E7-D131-4DCC-B8C9-7E749DE0E309}">
      <dgm:prSet/>
      <dgm:spPr/>
      <dgm:t>
        <a:bodyPr/>
        <a:lstStyle/>
        <a:p>
          <a:endParaRPr lang="zh-CN" altLang="en-US"/>
        </a:p>
      </dgm:t>
    </dgm:pt>
    <dgm:pt modelId="{DC7A0A5B-53E7-4F8F-AF2C-98BD8520FFE1}">
      <dgm:prSet/>
      <dgm:spPr>
        <a:solidFill>
          <a:schemeClr val="accent6">
            <a:lumMod val="75000"/>
          </a:schemeClr>
        </a:solidFill>
      </dgm:spPr>
      <dgm:t>
        <a:bodyPr/>
        <a:lstStyle/>
        <a:p>
          <a:r>
            <a:rPr lang="zh-CN" altLang="en-US" dirty="0"/>
            <a:t>计量器具</a:t>
          </a:r>
        </a:p>
      </dgm:t>
    </dgm:pt>
    <dgm:pt modelId="{81BAFBD2-1DB9-4ACB-BEE0-77A6DDC92E5B}" type="parTrans" cxnId="{4C35D373-FFCC-4348-B8BE-983243230D3B}">
      <dgm:prSet/>
      <dgm:spPr/>
      <dgm:t>
        <a:bodyPr/>
        <a:lstStyle/>
        <a:p>
          <a:endParaRPr lang="zh-CN" altLang="en-US"/>
        </a:p>
      </dgm:t>
    </dgm:pt>
    <dgm:pt modelId="{C05B8FA3-09E0-411F-BCB8-211C34AC1F00}" type="sibTrans" cxnId="{4C35D373-FFCC-4348-B8BE-983243230D3B}">
      <dgm:prSet/>
      <dgm:spPr/>
      <dgm:t>
        <a:bodyPr/>
        <a:lstStyle/>
        <a:p>
          <a:endParaRPr lang="zh-CN" altLang="en-US"/>
        </a:p>
      </dgm:t>
    </dgm:pt>
    <dgm:pt modelId="{153D33B9-5AF5-42D0-ABDB-0E43308F5C81}">
      <dgm:prSet/>
      <dgm:spPr>
        <a:solidFill>
          <a:schemeClr val="accent6">
            <a:lumMod val="75000"/>
          </a:schemeClr>
        </a:solidFill>
      </dgm:spPr>
      <dgm:t>
        <a:bodyPr/>
        <a:lstStyle/>
        <a:p>
          <a:r>
            <a:rPr lang="zh-CN" altLang="en-US" dirty="0"/>
            <a:t>办公设备及后勤服务用品</a:t>
          </a:r>
        </a:p>
      </dgm:t>
    </dgm:pt>
    <dgm:pt modelId="{CD641775-0F25-4171-8E2F-5959128F4BE6}" type="parTrans" cxnId="{B66895C6-B80C-4D1D-A0FB-6E12C83E8636}">
      <dgm:prSet/>
      <dgm:spPr/>
      <dgm:t>
        <a:bodyPr/>
        <a:lstStyle/>
        <a:p>
          <a:endParaRPr lang="zh-CN" altLang="en-US"/>
        </a:p>
      </dgm:t>
    </dgm:pt>
    <dgm:pt modelId="{7432DE72-79B2-4AD4-847F-2EAF529CA3B8}" type="sibTrans" cxnId="{B66895C6-B80C-4D1D-A0FB-6E12C83E8636}">
      <dgm:prSet/>
      <dgm:spPr/>
      <dgm:t>
        <a:bodyPr/>
        <a:lstStyle/>
        <a:p>
          <a:endParaRPr lang="zh-CN" altLang="en-US"/>
        </a:p>
      </dgm:t>
    </dgm:pt>
    <dgm:pt modelId="{72CF544D-9E9A-4CD1-9229-9E7A350220DF}">
      <dgm:prSet/>
      <dgm:spPr>
        <a:solidFill>
          <a:schemeClr val="accent1">
            <a:lumMod val="40000"/>
            <a:lumOff val="60000"/>
          </a:schemeClr>
        </a:solidFill>
        <a:ln>
          <a:solidFill>
            <a:srgbClr val="00A0E9"/>
          </a:solidFill>
        </a:ln>
      </dgm:spPr>
      <dgm:t>
        <a:bodyPr/>
        <a:lstStyle/>
        <a:p>
          <a:r>
            <a:rPr lang="zh-CN" altLang="en-US" dirty="0"/>
            <a:t>物料</a:t>
          </a:r>
          <a:r>
            <a:rPr lang="en-US" altLang="zh-CN" dirty="0"/>
            <a:t>7</a:t>
          </a:r>
          <a:endParaRPr lang="zh-CN" altLang="en-US" dirty="0"/>
        </a:p>
      </dgm:t>
    </dgm:pt>
    <dgm:pt modelId="{BD8BC19E-9F7F-4D6A-902E-17AA625DD0EE}" type="parTrans" cxnId="{E89CCAA0-B729-4F1B-B906-1341BF6D6C1E}">
      <dgm:prSet/>
      <dgm:spPr>
        <a:ln>
          <a:solidFill>
            <a:schemeClr val="accent1">
              <a:shade val="80000"/>
              <a:hueOff val="0"/>
              <a:satOff val="0"/>
              <a:lumOff val="0"/>
            </a:schemeClr>
          </a:solidFill>
          <a:prstDash val="dash"/>
        </a:ln>
      </dgm:spPr>
      <dgm:t>
        <a:bodyPr/>
        <a:lstStyle/>
        <a:p>
          <a:endParaRPr lang="zh-CN" altLang="en-US"/>
        </a:p>
      </dgm:t>
    </dgm:pt>
    <dgm:pt modelId="{EF005042-9C27-4D9C-BD25-0A8870E52427}" type="sibTrans" cxnId="{E89CCAA0-B729-4F1B-B906-1341BF6D6C1E}">
      <dgm:prSet/>
      <dgm:spPr/>
      <dgm:t>
        <a:bodyPr/>
        <a:lstStyle/>
        <a:p>
          <a:endParaRPr lang="zh-CN" altLang="en-US"/>
        </a:p>
      </dgm:t>
    </dgm:pt>
    <dgm:pt modelId="{9A11AFB6-C7DD-42A4-8DB9-9CC7F65DE201}">
      <dgm:prSet/>
      <dgm:spPr>
        <a:solidFill>
          <a:schemeClr val="accent1">
            <a:lumMod val="40000"/>
            <a:lumOff val="60000"/>
          </a:schemeClr>
        </a:solidFill>
      </dgm:spPr>
      <dgm:t>
        <a:bodyPr/>
        <a:lstStyle/>
        <a:p>
          <a:r>
            <a:rPr lang="zh-CN" altLang="en-US" dirty="0"/>
            <a:t>物料</a:t>
          </a:r>
          <a:r>
            <a:rPr lang="en-US" altLang="zh-CN" dirty="0"/>
            <a:t>8</a:t>
          </a:r>
          <a:endParaRPr lang="zh-CN" altLang="en-US" dirty="0"/>
        </a:p>
      </dgm:t>
    </dgm:pt>
    <dgm:pt modelId="{67DB30AE-C4D0-4E93-AA47-09F38B5C69E2}" type="parTrans" cxnId="{9B80EA6E-18F1-48D9-92C8-344E40969E02}">
      <dgm:prSet/>
      <dgm:spPr>
        <a:ln>
          <a:solidFill>
            <a:schemeClr val="accent1"/>
          </a:solidFill>
          <a:prstDash val="dash"/>
        </a:ln>
      </dgm:spPr>
      <dgm:t>
        <a:bodyPr/>
        <a:lstStyle/>
        <a:p>
          <a:endParaRPr lang="zh-CN" altLang="en-US"/>
        </a:p>
      </dgm:t>
    </dgm:pt>
    <dgm:pt modelId="{EA28F981-629A-4751-8381-1FD0D58BD027}" type="sibTrans" cxnId="{9B80EA6E-18F1-48D9-92C8-344E40969E02}">
      <dgm:prSet/>
      <dgm:spPr/>
      <dgm:t>
        <a:bodyPr/>
        <a:lstStyle/>
        <a:p>
          <a:endParaRPr lang="zh-CN" altLang="en-US"/>
        </a:p>
      </dgm:t>
    </dgm:pt>
    <dgm:pt modelId="{AF9283D5-534E-4110-B2F8-A2A965A49536}" type="pres">
      <dgm:prSet presAssocID="{2FEB8624-80A1-4175-AB52-EB8DD798DC8F}" presName="diagram" presStyleCnt="0">
        <dgm:presLayoutVars>
          <dgm:chPref val="1"/>
          <dgm:dir/>
          <dgm:animOne val="branch"/>
          <dgm:animLvl val="lvl"/>
          <dgm:resizeHandles val="exact"/>
        </dgm:presLayoutVars>
      </dgm:prSet>
      <dgm:spPr/>
    </dgm:pt>
    <dgm:pt modelId="{D1B71E79-121E-4CAC-A804-778E7B83C455}" type="pres">
      <dgm:prSet presAssocID="{A2AA76BD-56D8-4BFD-B29D-73DAF7DF84EC}" presName="root1" presStyleCnt="0"/>
      <dgm:spPr/>
    </dgm:pt>
    <dgm:pt modelId="{A68CFEFA-863C-4A63-9F38-475399913152}" type="pres">
      <dgm:prSet presAssocID="{A2AA76BD-56D8-4BFD-B29D-73DAF7DF84EC}" presName="LevelOneTextNode" presStyleLbl="node0" presStyleIdx="0" presStyleCnt="1">
        <dgm:presLayoutVars>
          <dgm:chPref val="3"/>
        </dgm:presLayoutVars>
      </dgm:prSet>
      <dgm:spPr/>
    </dgm:pt>
    <dgm:pt modelId="{8C302798-B04C-4055-8FF2-2BABB73A7459}" type="pres">
      <dgm:prSet presAssocID="{A2AA76BD-56D8-4BFD-B29D-73DAF7DF84EC}" presName="level2hierChild" presStyleCnt="0"/>
      <dgm:spPr/>
    </dgm:pt>
    <dgm:pt modelId="{156840FE-A9C6-4C56-86E3-B10EC04094DE}" type="pres">
      <dgm:prSet presAssocID="{92AC4BC1-FE72-403A-9414-35188F282ACD}" presName="conn2-1" presStyleLbl="parChTrans1D2" presStyleIdx="0" presStyleCnt="7"/>
      <dgm:spPr/>
    </dgm:pt>
    <dgm:pt modelId="{7D5FF09E-1FA8-44B0-B72C-989AFA8ACFC5}" type="pres">
      <dgm:prSet presAssocID="{92AC4BC1-FE72-403A-9414-35188F282ACD}" presName="connTx" presStyleLbl="parChTrans1D2" presStyleIdx="0" presStyleCnt="7"/>
      <dgm:spPr/>
    </dgm:pt>
    <dgm:pt modelId="{B4BDC187-1D89-44AE-9FF4-062B228D6F3E}" type="pres">
      <dgm:prSet presAssocID="{7F9718FD-3475-4969-A183-E8305BEB660D}" presName="root2" presStyleCnt="0"/>
      <dgm:spPr/>
    </dgm:pt>
    <dgm:pt modelId="{921272A4-626F-4A37-ACA9-1591BC30415E}" type="pres">
      <dgm:prSet presAssocID="{7F9718FD-3475-4969-A183-E8305BEB660D}" presName="LevelTwoTextNode" presStyleLbl="node2" presStyleIdx="0" presStyleCnt="7">
        <dgm:presLayoutVars>
          <dgm:chPref val="3"/>
        </dgm:presLayoutVars>
      </dgm:prSet>
      <dgm:spPr/>
    </dgm:pt>
    <dgm:pt modelId="{DE51D445-1379-4D46-B7A7-C21528B37806}" type="pres">
      <dgm:prSet presAssocID="{7F9718FD-3475-4969-A183-E8305BEB660D}" presName="level3hierChild" presStyleCnt="0"/>
      <dgm:spPr/>
    </dgm:pt>
    <dgm:pt modelId="{7215A600-13B5-4EE3-9EC4-A38F74121683}" type="pres">
      <dgm:prSet presAssocID="{25F60B39-6FD1-4368-859E-A6EDC754029B}" presName="conn2-1" presStyleLbl="parChTrans1D2" presStyleIdx="1" presStyleCnt="7"/>
      <dgm:spPr/>
    </dgm:pt>
    <dgm:pt modelId="{1945751B-1DDF-41D8-9C15-A987CAFBB868}" type="pres">
      <dgm:prSet presAssocID="{25F60B39-6FD1-4368-859E-A6EDC754029B}" presName="connTx" presStyleLbl="parChTrans1D2" presStyleIdx="1" presStyleCnt="7"/>
      <dgm:spPr/>
    </dgm:pt>
    <dgm:pt modelId="{B54EECA4-470F-48CA-863C-1C895E5D14DC}" type="pres">
      <dgm:prSet presAssocID="{0FC3CE57-07F2-40B9-A9C2-5B7A4F6AC3B1}" presName="root2" presStyleCnt="0"/>
      <dgm:spPr/>
    </dgm:pt>
    <dgm:pt modelId="{37D12A02-1C9A-42C2-B0B2-7A2BAB4B6E10}" type="pres">
      <dgm:prSet presAssocID="{0FC3CE57-07F2-40B9-A9C2-5B7A4F6AC3B1}" presName="LevelTwoTextNode" presStyleLbl="node2" presStyleIdx="1" presStyleCnt="7">
        <dgm:presLayoutVars>
          <dgm:chPref val="3"/>
        </dgm:presLayoutVars>
      </dgm:prSet>
      <dgm:spPr/>
    </dgm:pt>
    <dgm:pt modelId="{0F561FAA-F36E-4B3B-9EB8-4445E99D95ED}" type="pres">
      <dgm:prSet presAssocID="{0FC3CE57-07F2-40B9-A9C2-5B7A4F6AC3B1}" presName="level3hierChild" presStyleCnt="0"/>
      <dgm:spPr/>
    </dgm:pt>
    <dgm:pt modelId="{AA0C8506-4C52-4C54-8E0B-8E4ADD9AFFE0}" type="pres">
      <dgm:prSet presAssocID="{63B1A66C-F736-41FE-800D-02302BFC04BF}" presName="conn2-1" presStyleLbl="parChTrans1D2" presStyleIdx="2" presStyleCnt="7"/>
      <dgm:spPr/>
    </dgm:pt>
    <dgm:pt modelId="{BBE49921-3614-4D8E-AD22-08B2C29401FA}" type="pres">
      <dgm:prSet presAssocID="{63B1A66C-F736-41FE-800D-02302BFC04BF}" presName="connTx" presStyleLbl="parChTrans1D2" presStyleIdx="2" presStyleCnt="7"/>
      <dgm:spPr/>
    </dgm:pt>
    <dgm:pt modelId="{4D23A2D4-C8EE-459A-97C0-9A780ABFB221}" type="pres">
      <dgm:prSet presAssocID="{66429A5C-273F-4013-A1F0-D2C85A46DFCA}" presName="root2" presStyleCnt="0"/>
      <dgm:spPr/>
    </dgm:pt>
    <dgm:pt modelId="{E9E1FAE1-5293-4D92-BB98-E87A33D8BC2C}" type="pres">
      <dgm:prSet presAssocID="{66429A5C-273F-4013-A1F0-D2C85A46DFCA}" presName="LevelTwoTextNode" presStyleLbl="node2" presStyleIdx="2" presStyleCnt="7">
        <dgm:presLayoutVars>
          <dgm:chPref val="3"/>
        </dgm:presLayoutVars>
      </dgm:prSet>
      <dgm:spPr/>
    </dgm:pt>
    <dgm:pt modelId="{193E921D-DBAB-4AC2-9554-FCCFADB00E7A}" type="pres">
      <dgm:prSet presAssocID="{66429A5C-273F-4013-A1F0-D2C85A46DFCA}" presName="level3hierChild" presStyleCnt="0"/>
      <dgm:spPr/>
    </dgm:pt>
    <dgm:pt modelId="{B3FCAC23-A5B3-4CD3-8AD9-20D372418039}" type="pres">
      <dgm:prSet presAssocID="{FB5E8197-4859-4406-9BFA-20D55114C6DB}" presName="conn2-1" presStyleLbl="parChTrans1D2" presStyleIdx="3" presStyleCnt="7"/>
      <dgm:spPr/>
    </dgm:pt>
    <dgm:pt modelId="{64E56C01-EFA8-4AFD-BFA6-1A20FA30B1D0}" type="pres">
      <dgm:prSet presAssocID="{FB5E8197-4859-4406-9BFA-20D55114C6DB}" presName="connTx" presStyleLbl="parChTrans1D2" presStyleIdx="3" presStyleCnt="7"/>
      <dgm:spPr/>
    </dgm:pt>
    <dgm:pt modelId="{21D945A3-B18A-4A69-A596-638775B91F6B}" type="pres">
      <dgm:prSet presAssocID="{976E1CE5-B416-4D7F-90C5-DD367D9EAC0C}" presName="root2" presStyleCnt="0"/>
      <dgm:spPr/>
    </dgm:pt>
    <dgm:pt modelId="{0A52AA44-0B6E-40C8-8033-3CB3694DC900}" type="pres">
      <dgm:prSet presAssocID="{976E1CE5-B416-4D7F-90C5-DD367D9EAC0C}" presName="LevelTwoTextNode" presStyleLbl="node2" presStyleIdx="3" presStyleCnt="7">
        <dgm:presLayoutVars>
          <dgm:chPref val="3"/>
        </dgm:presLayoutVars>
      </dgm:prSet>
      <dgm:spPr/>
    </dgm:pt>
    <dgm:pt modelId="{3AE4A8D7-2180-4C0B-A1CA-5BBF63C18F9D}" type="pres">
      <dgm:prSet presAssocID="{976E1CE5-B416-4D7F-90C5-DD367D9EAC0C}" presName="level3hierChild" presStyleCnt="0"/>
      <dgm:spPr/>
    </dgm:pt>
    <dgm:pt modelId="{D6C1575E-3605-4E5B-B303-8C62B9124F9C}" type="pres">
      <dgm:prSet presAssocID="{81BAFBD2-1DB9-4ACB-BEE0-77A6DDC92E5B}" presName="conn2-1" presStyleLbl="parChTrans1D2" presStyleIdx="4" presStyleCnt="7"/>
      <dgm:spPr/>
    </dgm:pt>
    <dgm:pt modelId="{41797FA9-2AE5-4F17-8A9A-34E063E7F846}" type="pres">
      <dgm:prSet presAssocID="{81BAFBD2-1DB9-4ACB-BEE0-77A6DDC92E5B}" presName="connTx" presStyleLbl="parChTrans1D2" presStyleIdx="4" presStyleCnt="7"/>
      <dgm:spPr/>
    </dgm:pt>
    <dgm:pt modelId="{D8774C58-29DC-43E4-AE9D-928E29269C5B}" type="pres">
      <dgm:prSet presAssocID="{DC7A0A5B-53E7-4F8F-AF2C-98BD8520FFE1}" presName="root2" presStyleCnt="0"/>
      <dgm:spPr/>
    </dgm:pt>
    <dgm:pt modelId="{094DBB41-EA7E-4129-B19F-EB39B3F8B11E}" type="pres">
      <dgm:prSet presAssocID="{DC7A0A5B-53E7-4F8F-AF2C-98BD8520FFE1}" presName="LevelTwoTextNode" presStyleLbl="node2" presStyleIdx="4" presStyleCnt="7">
        <dgm:presLayoutVars>
          <dgm:chPref val="3"/>
        </dgm:presLayoutVars>
      </dgm:prSet>
      <dgm:spPr/>
    </dgm:pt>
    <dgm:pt modelId="{4B57FC43-5D0E-44C3-A4C6-A37C4090290B}" type="pres">
      <dgm:prSet presAssocID="{DC7A0A5B-53E7-4F8F-AF2C-98BD8520FFE1}" presName="level3hierChild" presStyleCnt="0"/>
      <dgm:spPr/>
    </dgm:pt>
    <dgm:pt modelId="{0E1DF8A5-4A55-4A82-8A27-DC903BE548E7}" type="pres">
      <dgm:prSet presAssocID="{CD641775-0F25-4171-8E2F-5959128F4BE6}" presName="conn2-1" presStyleLbl="parChTrans1D2" presStyleIdx="5" presStyleCnt="7"/>
      <dgm:spPr/>
    </dgm:pt>
    <dgm:pt modelId="{227A7068-074F-4400-A570-B8ABF0ABE5EF}" type="pres">
      <dgm:prSet presAssocID="{CD641775-0F25-4171-8E2F-5959128F4BE6}" presName="connTx" presStyleLbl="parChTrans1D2" presStyleIdx="5" presStyleCnt="7"/>
      <dgm:spPr/>
    </dgm:pt>
    <dgm:pt modelId="{F86E67BF-E69C-4168-A538-280321F9D1E0}" type="pres">
      <dgm:prSet presAssocID="{153D33B9-5AF5-42D0-ABDB-0E43308F5C81}" presName="root2" presStyleCnt="0"/>
      <dgm:spPr/>
    </dgm:pt>
    <dgm:pt modelId="{0FF74157-17C1-4EB9-8A62-982FDF091A5D}" type="pres">
      <dgm:prSet presAssocID="{153D33B9-5AF5-42D0-ABDB-0E43308F5C81}" presName="LevelTwoTextNode" presStyleLbl="node2" presStyleIdx="5" presStyleCnt="7">
        <dgm:presLayoutVars>
          <dgm:chPref val="3"/>
        </dgm:presLayoutVars>
      </dgm:prSet>
      <dgm:spPr/>
    </dgm:pt>
    <dgm:pt modelId="{2895246C-4367-47C7-8C94-990CC52431A4}" type="pres">
      <dgm:prSet presAssocID="{153D33B9-5AF5-42D0-ABDB-0E43308F5C81}" presName="level3hierChild" presStyleCnt="0"/>
      <dgm:spPr/>
    </dgm:pt>
    <dgm:pt modelId="{278988B7-660D-4BE8-9BE5-670270E5B265}" type="pres">
      <dgm:prSet presAssocID="{0B65498B-0BB7-45BF-B290-E0636D3FD074}" presName="conn2-1" presStyleLbl="parChTrans1D2" presStyleIdx="6" presStyleCnt="7"/>
      <dgm:spPr/>
    </dgm:pt>
    <dgm:pt modelId="{AE1DC8F0-00EA-4C3A-B85C-6D96947C2352}" type="pres">
      <dgm:prSet presAssocID="{0B65498B-0BB7-45BF-B290-E0636D3FD074}" presName="connTx" presStyleLbl="parChTrans1D2" presStyleIdx="6" presStyleCnt="7"/>
      <dgm:spPr/>
    </dgm:pt>
    <dgm:pt modelId="{AE2B794A-ECDD-44EA-98D2-8CD00563B4D1}" type="pres">
      <dgm:prSet presAssocID="{135FA003-1AF8-4C2B-A024-D6A23D1C3F24}" presName="root2" presStyleCnt="0"/>
      <dgm:spPr/>
    </dgm:pt>
    <dgm:pt modelId="{3FB52A35-AD3A-405A-9991-DA5547DB3C9E}" type="pres">
      <dgm:prSet presAssocID="{135FA003-1AF8-4C2B-A024-D6A23D1C3F24}" presName="LevelTwoTextNode" presStyleLbl="node2" presStyleIdx="6" presStyleCnt="7">
        <dgm:presLayoutVars>
          <dgm:chPref val="3"/>
        </dgm:presLayoutVars>
      </dgm:prSet>
      <dgm:spPr/>
    </dgm:pt>
    <dgm:pt modelId="{35069056-8468-4E39-8AE8-C528F1EAB51D}" type="pres">
      <dgm:prSet presAssocID="{135FA003-1AF8-4C2B-A024-D6A23D1C3F24}" presName="level3hierChild" presStyleCnt="0"/>
      <dgm:spPr/>
    </dgm:pt>
    <dgm:pt modelId="{9CE68FAE-3C70-40C0-A30B-B77B959094D5}" type="pres">
      <dgm:prSet presAssocID="{BD8BC19E-9F7F-4D6A-902E-17AA625DD0EE}" presName="conn2-1" presStyleLbl="parChTrans1D3" presStyleIdx="0" presStyleCnt="2"/>
      <dgm:spPr/>
    </dgm:pt>
    <dgm:pt modelId="{4D87B7DA-9F47-4DA9-827B-EE1E368D9494}" type="pres">
      <dgm:prSet presAssocID="{BD8BC19E-9F7F-4D6A-902E-17AA625DD0EE}" presName="connTx" presStyleLbl="parChTrans1D3" presStyleIdx="0" presStyleCnt="2"/>
      <dgm:spPr/>
    </dgm:pt>
    <dgm:pt modelId="{EA78EA3C-B97B-4260-A0BF-EE6A042BA5F7}" type="pres">
      <dgm:prSet presAssocID="{72CF544D-9E9A-4CD1-9229-9E7A350220DF}" presName="root2" presStyleCnt="0"/>
      <dgm:spPr/>
    </dgm:pt>
    <dgm:pt modelId="{2E52EE5B-E82A-4EB1-B9A6-8D0B9ADFE76A}" type="pres">
      <dgm:prSet presAssocID="{72CF544D-9E9A-4CD1-9229-9E7A350220DF}" presName="LevelTwoTextNode" presStyleLbl="node3" presStyleIdx="0" presStyleCnt="2">
        <dgm:presLayoutVars>
          <dgm:chPref val="3"/>
        </dgm:presLayoutVars>
      </dgm:prSet>
      <dgm:spPr/>
    </dgm:pt>
    <dgm:pt modelId="{4B02C8F1-5CD3-4667-A88B-41B620DE033A}" type="pres">
      <dgm:prSet presAssocID="{72CF544D-9E9A-4CD1-9229-9E7A350220DF}" presName="level3hierChild" presStyleCnt="0"/>
      <dgm:spPr/>
    </dgm:pt>
    <dgm:pt modelId="{4C2496EE-7F97-40A6-8147-23499B3564EA}" type="pres">
      <dgm:prSet presAssocID="{67DB30AE-C4D0-4E93-AA47-09F38B5C69E2}" presName="conn2-1" presStyleLbl="parChTrans1D3" presStyleIdx="1" presStyleCnt="2"/>
      <dgm:spPr/>
    </dgm:pt>
    <dgm:pt modelId="{0F1D5CFB-33D5-46B9-BA18-2BB7AE5819DE}" type="pres">
      <dgm:prSet presAssocID="{67DB30AE-C4D0-4E93-AA47-09F38B5C69E2}" presName="connTx" presStyleLbl="parChTrans1D3" presStyleIdx="1" presStyleCnt="2"/>
      <dgm:spPr/>
    </dgm:pt>
    <dgm:pt modelId="{7A8F8A99-4EB8-4D88-9130-0757810278D5}" type="pres">
      <dgm:prSet presAssocID="{9A11AFB6-C7DD-42A4-8DB9-9CC7F65DE201}" presName="root2" presStyleCnt="0"/>
      <dgm:spPr/>
    </dgm:pt>
    <dgm:pt modelId="{C0E8D1CA-1B4E-4003-B7BC-0112AEE611F8}" type="pres">
      <dgm:prSet presAssocID="{9A11AFB6-C7DD-42A4-8DB9-9CC7F65DE201}" presName="LevelTwoTextNode" presStyleLbl="node3" presStyleIdx="1" presStyleCnt="2">
        <dgm:presLayoutVars>
          <dgm:chPref val="3"/>
        </dgm:presLayoutVars>
      </dgm:prSet>
      <dgm:spPr/>
    </dgm:pt>
    <dgm:pt modelId="{B7D42D81-E45A-446C-9910-632173DF02B8}" type="pres">
      <dgm:prSet presAssocID="{9A11AFB6-C7DD-42A4-8DB9-9CC7F65DE201}" presName="level3hierChild" presStyleCnt="0"/>
      <dgm:spPr/>
    </dgm:pt>
  </dgm:ptLst>
  <dgm:cxnLst>
    <dgm:cxn modelId="{D5656E11-15D6-47C3-97F6-EA908AF51EEE}" type="presOf" srcId="{72CF544D-9E9A-4CD1-9229-9E7A350220DF}" destId="{2E52EE5B-E82A-4EB1-B9A6-8D0B9ADFE76A}" srcOrd="0" destOrd="0" presId="urn:microsoft.com/office/officeart/2005/8/layout/hierarchy2"/>
    <dgm:cxn modelId="{B503481A-B565-45AF-A3A0-C9CCD7F6BA4D}" type="presOf" srcId="{81BAFBD2-1DB9-4ACB-BEE0-77A6DDC92E5B}" destId="{D6C1575E-3605-4E5B-B303-8C62B9124F9C}" srcOrd="0" destOrd="0" presId="urn:microsoft.com/office/officeart/2005/8/layout/hierarchy2"/>
    <dgm:cxn modelId="{99751429-AC7B-4109-88C0-3E820A5D7140}" type="presOf" srcId="{63B1A66C-F736-41FE-800D-02302BFC04BF}" destId="{AA0C8506-4C52-4C54-8E0B-8E4ADD9AFFE0}" srcOrd="0" destOrd="0" presId="urn:microsoft.com/office/officeart/2005/8/layout/hierarchy2"/>
    <dgm:cxn modelId="{A07B9429-BAD2-4B97-825A-E63E3654D931}" type="presOf" srcId="{DC7A0A5B-53E7-4F8F-AF2C-98BD8520FFE1}" destId="{094DBB41-EA7E-4129-B19F-EB39B3F8B11E}" srcOrd="0" destOrd="0" presId="urn:microsoft.com/office/officeart/2005/8/layout/hierarchy2"/>
    <dgm:cxn modelId="{13A98235-D75C-4331-AA94-10A390A02475}" type="presOf" srcId="{976E1CE5-B416-4D7F-90C5-DD367D9EAC0C}" destId="{0A52AA44-0B6E-40C8-8033-3CB3694DC900}" srcOrd="0" destOrd="0" presId="urn:microsoft.com/office/officeart/2005/8/layout/hierarchy2"/>
    <dgm:cxn modelId="{A6BCA33F-B634-4D4F-B787-7AD738458F12}" type="presOf" srcId="{CD641775-0F25-4171-8E2F-5959128F4BE6}" destId="{227A7068-074F-4400-A570-B8ABF0ABE5EF}" srcOrd="1" destOrd="0" presId="urn:microsoft.com/office/officeart/2005/8/layout/hierarchy2"/>
    <dgm:cxn modelId="{22196040-B84A-4BB8-9F51-F57CAA789FFC}" srcId="{2FEB8624-80A1-4175-AB52-EB8DD798DC8F}" destId="{A2AA76BD-56D8-4BFD-B29D-73DAF7DF84EC}" srcOrd="0" destOrd="0" parTransId="{44861DC4-4767-4E8C-A472-CB3E18C9ADC4}" sibTransId="{78E835C4-79CB-4AC1-AEC0-6AF297689A50}"/>
    <dgm:cxn modelId="{700E655C-CBF7-4CE8-8A7D-1A7613198631}" type="presOf" srcId="{9A11AFB6-C7DD-42A4-8DB9-9CC7F65DE201}" destId="{C0E8D1CA-1B4E-4003-B7BC-0112AEE611F8}" srcOrd="0" destOrd="0" presId="urn:microsoft.com/office/officeart/2005/8/layout/hierarchy2"/>
    <dgm:cxn modelId="{BC808965-2EDA-48C4-9EB0-DEB4375C0C3A}" type="presOf" srcId="{66429A5C-273F-4013-A1F0-D2C85A46DFCA}" destId="{E9E1FAE1-5293-4D92-BB98-E87A33D8BC2C}" srcOrd="0" destOrd="0" presId="urn:microsoft.com/office/officeart/2005/8/layout/hierarchy2"/>
    <dgm:cxn modelId="{C0325A6B-BFDD-4593-B819-55D2DC33E018}" srcId="{A2AA76BD-56D8-4BFD-B29D-73DAF7DF84EC}" destId="{66429A5C-273F-4013-A1F0-D2C85A46DFCA}" srcOrd="2" destOrd="0" parTransId="{63B1A66C-F736-41FE-800D-02302BFC04BF}" sibTransId="{833B32F1-DD86-4190-92AE-9470B64AF714}"/>
    <dgm:cxn modelId="{75CD334C-721B-4041-B1E1-F5F5E0CB2448}" type="presOf" srcId="{63B1A66C-F736-41FE-800D-02302BFC04BF}" destId="{BBE49921-3614-4D8E-AD22-08B2C29401FA}" srcOrd="1" destOrd="0" presId="urn:microsoft.com/office/officeart/2005/8/layout/hierarchy2"/>
    <dgm:cxn modelId="{9B80EA6E-18F1-48D9-92C8-344E40969E02}" srcId="{135FA003-1AF8-4C2B-A024-D6A23D1C3F24}" destId="{9A11AFB6-C7DD-42A4-8DB9-9CC7F65DE201}" srcOrd="1" destOrd="0" parTransId="{67DB30AE-C4D0-4E93-AA47-09F38B5C69E2}" sibTransId="{EA28F981-629A-4751-8381-1FD0D58BD027}"/>
    <dgm:cxn modelId="{03BA1F71-9510-40CB-8F1B-B28FB2EE052F}" srcId="{A2AA76BD-56D8-4BFD-B29D-73DAF7DF84EC}" destId="{0FC3CE57-07F2-40B9-A9C2-5B7A4F6AC3B1}" srcOrd="1" destOrd="0" parTransId="{25F60B39-6FD1-4368-859E-A6EDC754029B}" sibTransId="{44735A98-6389-42FE-B254-3085F19AC3D9}"/>
    <dgm:cxn modelId="{4C35D373-FFCC-4348-B8BE-983243230D3B}" srcId="{A2AA76BD-56D8-4BFD-B29D-73DAF7DF84EC}" destId="{DC7A0A5B-53E7-4F8F-AF2C-98BD8520FFE1}" srcOrd="4" destOrd="0" parTransId="{81BAFBD2-1DB9-4ACB-BEE0-77A6DDC92E5B}" sibTransId="{C05B8FA3-09E0-411F-BCB8-211C34AC1F00}"/>
    <dgm:cxn modelId="{2496D753-D55A-4183-827F-29B2871FF1D5}" type="presOf" srcId="{0B65498B-0BB7-45BF-B290-E0636D3FD074}" destId="{AE1DC8F0-00EA-4C3A-B85C-6D96947C2352}" srcOrd="1" destOrd="0" presId="urn:microsoft.com/office/officeart/2005/8/layout/hierarchy2"/>
    <dgm:cxn modelId="{83D79579-0183-4FB3-A215-FBC637655A5D}" type="presOf" srcId="{153D33B9-5AF5-42D0-ABDB-0E43308F5C81}" destId="{0FF74157-17C1-4EB9-8A62-982FDF091A5D}" srcOrd="0" destOrd="0" presId="urn:microsoft.com/office/officeart/2005/8/layout/hierarchy2"/>
    <dgm:cxn modelId="{DF92EF83-AC43-421C-B239-052EA98431C4}" type="presOf" srcId="{BD8BC19E-9F7F-4D6A-902E-17AA625DD0EE}" destId="{9CE68FAE-3C70-40C0-A30B-B77B959094D5}" srcOrd="0" destOrd="0" presId="urn:microsoft.com/office/officeart/2005/8/layout/hierarchy2"/>
    <dgm:cxn modelId="{2D14D384-18BA-4B30-9370-A0B9E995E42D}" type="presOf" srcId="{67DB30AE-C4D0-4E93-AA47-09F38B5C69E2}" destId="{4C2496EE-7F97-40A6-8147-23499B3564EA}" srcOrd="0" destOrd="0" presId="urn:microsoft.com/office/officeart/2005/8/layout/hierarchy2"/>
    <dgm:cxn modelId="{1CC10095-FDD7-446A-B166-FCFD5603CB02}" srcId="{A2AA76BD-56D8-4BFD-B29D-73DAF7DF84EC}" destId="{976E1CE5-B416-4D7F-90C5-DD367D9EAC0C}" srcOrd="3" destOrd="0" parTransId="{FB5E8197-4859-4406-9BFA-20D55114C6DB}" sibTransId="{2564B4AC-852C-4594-9FF8-914834CE9785}"/>
    <dgm:cxn modelId="{97571899-3AFF-42FE-9F55-FCF5CD24DD65}" type="presOf" srcId="{92AC4BC1-FE72-403A-9414-35188F282ACD}" destId="{156840FE-A9C6-4C56-86E3-B10EC04094DE}" srcOrd="0" destOrd="0" presId="urn:microsoft.com/office/officeart/2005/8/layout/hierarchy2"/>
    <dgm:cxn modelId="{E89CCAA0-B729-4F1B-B906-1341BF6D6C1E}" srcId="{135FA003-1AF8-4C2B-A024-D6A23D1C3F24}" destId="{72CF544D-9E9A-4CD1-9229-9E7A350220DF}" srcOrd="0" destOrd="0" parTransId="{BD8BC19E-9F7F-4D6A-902E-17AA625DD0EE}" sibTransId="{EF005042-9C27-4D9C-BD25-0A8870E52427}"/>
    <dgm:cxn modelId="{760FC0A6-96C9-4A66-A57D-C5574DD07F99}" type="presOf" srcId="{2FEB8624-80A1-4175-AB52-EB8DD798DC8F}" destId="{AF9283D5-534E-4110-B2F8-A2A965A49536}" srcOrd="0" destOrd="0" presId="urn:microsoft.com/office/officeart/2005/8/layout/hierarchy2"/>
    <dgm:cxn modelId="{4F57E9A7-C484-4AFE-8F26-2FC8B6A0AF3C}" type="presOf" srcId="{25F60B39-6FD1-4368-859E-A6EDC754029B}" destId="{1945751B-1DDF-41D8-9C15-A987CAFBB868}" srcOrd="1" destOrd="0" presId="urn:microsoft.com/office/officeart/2005/8/layout/hierarchy2"/>
    <dgm:cxn modelId="{156F75A8-422C-490B-B7FA-79ADA52CF55F}" type="presOf" srcId="{0B65498B-0BB7-45BF-B290-E0636D3FD074}" destId="{278988B7-660D-4BE8-9BE5-670270E5B265}" srcOrd="0" destOrd="0" presId="urn:microsoft.com/office/officeart/2005/8/layout/hierarchy2"/>
    <dgm:cxn modelId="{49101DAE-003E-4B36-B5AC-3444F3A86551}" type="presOf" srcId="{135FA003-1AF8-4C2B-A024-D6A23D1C3F24}" destId="{3FB52A35-AD3A-405A-9991-DA5547DB3C9E}" srcOrd="0" destOrd="0" presId="urn:microsoft.com/office/officeart/2005/8/layout/hierarchy2"/>
    <dgm:cxn modelId="{2F4720AF-837C-4157-BB4A-90FCCD126A7E}" type="presOf" srcId="{67DB30AE-C4D0-4E93-AA47-09F38B5C69E2}" destId="{0F1D5CFB-33D5-46B9-BA18-2BB7AE5819DE}" srcOrd="1" destOrd="0" presId="urn:microsoft.com/office/officeart/2005/8/layout/hierarchy2"/>
    <dgm:cxn modelId="{290026B2-F102-456B-BF04-6C5E2D564A4A}" type="presOf" srcId="{25F60B39-6FD1-4368-859E-A6EDC754029B}" destId="{7215A600-13B5-4EE3-9EC4-A38F74121683}" srcOrd="0" destOrd="0" presId="urn:microsoft.com/office/officeart/2005/8/layout/hierarchy2"/>
    <dgm:cxn modelId="{7021A6B4-ECF6-437A-8F69-B2252CAFA232}" type="presOf" srcId="{81BAFBD2-1DB9-4ACB-BEE0-77A6DDC92E5B}" destId="{41797FA9-2AE5-4F17-8A9A-34E063E7F846}" srcOrd="1" destOrd="0" presId="urn:microsoft.com/office/officeart/2005/8/layout/hierarchy2"/>
    <dgm:cxn modelId="{B66895C6-B80C-4D1D-A0FB-6E12C83E8636}" srcId="{A2AA76BD-56D8-4BFD-B29D-73DAF7DF84EC}" destId="{153D33B9-5AF5-42D0-ABDB-0E43308F5C81}" srcOrd="5" destOrd="0" parTransId="{CD641775-0F25-4171-8E2F-5959128F4BE6}" sibTransId="{7432DE72-79B2-4AD4-847F-2EAF529CA3B8}"/>
    <dgm:cxn modelId="{E26314CD-7FA6-40B3-B047-17735F00FC57}" type="presOf" srcId="{BD8BC19E-9F7F-4D6A-902E-17AA625DD0EE}" destId="{4D87B7DA-9F47-4DA9-827B-EE1E368D9494}" srcOrd="1" destOrd="0" presId="urn:microsoft.com/office/officeart/2005/8/layout/hierarchy2"/>
    <dgm:cxn modelId="{7735FFDA-FDCD-46B6-A490-01F6241B464F}" type="presOf" srcId="{7F9718FD-3475-4969-A183-E8305BEB660D}" destId="{921272A4-626F-4A37-ACA9-1591BC30415E}" srcOrd="0" destOrd="0" presId="urn:microsoft.com/office/officeart/2005/8/layout/hierarchy2"/>
    <dgm:cxn modelId="{C6041CDC-E600-4E9F-BCDF-03FA568FD6E9}" srcId="{A2AA76BD-56D8-4BFD-B29D-73DAF7DF84EC}" destId="{7F9718FD-3475-4969-A183-E8305BEB660D}" srcOrd="0" destOrd="0" parTransId="{92AC4BC1-FE72-403A-9414-35188F282ACD}" sibTransId="{9C032121-398B-4906-B1EB-1FE32C44DBDA}"/>
    <dgm:cxn modelId="{BD9732DC-ACFC-4091-A903-89D0C97C515E}" type="presOf" srcId="{CD641775-0F25-4171-8E2F-5959128F4BE6}" destId="{0E1DF8A5-4A55-4A82-8A27-DC903BE548E7}" srcOrd="0" destOrd="0" presId="urn:microsoft.com/office/officeart/2005/8/layout/hierarchy2"/>
    <dgm:cxn modelId="{C170B8DF-C61A-4AB3-AFCD-CDD435CE441E}" type="presOf" srcId="{0FC3CE57-07F2-40B9-A9C2-5B7A4F6AC3B1}" destId="{37D12A02-1C9A-42C2-B0B2-7A2BAB4B6E10}" srcOrd="0" destOrd="0" presId="urn:microsoft.com/office/officeart/2005/8/layout/hierarchy2"/>
    <dgm:cxn modelId="{1C5030E7-51FD-45E3-8496-E4163C86E6BB}" type="presOf" srcId="{92AC4BC1-FE72-403A-9414-35188F282ACD}" destId="{7D5FF09E-1FA8-44B0-B72C-989AFA8ACFC5}" srcOrd="1" destOrd="0" presId="urn:microsoft.com/office/officeart/2005/8/layout/hierarchy2"/>
    <dgm:cxn modelId="{AAD4A4E7-D131-4DCC-B8C9-7E749DE0E309}" srcId="{A2AA76BD-56D8-4BFD-B29D-73DAF7DF84EC}" destId="{135FA003-1AF8-4C2B-A024-D6A23D1C3F24}" srcOrd="6" destOrd="0" parTransId="{0B65498B-0BB7-45BF-B290-E0636D3FD074}" sibTransId="{E9376E01-1023-407F-92EE-04A3FC65C2AC}"/>
    <dgm:cxn modelId="{069E30F8-32A6-487F-9659-0EBB8E875988}" type="presOf" srcId="{FB5E8197-4859-4406-9BFA-20D55114C6DB}" destId="{B3FCAC23-A5B3-4CD3-8AD9-20D372418039}" srcOrd="0" destOrd="0" presId="urn:microsoft.com/office/officeart/2005/8/layout/hierarchy2"/>
    <dgm:cxn modelId="{DC99ADFC-DEAB-448A-836B-C7DEE7D40D1C}" type="presOf" srcId="{A2AA76BD-56D8-4BFD-B29D-73DAF7DF84EC}" destId="{A68CFEFA-863C-4A63-9F38-475399913152}" srcOrd="0" destOrd="0" presId="urn:microsoft.com/office/officeart/2005/8/layout/hierarchy2"/>
    <dgm:cxn modelId="{EDF961FF-628A-4C1E-8691-EBCAB9937DAA}" type="presOf" srcId="{FB5E8197-4859-4406-9BFA-20D55114C6DB}" destId="{64E56C01-EFA8-4AFD-BFA6-1A20FA30B1D0}" srcOrd="1" destOrd="0" presId="urn:microsoft.com/office/officeart/2005/8/layout/hierarchy2"/>
    <dgm:cxn modelId="{0DD7AA17-D54B-4E9E-BCD6-D43179C4BBA0}" type="presParOf" srcId="{AF9283D5-534E-4110-B2F8-A2A965A49536}" destId="{D1B71E79-121E-4CAC-A804-778E7B83C455}" srcOrd="0" destOrd="0" presId="urn:microsoft.com/office/officeart/2005/8/layout/hierarchy2"/>
    <dgm:cxn modelId="{EE92A19D-045C-4BD2-871B-3E7AC76DCABB}" type="presParOf" srcId="{D1B71E79-121E-4CAC-A804-778E7B83C455}" destId="{A68CFEFA-863C-4A63-9F38-475399913152}" srcOrd="0" destOrd="0" presId="urn:microsoft.com/office/officeart/2005/8/layout/hierarchy2"/>
    <dgm:cxn modelId="{1695EBC5-E358-4EBC-8B7D-85FAA2A54050}" type="presParOf" srcId="{D1B71E79-121E-4CAC-A804-778E7B83C455}" destId="{8C302798-B04C-4055-8FF2-2BABB73A7459}" srcOrd="1" destOrd="0" presId="urn:microsoft.com/office/officeart/2005/8/layout/hierarchy2"/>
    <dgm:cxn modelId="{33629829-061D-4974-9764-73E305C0866C}" type="presParOf" srcId="{8C302798-B04C-4055-8FF2-2BABB73A7459}" destId="{156840FE-A9C6-4C56-86E3-B10EC04094DE}" srcOrd="0" destOrd="0" presId="urn:microsoft.com/office/officeart/2005/8/layout/hierarchy2"/>
    <dgm:cxn modelId="{1800EBFF-9BB1-435A-8F6A-5C7D290D34FB}" type="presParOf" srcId="{156840FE-A9C6-4C56-86E3-B10EC04094DE}" destId="{7D5FF09E-1FA8-44B0-B72C-989AFA8ACFC5}" srcOrd="0" destOrd="0" presId="urn:microsoft.com/office/officeart/2005/8/layout/hierarchy2"/>
    <dgm:cxn modelId="{5063E92B-6FA7-4687-A729-D60345E5E6E0}" type="presParOf" srcId="{8C302798-B04C-4055-8FF2-2BABB73A7459}" destId="{B4BDC187-1D89-44AE-9FF4-062B228D6F3E}" srcOrd="1" destOrd="0" presId="urn:microsoft.com/office/officeart/2005/8/layout/hierarchy2"/>
    <dgm:cxn modelId="{6FC62104-1007-4D26-AABA-42826F0B8D61}" type="presParOf" srcId="{B4BDC187-1D89-44AE-9FF4-062B228D6F3E}" destId="{921272A4-626F-4A37-ACA9-1591BC30415E}" srcOrd="0" destOrd="0" presId="urn:microsoft.com/office/officeart/2005/8/layout/hierarchy2"/>
    <dgm:cxn modelId="{9F458603-7FAA-4F5E-ADEE-E739739F7207}" type="presParOf" srcId="{B4BDC187-1D89-44AE-9FF4-062B228D6F3E}" destId="{DE51D445-1379-4D46-B7A7-C21528B37806}" srcOrd="1" destOrd="0" presId="urn:microsoft.com/office/officeart/2005/8/layout/hierarchy2"/>
    <dgm:cxn modelId="{2BB7DA2D-DCF4-4D98-9D5E-89F67AE1BF0C}" type="presParOf" srcId="{8C302798-B04C-4055-8FF2-2BABB73A7459}" destId="{7215A600-13B5-4EE3-9EC4-A38F74121683}" srcOrd="2" destOrd="0" presId="urn:microsoft.com/office/officeart/2005/8/layout/hierarchy2"/>
    <dgm:cxn modelId="{800C7D46-9943-46A7-B114-C0CDD9B83D94}" type="presParOf" srcId="{7215A600-13B5-4EE3-9EC4-A38F74121683}" destId="{1945751B-1DDF-41D8-9C15-A987CAFBB868}" srcOrd="0" destOrd="0" presId="urn:microsoft.com/office/officeart/2005/8/layout/hierarchy2"/>
    <dgm:cxn modelId="{D577AF5E-F3CC-48B9-A183-23CDAC8C5742}" type="presParOf" srcId="{8C302798-B04C-4055-8FF2-2BABB73A7459}" destId="{B54EECA4-470F-48CA-863C-1C895E5D14DC}" srcOrd="3" destOrd="0" presId="urn:microsoft.com/office/officeart/2005/8/layout/hierarchy2"/>
    <dgm:cxn modelId="{94D15617-2199-484D-A282-AB051D089CFC}" type="presParOf" srcId="{B54EECA4-470F-48CA-863C-1C895E5D14DC}" destId="{37D12A02-1C9A-42C2-B0B2-7A2BAB4B6E10}" srcOrd="0" destOrd="0" presId="urn:microsoft.com/office/officeart/2005/8/layout/hierarchy2"/>
    <dgm:cxn modelId="{57E824F4-517F-498A-AE38-346C38572A6F}" type="presParOf" srcId="{B54EECA4-470F-48CA-863C-1C895E5D14DC}" destId="{0F561FAA-F36E-4B3B-9EB8-4445E99D95ED}" srcOrd="1" destOrd="0" presId="urn:microsoft.com/office/officeart/2005/8/layout/hierarchy2"/>
    <dgm:cxn modelId="{1BCFF072-7121-433D-A702-06A24C10C7F7}" type="presParOf" srcId="{8C302798-B04C-4055-8FF2-2BABB73A7459}" destId="{AA0C8506-4C52-4C54-8E0B-8E4ADD9AFFE0}" srcOrd="4" destOrd="0" presId="urn:microsoft.com/office/officeart/2005/8/layout/hierarchy2"/>
    <dgm:cxn modelId="{EE3C7C91-A245-4B55-B8AE-09ADD8398C26}" type="presParOf" srcId="{AA0C8506-4C52-4C54-8E0B-8E4ADD9AFFE0}" destId="{BBE49921-3614-4D8E-AD22-08B2C29401FA}" srcOrd="0" destOrd="0" presId="urn:microsoft.com/office/officeart/2005/8/layout/hierarchy2"/>
    <dgm:cxn modelId="{BC716C0B-5DAE-4BC2-81C2-376E96C8B962}" type="presParOf" srcId="{8C302798-B04C-4055-8FF2-2BABB73A7459}" destId="{4D23A2D4-C8EE-459A-97C0-9A780ABFB221}" srcOrd="5" destOrd="0" presId="urn:microsoft.com/office/officeart/2005/8/layout/hierarchy2"/>
    <dgm:cxn modelId="{FA003D46-F900-472B-A2D7-C8B5F4183A50}" type="presParOf" srcId="{4D23A2D4-C8EE-459A-97C0-9A780ABFB221}" destId="{E9E1FAE1-5293-4D92-BB98-E87A33D8BC2C}" srcOrd="0" destOrd="0" presId="urn:microsoft.com/office/officeart/2005/8/layout/hierarchy2"/>
    <dgm:cxn modelId="{53F1D909-7DB9-4E73-BFFD-8F2AA4AD82D1}" type="presParOf" srcId="{4D23A2D4-C8EE-459A-97C0-9A780ABFB221}" destId="{193E921D-DBAB-4AC2-9554-FCCFADB00E7A}" srcOrd="1" destOrd="0" presId="urn:microsoft.com/office/officeart/2005/8/layout/hierarchy2"/>
    <dgm:cxn modelId="{90DC4096-9EEB-492E-BB02-0BF5631DDEAF}" type="presParOf" srcId="{8C302798-B04C-4055-8FF2-2BABB73A7459}" destId="{B3FCAC23-A5B3-4CD3-8AD9-20D372418039}" srcOrd="6" destOrd="0" presId="urn:microsoft.com/office/officeart/2005/8/layout/hierarchy2"/>
    <dgm:cxn modelId="{A6712982-C9F9-421E-9CC7-75C34B10FA8A}" type="presParOf" srcId="{B3FCAC23-A5B3-4CD3-8AD9-20D372418039}" destId="{64E56C01-EFA8-4AFD-BFA6-1A20FA30B1D0}" srcOrd="0" destOrd="0" presId="urn:microsoft.com/office/officeart/2005/8/layout/hierarchy2"/>
    <dgm:cxn modelId="{C4040D87-F2AC-4747-AF7D-4FB23C9B65A2}" type="presParOf" srcId="{8C302798-B04C-4055-8FF2-2BABB73A7459}" destId="{21D945A3-B18A-4A69-A596-638775B91F6B}" srcOrd="7" destOrd="0" presId="urn:microsoft.com/office/officeart/2005/8/layout/hierarchy2"/>
    <dgm:cxn modelId="{DA0DF66F-A7DE-403C-99B3-99FE4319D23F}" type="presParOf" srcId="{21D945A3-B18A-4A69-A596-638775B91F6B}" destId="{0A52AA44-0B6E-40C8-8033-3CB3694DC900}" srcOrd="0" destOrd="0" presId="urn:microsoft.com/office/officeart/2005/8/layout/hierarchy2"/>
    <dgm:cxn modelId="{DF74BA7F-E7EF-4817-8B9C-E79598D99D4B}" type="presParOf" srcId="{21D945A3-B18A-4A69-A596-638775B91F6B}" destId="{3AE4A8D7-2180-4C0B-A1CA-5BBF63C18F9D}" srcOrd="1" destOrd="0" presId="urn:microsoft.com/office/officeart/2005/8/layout/hierarchy2"/>
    <dgm:cxn modelId="{E6746C5C-7D70-494D-8F09-A2F0B8D9915C}" type="presParOf" srcId="{8C302798-B04C-4055-8FF2-2BABB73A7459}" destId="{D6C1575E-3605-4E5B-B303-8C62B9124F9C}" srcOrd="8" destOrd="0" presId="urn:microsoft.com/office/officeart/2005/8/layout/hierarchy2"/>
    <dgm:cxn modelId="{2B5EED5D-C512-417A-A529-B2B827EBB2B7}" type="presParOf" srcId="{D6C1575E-3605-4E5B-B303-8C62B9124F9C}" destId="{41797FA9-2AE5-4F17-8A9A-34E063E7F846}" srcOrd="0" destOrd="0" presId="urn:microsoft.com/office/officeart/2005/8/layout/hierarchy2"/>
    <dgm:cxn modelId="{4740B6AD-1080-49E1-84D2-58ED79D39D64}" type="presParOf" srcId="{8C302798-B04C-4055-8FF2-2BABB73A7459}" destId="{D8774C58-29DC-43E4-AE9D-928E29269C5B}" srcOrd="9" destOrd="0" presId="urn:microsoft.com/office/officeart/2005/8/layout/hierarchy2"/>
    <dgm:cxn modelId="{8C73446E-19C9-45F7-A216-44C1391A7F96}" type="presParOf" srcId="{D8774C58-29DC-43E4-AE9D-928E29269C5B}" destId="{094DBB41-EA7E-4129-B19F-EB39B3F8B11E}" srcOrd="0" destOrd="0" presId="urn:microsoft.com/office/officeart/2005/8/layout/hierarchy2"/>
    <dgm:cxn modelId="{644DD573-1AFA-427C-A57C-F32772DA566F}" type="presParOf" srcId="{D8774C58-29DC-43E4-AE9D-928E29269C5B}" destId="{4B57FC43-5D0E-44C3-A4C6-A37C4090290B}" srcOrd="1" destOrd="0" presId="urn:microsoft.com/office/officeart/2005/8/layout/hierarchy2"/>
    <dgm:cxn modelId="{FC273531-B87E-4B2F-9697-8C02713BD450}" type="presParOf" srcId="{8C302798-B04C-4055-8FF2-2BABB73A7459}" destId="{0E1DF8A5-4A55-4A82-8A27-DC903BE548E7}" srcOrd="10" destOrd="0" presId="urn:microsoft.com/office/officeart/2005/8/layout/hierarchy2"/>
    <dgm:cxn modelId="{884B56DF-9756-4BBD-9AC1-D59F3E54D1EB}" type="presParOf" srcId="{0E1DF8A5-4A55-4A82-8A27-DC903BE548E7}" destId="{227A7068-074F-4400-A570-B8ABF0ABE5EF}" srcOrd="0" destOrd="0" presId="urn:microsoft.com/office/officeart/2005/8/layout/hierarchy2"/>
    <dgm:cxn modelId="{C3D51441-354A-4B7D-B5CE-3AF9043F7D98}" type="presParOf" srcId="{8C302798-B04C-4055-8FF2-2BABB73A7459}" destId="{F86E67BF-E69C-4168-A538-280321F9D1E0}" srcOrd="11" destOrd="0" presId="urn:microsoft.com/office/officeart/2005/8/layout/hierarchy2"/>
    <dgm:cxn modelId="{FE57BC9D-95D6-415D-9FCA-9D35EA76FD6B}" type="presParOf" srcId="{F86E67BF-E69C-4168-A538-280321F9D1E0}" destId="{0FF74157-17C1-4EB9-8A62-982FDF091A5D}" srcOrd="0" destOrd="0" presId="urn:microsoft.com/office/officeart/2005/8/layout/hierarchy2"/>
    <dgm:cxn modelId="{14B79078-3353-451F-B58B-00B165583AE1}" type="presParOf" srcId="{F86E67BF-E69C-4168-A538-280321F9D1E0}" destId="{2895246C-4367-47C7-8C94-990CC52431A4}" srcOrd="1" destOrd="0" presId="urn:microsoft.com/office/officeart/2005/8/layout/hierarchy2"/>
    <dgm:cxn modelId="{68B2064E-D027-4825-AF9E-F07DEDABEAE8}" type="presParOf" srcId="{8C302798-B04C-4055-8FF2-2BABB73A7459}" destId="{278988B7-660D-4BE8-9BE5-670270E5B265}" srcOrd="12" destOrd="0" presId="urn:microsoft.com/office/officeart/2005/8/layout/hierarchy2"/>
    <dgm:cxn modelId="{9E01667B-162F-4A32-92A6-C3C19C65DC5F}" type="presParOf" srcId="{278988B7-660D-4BE8-9BE5-670270E5B265}" destId="{AE1DC8F0-00EA-4C3A-B85C-6D96947C2352}" srcOrd="0" destOrd="0" presId="urn:microsoft.com/office/officeart/2005/8/layout/hierarchy2"/>
    <dgm:cxn modelId="{4682F18D-1ACA-4425-AD36-BB7FC24AABE4}" type="presParOf" srcId="{8C302798-B04C-4055-8FF2-2BABB73A7459}" destId="{AE2B794A-ECDD-44EA-98D2-8CD00563B4D1}" srcOrd="13" destOrd="0" presId="urn:microsoft.com/office/officeart/2005/8/layout/hierarchy2"/>
    <dgm:cxn modelId="{4713857F-72DC-48CD-8A85-0A7C6BCB4D03}" type="presParOf" srcId="{AE2B794A-ECDD-44EA-98D2-8CD00563B4D1}" destId="{3FB52A35-AD3A-405A-9991-DA5547DB3C9E}" srcOrd="0" destOrd="0" presId="urn:microsoft.com/office/officeart/2005/8/layout/hierarchy2"/>
    <dgm:cxn modelId="{EE08C0D2-1014-486F-B55B-AC7ACAA36780}" type="presParOf" srcId="{AE2B794A-ECDD-44EA-98D2-8CD00563B4D1}" destId="{35069056-8468-4E39-8AE8-C528F1EAB51D}" srcOrd="1" destOrd="0" presId="urn:microsoft.com/office/officeart/2005/8/layout/hierarchy2"/>
    <dgm:cxn modelId="{511ECE81-4BE8-49F4-84CF-38257B7AB90A}" type="presParOf" srcId="{35069056-8468-4E39-8AE8-C528F1EAB51D}" destId="{9CE68FAE-3C70-40C0-A30B-B77B959094D5}" srcOrd="0" destOrd="0" presId="urn:microsoft.com/office/officeart/2005/8/layout/hierarchy2"/>
    <dgm:cxn modelId="{7420DFB6-E48B-4C97-A281-8E12A7DAB2F3}" type="presParOf" srcId="{9CE68FAE-3C70-40C0-A30B-B77B959094D5}" destId="{4D87B7DA-9F47-4DA9-827B-EE1E368D9494}" srcOrd="0" destOrd="0" presId="urn:microsoft.com/office/officeart/2005/8/layout/hierarchy2"/>
    <dgm:cxn modelId="{6081C24D-8D59-4250-961C-660248D30788}" type="presParOf" srcId="{35069056-8468-4E39-8AE8-C528F1EAB51D}" destId="{EA78EA3C-B97B-4260-A0BF-EE6A042BA5F7}" srcOrd="1" destOrd="0" presId="urn:microsoft.com/office/officeart/2005/8/layout/hierarchy2"/>
    <dgm:cxn modelId="{2437604B-B963-4F0C-ACDC-4BFB7B888BB6}" type="presParOf" srcId="{EA78EA3C-B97B-4260-A0BF-EE6A042BA5F7}" destId="{2E52EE5B-E82A-4EB1-B9A6-8D0B9ADFE76A}" srcOrd="0" destOrd="0" presId="urn:microsoft.com/office/officeart/2005/8/layout/hierarchy2"/>
    <dgm:cxn modelId="{CBECBFE5-A720-4A69-9F34-3BFF467D96D6}" type="presParOf" srcId="{EA78EA3C-B97B-4260-A0BF-EE6A042BA5F7}" destId="{4B02C8F1-5CD3-4667-A88B-41B620DE033A}" srcOrd="1" destOrd="0" presId="urn:microsoft.com/office/officeart/2005/8/layout/hierarchy2"/>
    <dgm:cxn modelId="{B970829B-F0BA-4BB3-B89C-8A8AEA80DC52}" type="presParOf" srcId="{35069056-8468-4E39-8AE8-C528F1EAB51D}" destId="{4C2496EE-7F97-40A6-8147-23499B3564EA}" srcOrd="2" destOrd="0" presId="urn:microsoft.com/office/officeart/2005/8/layout/hierarchy2"/>
    <dgm:cxn modelId="{9FAEE501-1F81-4439-B73A-A1F63EF9C5B5}" type="presParOf" srcId="{4C2496EE-7F97-40A6-8147-23499B3564EA}" destId="{0F1D5CFB-33D5-46B9-BA18-2BB7AE5819DE}" srcOrd="0" destOrd="0" presId="urn:microsoft.com/office/officeart/2005/8/layout/hierarchy2"/>
    <dgm:cxn modelId="{1B160655-9229-4A85-A728-1C0401D1AE00}" type="presParOf" srcId="{35069056-8468-4E39-8AE8-C528F1EAB51D}" destId="{7A8F8A99-4EB8-4D88-9130-0757810278D5}" srcOrd="3" destOrd="0" presId="urn:microsoft.com/office/officeart/2005/8/layout/hierarchy2"/>
    <dgm:cxn modelId="{B7B487ED-167F-4E9A-B5CF-EE8FF3068A68}" type="presParOf" srcId="{7A8F8A99-4EB8-4D88-9130-0757810278D5}" destId="{C0E8D1CA-1B4E-4003-B7BC-0112AEE611F8}" srcOrd="0" destOrd="0" presId="urn:microsoft.com/office/officeart/2005/8/layout/hierarchy2"/>
    <dgm:cxn modelId="{6D9E16EF-E819-4E62-929B-767AE01C33A9}" type="presParOf" srcId="{7A8F8A99-4EB8-4D88-9130-0757810278D5}" destId="{B7D42D81-E45A-446C-9910-632173DF02B8}"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85E2DB-4168-400A-A824-E2AB36623874}" type="doc">
      <dgm:prSet loTypeId="urn:microsoft.com/office/officeart/2008/layout/HorizontalMultiLevelHierarchy" loCatId="hierarchy" qsTypeId="urn:microsoft.com/office/officeart/2005/8/quickstyle/simple1" qsCatId="simple" csTypeId="urn:microsoft.com/office/officeart/2005/8/colors/accent1_5" csCatId="accent1" phldr="1"/>
      <dgm:spPr/>
      <dgm:t>
        <a:bodyPr/>
        <a:lstStyle/>
        <a:p>
          <a:endParaRPr lang="zh-CN" altLang="en-US"/>
        </a:p>
      </dgm:t>
    </dgm:pt>
    <dgm:pt modelId="{69075EFE-B0F0-4F3F-9483-DC0E67BA264F}">
      <dgm:prSet phldrT="[文本]"/>
      <dgm:spPr/>
      <dgm:t>
        <a:bodyPr/>
        <a:lstStyle/>
        <a:p>
          <a:r>
            <a:rPr lang="zh-CN" altLang="en-US" dirty="0"/>
            <a:t>标准内容</a:t>
          </a:r>
        </a:p>
      </dgm:t>
    </dgm:pt>
    <dgm:pt modelId="{739BA3F2-2C22-4A31-9D7F-3213B1A31A2B}" type="parTrans" cxnId="{6F1A27C4-B6A5-401C-B644-880F7C6F1CCC}">
      <dgm:prSet/>
      <dgm:spPr/>
      <dgm:t>
        <a:bodyPr/>
        <a:lstStyle/>
        <a:p>
          <a:endParaRPr lang="zh-CN" altLang="en-US"/>
        </a:p>
      </dgm:t>
    </dgm:pt>
    <dgm:pt modelId="{C65E3473-9471-48D7-ADDB-C78831BF0019}" type="sibTrans" cxnId="{6F1A27C4-B6A5-401C-B644-880F7C6F1CCC}">
      <dgm:prSet/>
      <dgm:spPr/>
      <dgm:t>
        <a:bodyPr/>
        <a:lstStyle/>
        <a:p>
          <a:endParaRPr lang="zh-CN" altLang="en-US"/>
        </a:p>
      </dgm:t>
    </dgm:pt>
    <dgm:pt modelId="{A2C5B3B6-6BCB-4AD4-BE05-37502BA6AF85}">
      <dgm:prSet phldrT="[文本]"/>
      <dgm:spPr/>
      <dgm:t>
        <a:bodyPr/>
        <a:lstStyle/>
        <a:p>
          <a:r>
            <a:rPr lang="zh-CN" altLang="en-US" dirty="0"/>
            <a:t>分类</a:t>
          </a:r>
        </a:p>
      </dgm:t>
    </dgm:pt>
    <dgm:pt modelId="{C9BA4070-F557-45D6-B836-8E19411EA3BB}" type="parTrans" cxnId="{D290E2B3-3614-4AC3-A88F-DADC4B50971B}">
      <dgm:prSet/>
      <dgm:spPr/>
      <dgm:t>
        <a:bodyPr/>
        <a:lstStyle/>
        <a:p>
          <a:endParaRPr lang="zh-CN" altLang="en-US"/>
        </a:p>
      </dgm:t>
    </dgm:pt>
    <dgm:pt modelId="{C837BCCA-6049-4D9A-AD20-EE320A249515}" type="sibTrans" cxnId="{D290E2B3-3614-4AC3-A88F-DADC4B50971B}">
      <dgm:prSet/>
      <dgm:spPr/>
      <dgm:t>
        <a:bodyPr/>
        <a:lstStyle/>
        <a:p>
          <a:endParaRPr lang="zh-CN" altLang="en-US"/>
        </a:p>
      </dgm:t>
    </dgm:pt>
    <dgm:pt modelId="{B4EFEAB0-D958-4A4B-8AFF-F80809F9DA82}">
      <dgm:prSet phldrT="[文本]"/>
      <dgm:spPr/>
      <dgm:t>
        <a:bodyPr/>
        <a:lstStyle/>
        <a:p>
          <a:r>
            <a:rPr lang="zh-CN" altLang="en-US" dirty="0"/>
            <a:t>主数据编码</a:t>
          </a:r>
        </a:p>
      </dgm:t>
    </dgm:pt>
    <dgm:pt modelId="{BC6AF756-FF25-44FB-BE45-76BA7B206507}" type="parTrans" cxnId="{BBED04DD-257B-4F39-93CB-FD30A8BD7990}">
      <dgm:prSet/>
      <dgm:spPr/>
      <dgm:t>
        <a:bodyPr/>
        <a:lstStyle/>
        <a:p>
          <a:endParaRPr lang="zh-CN" altLang="en-US"/>
        </a:p>
      </dgm:t>
    </dgm:pt>
    <dgm:pt modelId="{B2D27165-A705-40F2-A059-F6B81ABA2D52}" type="sibTrans" cxnId="{BBED04DD-257B-4F39-93CB-FD30A8BD7990}">
      <dgm:prSet/>
      <dgm:spPr/>
      <dgm:t>
        <a:bodyPr/>
        <a:lstStyle/>
        <a:p>
          <a:endParaRPr lang="zh-CN" altLang="en-US"/>
        </a:p>
      </dgm:t>
    </dgm:pt>
    <dgm:pt modelId="{5A6B008A-E6F4-49A9-A2ED-0DB6E3643D5B}">
      <dgm:prSet phldrT="[文本]"/>
      <dgm:spPr/>
      <dgm:t>
        <a:bodyPr/>
        <a:lstStyle/>
        <a:p>
          <a:r>
            <a:rPr lang="zh-CN" altLang="en-US" dirty="0"/>
            <a:t>属性约束</a:t>
          </a:r>
          <a:endParaRPr lang="en-US" altLang="zh-CN" dirty="0"/>
        </a:p>
      </dgm:t>
    </dgm:pt>
    <dgm:pt modelId="{0E160C10-9E74-4675-9298-EB482F09041C}" type="parTrans" cxnId="{4C5ABEFB-1291-46D1-A811-889D0FBCC3CD}">
      <dgm:prSet/>
      <dgm:spPr/>
      <dgm:t>
        <a:bodyPr/>
        <a:lstStyle/>
        <a:p>
          <a:endParaRPr lang="zh-CN" altLang="en-US"/>
        </a:p>
      </dgm:t>
    </dgm:pt>
    <dgm:pt modelId="{4293E419-8836-46FF-B0DE-2BEAF71C9E96}" type="sibTrans" cxnId="{4C5ABEFB-1291-46D1-A811-889D0FBCC3CD}">
      <dgm:prSet/>
      <dgm:spPr/>
      <dgm:t>
        <a:bodyPr/>
        <a:lstStyle/>
        <a:p>
          <a:endParaRPr lang="zh-CN" altLang="en-US"/>
        </a:p>
      </dgm:t>
    </dgm:pt>
    <dgm:pt modelId="{F0394B95-2587-45E3-B643-3FA6BE8AEDDC}">
      <dgm:prSet/>
      <dgm:spPr/>
      <dgm:t>
        <a:bodyPr/>
        <a:lstStyle/>
        <a:p>
          <a:r>
            <a:rPr lang="zh-CN" altLang="en-US" dirty="0"/>
            <a:t>值列表</a:t>
          </a:r>
        </a:p>
      </dgm:t>
    </dgm:pt>
    <dgm:pt modelId="{23B7662C-7C54-4C6C-9D9F-6DCFE5C56876}" type="parTrans" cxnId="{CC1FF813-DDF9-49E4-9C8A-5EA5BA25F886}">
      <dgm:prSet/>
      <dgm:spPr/>
      <dgm:t>
        <a:bodyPr/>
        <a:lstStyle/>
        <a:p>
          <a:endParaRPr lang="zh-CN" altLang="en-US"/>
        </a:p>
      </dgm:t>
    </dgm:pt>
    <dgm:pt modelId="{FF382B50-ACFA-4F8C-AEB9-FCC98BB12C77}" type="sibTrans" cxnId="{CC1FF813-DDF9-49E4-9C8A-5EA5BA25F886}">
      <dgm:prSet/>
      <dgm:spPr/>
      <dgm:t>
        <a:bodyPr/>
        <a:lstStyle/>
        <a:p>
          <a:endParaRPr lang="zh-CN" altLang="en-US"/>
        </a:p>
      </dgm:t>
    </dgm:pt>
    <dgm:pt modelId="{225E8971-374F-4BE6-922D-6028ECCD3B10}">
      <dgm:prSet/>
      <dgm:spPr/>
      <dgm:t>
        <a:bodyPr/>
        <a:lstStyle/>
        <a:p>
          <a:r>
            <a:rPr lang="zh-CN" altLang="en-US" dirty="0"/>
            <a:t>质量规则</a:t>
          </a:r>
        </a:p>
      </dgm:t>
    </dgm:pt>
    <dgm:pt modelId="{369B5F7B-F314-4200-8B54-EFEFB37BC7EC}" type="parTrans" cxnId="{4DC9E36D-781F-467F-8B24-38105C51E5ED}">
      <dgm:prSet/>
      <dgm:spPr/>
      <dgm:t>
        <a:bodyPr/>
        <a:lstStyle/>
        <a:p>
          <a:endParaRPr lang="zh-CN" altLang="en-US"/>
        </a:p>
      </dgm:t>
    </dgm:pt>
    <dgm:pt modelId="{0C773C41-902E-4DCD-9869-1AF2F84D7323}" type="sibTrans" cxnId="{4DC9E36D-781F-467F-8B24-38105C51E5ED}">
      <dgm:prSet/>
      <dgm:spPr/>
      <dgm:t>
        <a:bodyPr/>
        <a:lstStyle/>
        <a:p>
          <a:endParaRPr lang="zh-CN" altLang="en-US"/>
        </a:p>
      </dgm:t>
    </dgm:pt>
    <dgm:pt modelId="{7F71F92B-FA95-4C85-B028-F93C30309819}">
      <dgm:prSet/>
      <dgm:spPr/>
      <dgm:t>
        <a:bodyPr/>
        <a:lstStyle/>
        <a:p>
          <a:r>
            <a:rPr lang="zh-CN" altLang="en-US" dirty="0"/>
            <a:t>唯一性判断依据</a:t>
          </a:r>
        </a:p>
      </dgm:t>
    </dgm:pt>
    <dgm:pt modelId="{80BEFB3C-FAA2-476B-B061-88C8A64C5AFB}" type="parTrans" cxnId="{1F1A29C1-A0FB-4B47-BA84-BF5858FD4F2A}">
      <dgm:prSet/>
      <dgm:spPr/>
      <dgm:t>
        <a:bodyPr/>
        <a:lstStyle/>
        <a:p>
          <a:endParaRPr lang="zh-CN" altLang="en-US"/>
        </a:p>
      </dgm:t>
    </dgm:pt>
    <dgm:pt modelId="{52F239E2-2376-4712-ABC0-7752E6E424E0}" type="sibTrans" cxnId="{1F1A29C1-A0FB-4B47-BA84-BF5858FD4F2A}">
      <dgm:prSet/>
      <dgm:spPr/>
      <dgm:t>
        <a:bodyPr/>
        <a:lstStyle/>
        <a:p>
          <a:endParaRPr lang="zh-CN" altLang="en-US"/>
        </a:p>
      </dgm:t>
    </dgm:pt>
    <dgm:pt modelId="{66AC6FFD-EC88-4B65-B26A-AC0980D4C6D6}" type="pres">
      <dgm:prSet presAssocID="{4F85E2DB-4168-400A-A824-E2AB36623874}" presName="Name0" presStyleCnt="0">
        <dgm:presLayoutVars>
          <dgm:chPref val="1"/>
          <dgm:dir/>
          <dgm:animOne val="branch"/>
          <dgm:animLvl val="lvl"/>
          <dgm:resizeHandles val="exact"/>
        </dgm:presLayoutVars>
      </dgm:prSet>
      <dgm:spPr/>
    </dgm:pt>
    <dgm:pt modelId="{5A6C8CC8-08AF-4D87-AF8E-55C7D4FDE826}" type="pres">
      <dgm:prSet presAssocID="{69075EFE-B0F0-4F3F-9483-DC0E67BA264F}" presName="root1" presStyleCnt="0"/>
      <dgm:spPr/>
    </dgm:pt>
    <dgm:pt modelId="{C6DE8D91-8AF6-4FD3-BCA9-6BF3B28D4436}" type="pres">
      <dgm:prSet presAssocID="{69075EFE-B0F0-4F3F-9483-DC0E67BA264F}" presName="LevelOneTextNode" presStyleLbl="node0" presStyleIdx="0" presStyleCnt="1">
        <dgm:presLayoutVars>
          <dgm:chPref val="3"/>
        </dgm:presLayoutVars>
      </dgm:prSet>
      <dgm:spPr/>
    </dgm:pt>
    <dgm:pt modelId="{7F15B4BF-A8D7-41B2-AD4E-ED1A04504922}" type="pres">
      <dgm:prSet presAssocID="{69075EFE-B0F0-4F3F-9483-DC0E67BA264F}" presName="level2hierChild" presStyleCnt="0"/>
      <dgm:spPr/>
    </dgm:pt>
    <dgm:pt modelId="{59C42D57-9E05-4DE7-A204-5DFE3E56EE47}" type="pres">
      <dgm:prSet presAssocID="{C9BA4070-F557-45D6-B836-8E19411EA3BB}" presName="conn2-1" presStyleLbl="parChTrans1D2" presStyleIdx="0" presStyleCnt="6"/>
      <dgm:spPr/>
    </dgm:pt>
    <dgm:pt modelId="{C6FD991B-8BD9-4378-884E-3367E7457FAB}" type="pres">
      <dgm:prSet presAssocID="{C9BA4070-F557-45D6-B836-8E19411EA3BB}" presName="connTx" presStyleLbl="parChTrans1D2" presStyleIdx="0" presStyleCnt="6"/>
      <dgm:spPr/>
    </dgm:pt>
    <dgm:pt modelId="{A994FEF4-C0B1-401E-B7A8-A6799DE344CE}" type="pres">
      <dgm:prSet presAssocID="{A2C5B3B6-6BCB-4AD4-BE05-37502BA6AF85}" presName="root2" presStyleCnt="0"/>
      <dgm:spPr/>
    </dgm:pt>
    <dgm:pt modelId="{8CBFC03C-B051-425B-978C-DBBF76543ACF}" type="pres">
      <dgm:prSet presAssocID="{A2C5B3B6-6BCB-4AD4-BE05-37502BA6AF85}" presName="LevelTwoTextNode" presStyleLbl="node2" presStyleIdx="0" presStyleCnt="6">
        <dgm:presLayoutVars>
          <dgm:chPref val="3"/>
        </dgm:presLayoutVars>
      </dgm:prSet>
      <dgm:spPr/>
    </dgm:pt>
    <dgm:pt modelId="{914BB309-CC4C-48CA-8A46-683A32E31123}" type="pres">
      <dgm:prSet presAssocID="{A2C5B3B6-6BCB-4AD4-BE05-37502BA6AF85}" presName="level3hierChild" presStyleCnt="0"/>
      <dgm:spPr/>
    </dgm:pt>
    <dgm:pt modelId="{CD081DAD-0DDD-45A3-8AE9-94511D6E9C07}" type="pres">
      <dgm:prSet presAssocID="{BC6AF756-FF25-44FB-BE45-76BA7B206507}" presName="conn2-1" presStyleLbl="parChTrans1D2" presStyleIdx="1" presStyleCnt="6"/>
      <dgm:spPr/>
    </dgm:pt>
    <dgm:pt modelId="{AE30DC1D-EC6A-403A-85A7-7FDB31D54CAF}" type="pres">
      <dgm:prSet presAssocID="{BC6AF756-FF25-44FB-BE45-76BA7B206507}" presName="connTx" presStyleLbl="parChTrans1D2" presStyleIdx="1" presStyleCnt="6"/>
      <dgm:spPr/>
    </dgm:pt>
    <dgm:pt modelId="{E27CF217-70CB-488E-AF4B-6F3D90EDE393}" type="pres">
      <dgm:prSet presAssocID="{B4EFEAB0-D958-4A4B-8AFF-F80809F9DA82}" presName="root2" presStyleCnt="0"/>
      <dgm:spPr/>
    </dgm:pt>
    <dgm:pt modelId="{9B418870-3C89-484B-9F67-A109FDFA2738}" type="pres">
      <dgm:prSet presAssocID="{B4EFEAB0-D958-4A4B-8AFF-F80809F9DA82}" presName="LevelTwoTextNode" presStyleLbl="node2" presStyleIdx="1" presStyleCnt="6">
        <dgm:presLayoutVars>
          <dgm:chPref val="3"/>
        </dgm:presLayoutVars>
      </dgm:prSet>
      <dgm:spPr/>
    </dgm:pt>
    <dgm:pt modelId="{51D582AA-7D19-47E0-B8B0-CA41E95E4AD1}" type="pres">
      <dgm:prSet presAssocID="{B4EFEAB0-D958-4A4B-8AFF-F80809F9DA82}" presName="level3hierChild" presStyleCnt="0"/>
      <dgm:spPr/>
    </dgm:pt>
    <dgm:pt modelId="{C86DE275-6F30-4AFC-9C99-93679FC845B7}" type="pres">
      <dgm:prSet presAssocID="{0E160C10-9E74-4675-9298-EB482F09041C}" presName="conn2-1" presStyleLbl="parChTrans1D2" presStyleIdx="2" presStyleCnt="6"/>
      <dgm:spPr/>
    </dgm:pt>
    <dgm:pt modelId="{7E45BD56-8776-44FD-8C36-221E0E9ED742}" type="pres">
      <dgm:prSet presAssocID="{0E160C10-9E74-4675-9298-EB482F09041C}" presName="connTx" presStyleLbl="parChTrans1D2" presStyleIdx="2" presStyleCnt="6"/>
      <dgm:spPr/>
    </dgm:pt>
    <dgm:pt modelId="{8A4E6099-F129-4C4E-9508-4D0D31BDDCC0}" type="pres">
      <dgm:prSet presAssocID="{5A6B008A-E6F4-49A9-A2ED-0DB6E3643D5B}" presName="root2" presStyleCnt="0"/>
      <dgm:spPr/>
    </dgm:pt>
    <dgm:pt modelId="{6FCD0425-92E7-495F-86AD-1B5C33F43188}" type="pres">
      <dgm:prSet presAssocID="{5A6B008A-E6F4-49A9-A2ED-0DB6E3643D5B}" presName="LevelTwoTextNode" presStyleLbl="node2" presStyleIdx="2" presStyleCnt="6">
        <dgm:presLayoutVars>
          <dgm:chPref val="3"/>
        </dgm:presLayoutVars>
      </dgm:prSet>
      <dgm:spPr/>
    </dgm:pt>
    <dgm:pt modelId="{2B289B8F-7BBD-4770-A0C2-7C36CD6EC180}" type="pres">
      <dgm:prSet presAssocID="{5A6B008A-E6F4-49A9-A2ED-0DB6E3643D5B}" presName="level3hierChild" presStyleCnt="0"/>
      <dgm:spPr/>
    </dgm:pt>
    <dgm:pt modelId="{3EE1FBB4-D360-4A9C-9CC8-0F8E38565FC6}" type="pres">
      <dgm:prSet presAssocID="{23B7662C-7C54-4C6C-9D9F-6DCFE5C56876}" presName="conn2-1" presStyleLbl="parChTrans1D2" presStyleIdx="3" presStyleCnt="6"/>
      <dgm:spPr/>
    </dgm:pt>
    <dgm:pt modelId="{5CB4E95D-FA3E-4966-944B-06BE4A526E5B}" type="pres">
      <dgm:prSet presAssocID="{23B7662C-7C54-4C6C-9D9F-6DCFE5C56876}" presName="connTx" presStyleLbl="parChTrans1D2" presStyleIdx="3" presStyleCnt="6"/>
      <dgm:spPr/>
    </dgm:pt>
    <dgm:pt modelId="{BE0BD734-DCB6-418A-BAC4-854D95F3728B}" type="pres">
      <dgm:prSet presAssocID="{F0394B95-2587-45E3-B643-3FA6BE8AEDDC}" presName="root2" presStyleCnt="0"/>
      <dgm:spPr/>
    </dgm:pt>
    <dgm:pt modelId="{109B78DA-C05A-49DA-906F-1DD6E55E37CD}" type="pres">
      <dgm:prSet presAssocID="{F0394B95-2587-45E3-B643-3FA6BE8AEDDC}" presName="LevelTwoTextNode" presStyleLbl="node2" presStyleIdx="3" presStyleCnt="6">
        <dgm:presLayoutVars>
          <dgm:chPref val="3"/>
        </dgm:presLayoutVars>
      </dgm:prSet>
      <dgm:spPr/>
    </dgm:pt>
    <dgm:pt modelId="{5453D982-88D5-4BCC-9CD5-ACB18C7D1349}" type="pres">
      <dgm:prSet presAssocID="{F0394B95-2587-45E3-B643-3FA6BE8AEDDC}" presName="level3hierChild" presStyleCnt="0"/>
      <dgm:spPr/>
    </dgm:pt>
    <dgm:pt modelId="{F4D32274-6274-455E-8509-4DB18943A792}" type="pres">
      <dgm:prSet presAssocID="{369B5F7B-F314-4200-8B54-EFEFB37BC7EC}" presName="conn2-1" presStyleLbl="parChTrans1D2" presStyleIdx="4" presStyleCnt="6"/>
      <dgm:spPr/>
    </dgm:pt>
    <dgm:pt modelId="{57061381-7252-4F8F-A41E-D86DDF9EEB3C}" type="pres">
      <dgm:prSet presAssocID="{369B5F7B-F314-4200-8B54-EFEFB37BC7EC}" presName="connTx" presStyleLbl="parChTrans1D2" presStyleIdx="4" presStyleCnt="6"/>
      <dgm:spPr/>
    </dgm:pt>
    <dgm:pt modelId="{CAA22DE5-9A16-46E7-8AD8-D974DB6028EA}" type="pres">
      <dgm:prSet presAssocID="{225E8971-374F-4BE6-922D-6028ECCD3B10}" presName="root2" presStyleCnt="0"/>
      <dgm:spPr/>
    </dgm:pt>
    <dgm:pt modelId="{D55AC051-7A9D-447C-93D5-6BC49162CE41}" type="pres">
      <dgm:prSet presAssocID="{225E8971-374F-4BE6-922D-6028ECCD3B10}" presName="LevelTwoTextNode" presStyleLbl="node2" presStyleIdx="4" presStyleCnt="6">
        <dgm:presLayoutVars>
          <dgm:chPref val="3"/>
        </dgm:presLayoutVars>
      </dgm:prSet>
      <dgm:spPr/>
    </dgm:pt>
    <dgm:pt modelId="{E5791DF6-3AD2-43A9-A5D0-00BF9F278A48}" type="pres">
      <dgm:prSet presAssocID="{225E8971-374F-4BE6-922D-6028ECCD3B10}" presName="level3hierChild" presStyleCnt="0"/>
      <dgm:spPr/>
    </dgm:pt>
    <dgm:pt modelId="{9F320113-9E63-4B4D-87AA-C86F9D8D6C4F}" type="pres">
      <dgm:prSet presAssocID="{80BEFB3C-FAA2-476B-B061-88C8A64C5AFB}" presName="conn2-1" presStyleLbl="parChTrans1D2" presStyleIdx="5" presStyleCnt="6"/>
      <dgm:spPr/>
    </dgm:pt>
    <dgm:pt modelId="{AD3A0991-6052-4A57-BD4C-9FE1CEF403F8}" type="pres">
      <dgm:prSet presAssocID="{80BEFB3C-FAA2-476B-B061-88C8A64C5AFB}" presName="connTx" presStyleLbl="parChTrans1D2" presStyleIdx="5" presStyleCnt="6"/>
      <dgm:spPr/>
    </dgm:pt>
    <dgm:pt modelId="{7415323E-5689-46A2-8A7B-740BAB49107F}" type="pres">
      <dgm:prSet presAssocID="{7F71F92B-FA95-4C85-B028-F93C30309819}" presName="root2" presStyleCnt="0"/>
      <dgm:spPr/>
    </dgm:pt>
    <dgm:pt modelId="{A42B699E-4754-45F3-915A-F22783CBBE9D}" type="pres">
      <dgm:prSet presAssocID="{7F71F92B-FA95-4C85-B028-F93C30309819}" presName="LevelTwoTextNode" presStyleLbl="node2" presStyleIdx="5" presStyleCnt="6">
        <dgm:presLayoutVars>
          <dgm:chPref val="3"/>
        </dgm:presLayoutVars>
      </dgm:prSet>
      <dgm:spPr/>
    </dgm:pt>
    <dgm:pt modelId="{94C69D64-57C2-4740-B714-FF15D5C13ED1}" type="pres">
      <dgm:prSet presAssocID="{7F71F92B-FA95-4C85-B028-F93C30309819}" presName="level3hierChild" presStyleCnt="0"/>
      <dgm:spPr/>
    </dgm:pt>
  </dgm:ptLst>
  <dgm:cxnLst>
    <dgm:cxn modelId="{E81DA605-1E59-45BF-B0E6-9E8C7D6F641D}" type="presOf" srcId="{80BEFB3C-FAA2-476B-B061-88C8A64C5AFB}" destId="{9F320113-9E63-4B4D-87AA-C86F9D8D6C4F}" srcOrd="0" destOrd="0" presId="urn:microsoft.com/office/officeart/2008/layout/HorizontalMultiLevelHierarchy"/>
    <dgm:cxn modelId="{917C5506-E121-404B-B4CD-939339CE8AC8}" type="presOf" srcId="{A2C5B3B6-6BCB-4AD4-BE05-37502BA6AF85}" destId="{8CBFC03C-B051-425B-978C-DBBF76543ACF}" srcOrd="0" destOrd="0" presId="urn:microsoft.com/office/officeart/2008/layout/HorizontalMultiLevelHierarchy"/>
    <dgm:cxn modelId="{6AD61508-80F6-408E-9FEA-81308EB7B35E}" type="presOf" srcId="{5A6B008A-E6F4-49A9-A2ED-0DB6E3643D5B}" destId="{6FCD0425-92E7-495F-86AD-1B5C33F43188}" srcOrd="0" destOrd="0" presId="urn:microsoft.com/office/officeart/2008/layout/HorizontalMultiLevelHierarchy"/>
    <dgm:cxn modelId="{CC1FF813-DDF9-49E4-9C8A-5EA5BA25F886}" srcId="{69075EFE-B0F0-4F3F-9483-DC0E67BA264F}" destId="{F0394B95-2587-45E3-B643-3FA6BE8AEDDC}" srcOrd="3" destOrd="0" parTransId="{23B7662C-7C54-4C6C-9D9F-6DCFE5C56876}" sibTransId="{FF382B50-ACFA-4F8C-AEB9-FCC98BB12C77}"/>
    <dgm:cxn modelId="{9B43612C-69C8-4C49-948A-4E56EC38DCF2}" type="presOf" srcId="{4F85E2DB-4168-400A-A824-E2AB36623874}" destId="{66AC6FFD-EC88-4B65-B26A-AC0980D4C6D6}" srcOrd="0" destOrd="0" presId="urn:microsoft.com/office/officeart/2008/layout/HorizontalMultiLevelHierarchy"/>
    <dgm:cxn modelId="{42BFAF32-DE4A-4547-8858-E0C05CBA39DB}" type="presOf" srcId="{369B5F7B-F314-4200-8B54-EFEFB37BC7EC}" destId="{57061381-7252-4F8F-A41E-D86DDF9EEB3C}" srcOrd="1" destOrd="0" presId="urn:microsoft.com/office/officeart/2008/layout/HorizontalMultiLevelHierarchy"/>
    <dgm:cxn modelId="{4028253B-1A36-4989-B733-5B6EC6DC9D2A}" type="presOf" srcId="{7F71F92B-FA95-4C85-B028-F93C30309819}" destId="{A42B699E-4754-45F3-915A-F22783CBBE9D}" srcOrd="0" destOrd="0" presId="urn:microsoft.com/office/officeart/2008/layout/HorizontalMultiLevelHierarchy"/>
    <dgm:cxn modelId="{EA7E145E-2CC6-4394-950D-46046AB08A90}" type="presOf" srcId="{23B7662C-7C54-4C6C-9D9F-6DCFE5C56876}" destId="{5CB4E95D-FA3E-4966-944B-06BE4A526E5B}" srcOrd="1" destOrd="0" presId="urn:microsoft.com/office/officeart/2008/layout/HorizontalMultiLevelHierarchy"/>
    <dgm:cxn modelId="{4E0C9169-5615-4915-BEB4-17529649279B}" type="presOf" srcId="{23B7662C-7C54-4C6C-9D9F-6DCFE5C56876}" destId="{3EE1FBB4-D360-4A9C-9CC8-0F8E38565FC6}" srcOrd="0" destOrd="0" presId="urn:microsoft.com/office/officeart/2008/layout/HorizontalMultiLevelHierarchy"/>
    <dgm:cxn modelId="{FA06624D-B56C-46B0-9367-649257E53264}" type="presOf" srcId="{0E160C10-9E74-4675-9298-EB482F09041C}" destId="{7E45BD56-8776-44FD-8C36-221E0E9ED742}" srcOrd="1" destOrd="0" presId="urn:microsoft.com/office/officeart/2008/layout/HorizontalMultiLevelHierarchy"/>
    <dgm:cxn modelId="{4DC9E36D-781F-467F-8B24-38105C51E5ED}" srcId="{69075EFE-B0F0-4F3F-9483-DC0E67BA264F}" destId="{225E8971-374F-4BE6-922D-6028ECCD3B10}" srcOrd="4" destOrd="0" parTransId="{369B5F7B-F314-4200-8B54-EFEFB37BC7EC}" sibTransId="{0C773C41-902E-4DCD-9869-1AF2F84D7323}"/>
    <dgm:cxn modelId="{54445B80-AE0C-4D8E-B97C-D3FF4A2F9F4C}" type="presOf" srcId="{BC6AF756-FF25-44FB-BE45-76BA7B206507}" destId="{AE30DC1D-EC6A-403A-85A7-7FDB31D54CAF}" srcOrd="1" destOrd="0" presId="urn:microsoft.com/office/officeart/2008/layout/HorizontalMultiLevelHierarchy"/>
    <dgm:cxn modelId="{B150478E-FB75-4AE4-85C1-89543F60AA05}" type="presOf" srcId="{C9BA4070-F557-45D6-B836-8E19411EA3BB}" destId="{59C42D57-9E05-4DE7-A204-5DFE3E56EE47}" srcOrd="0" destOrd="0" presId="urn:microsoft.com/office/officeart/2008/layout/HorizontalMultiLevelHierarchy"/>
    <dgm:cxn modelId="{5BC4608F-CC7C-4A45-8C7F-A96C806ADD8E}" type="presOf" srcId="{369B5F7B-F314-4200-8B54-EFEFB37BC7EC}" destId="{F4D32274-6274-455E-8509-4DB18943A792}" srcOrd="0" destOrd="0" presId="urn:microsoft.com/office/officeart/2008/layout/HorizontalMultiLevelHierarchy"/>
    <dgm:cxn modelId="{D290E2B3-3614-4AC3-A88F-DADC4B50971B}" srcId="{69075EFE-B0F0-4F3F-9483-DC0E67BA264F}" destId="{A2C5B3B6-6BCB-4AD4-BE05-37502BA6AF85}" srcOrd="0" destOrd="0" parTransId="{C9BA4070-F557-45D6-B836-8E19411EA3BB}" sibTransId="{C837BCCA-6049-4D9A-AD20-EE320A249515}"/>
    <dgm:cxn modelId="{909C36BC-F5B3-4A61-9E99-0F8AB319474A}" type="presOf" srcId="{C9BA4070-F557-45D6-B836-8E19411EA3BB}" destId="{C6FD991B-8BD9-4378-884E-3367E7457FAB}" srcOrd="1" destOrd="0" presId="urn:microsoft.com/office/officeart/2008/layout/HorizontalMultiLevelHierarchy"/>
    <dgm:cxn modelId="{1F1A29C1-A0FB-4B47-BA84-BF5858FD4F2A}" srcId="{69075EFE-B0F0-4F3F-9483-DC0E67BA264F}" destId="{7F71F92B-FA95-4C85-B028-F93C30309819}" srcOrd="5" destOrd="0" parTransId="{80BEFB3C-FAA2-476B-B061-88C8A64C5AFB}" sibTransId="{52F239E2-2376-4712-ABC0-7752E6E424E0}"/>
    <dgm:cxn modelId="{6F1A27C4-B6A5-401C-B644-880F7C6F1CCC}" srcId="{4F85E2DB-4168-400A-A824-E2AB36623874}" destId="{69075EFE-B0F0-4F3F-9483-DC0E67BA264F}" srcOrd="0" destOrd="0" parTransId="{739BA3F2-2C22-4A31-9D7F-3213B1A31A2B}" sibTransId="{C65E3473-9471-48D7-ADDB-C78831BF0019}"/>
    <dgm:cxn modelId="{5AA100CC-47D6-451D-ACD7-216B3E81744F}" type="presOf" srcId="{B4EFEAB0-D958-4A4B-8AFF-F80809F9DA82}" destId="{9B418870-3C89-484B-9F67-A109FDFA2738}" srcOrd="0" destOrd="0" presId="urn:microsoft.com/office/officeart/2008/layout/HorizontalMultiLevelHierarchy"/>
    <dgm:cxn modelId="{3DF1A7D9-E916-41A1-BF81-D731193D65D4}" type="presOf" srcId="{0E160C10-9E74-4675-9298-EB482F09041C}" destId="{C86DE275-6F30-4AFC-9C99-93679FC845B7}" srcOrd="0" destOrd="0" presId="urn:microsoft.com/office/officeart/2008/layout/HorizontalMultiLevelHierarchy"/>
    <dgm:cxn modelId="{BBED04DD-257B-4F39-93CB-FD30A8BD7990}" srcId="{69075EFE-B0F0-4F3F-9483-DC0E67BA264F}" destId="{B4EFEAB0-D958-4A4B-8AFF-F80809F9DA82}" srcOrd="1" destOrd="0" parTransId="{BC6AF756-FF25-44FB-BE45-76BA7B206507}" sibTransId="{B2D27165-A705-40F2-A059-F6B81ABA2D52}"/>
    <dgm:cxn modelId="{A778D2E1-2110-4F6C-8A86-8EBC8DEA1448}" type="presOf" srcId="{69075EFE-B0F0-4F3F-9483-DC0E67BA264F}" destId="{C6DE8D91-8AF6-4FD3-BCA9-6BF3B28D4436}" srcOrd="0" destOrd="0" presId="urn:microsoft.com/office/officeart/2008/layout/HorizontalMultiLevelHierarchy"/>
    <dgm:cxn modelId="{BA29EDEE-334A-4808-88CA-7363B85B1C8F}" type="presOf" srcId="{F0394B95-2587-45E3-B643-3FA6BE8AEDDC}" destId="{109B78DA-C05A-49DA-906F-1DD6E55E37CD}" srcOrd="0" destOrd="0" presId="urn:microsoft.com/office/officeart/2008/layout/HorizontalMultiLevelHierarchy"/>
    <dgm:cxn modelId="{DDEED6F3-A01D-4D2A-879F-F7FDED66F1BE}" type="presOf" srcId="{BC6AF756-FF25-44FB-BE45-76BA7B206507}" destId="{CD081DAD-0DDD-45A3-8AE9-94511D6E9C07}" srcOrd="0" destOrd="0" presId="urn:microsoft.com/office/officeart/2008/layout/HorizontalMultiLevelHierarchy"/>
    <dgm:cxn modelId="{1D4343F6-B7D9-46F3-834A-F75EEF1015A5}" type="presOf" srcId="{225E8971-374F-4BE6-922D-6028ECCD3B10}" destId="{D55AC051-7A9D-447C-93D5-6BC49162CE41}" srcOrd="0" destOrd="0" presId="urn:microsoft.com/office/officeart/2008/layout/HorizontalMultiLevelHierarchy"/>
    <dgm:cxn modelId="{4C5ABEFB-1291-46D1-A811-889D0FBCC3CD}" srcId="{69075EFE-B0F0-4F3F-9483-DC0E67BA264F}" destId="{5A6B008A-E6F4-49A9-A2ED-0DB6E3643D5B}" srcOrd="2" destOrd="0" parTransId="{0E160C10-9E74-4675-9298-EB482F09041C}" sibTransId="{4293E419-8836-46FF-B0DE-2BEAF71C9E96}"/>
    <dgm:cxn modelId="{3E0228FD-2EFD-41F9-B978-D67C7D0DA142}" type="presOf" srcId="{80BEFB3C-FAA2-476B-B061-88C8A64C5AFB}" destId="{AD3A0991-6052-4A57-BD4C-9FE1CEF403F8}" srcOrd="1" destOrd="0" presId="urn:microsoft.com/office/officeart/2008/layout/HorizontalMultiLevelHierarchy"/>
    <dgm:cxn modelId="{E2FE5539-5485-4AE7-94E6-87BD030915EC}" type="presParOf" srcId="{66AC6FFD-EC88-4B65-B26A-AC0980D4C6D6}" destId="{5A6C8CC8-08AF-4D87-AF8E-55C7D4FDE826}" srcOrd="0" destOrd="0" presId="urn:microsoft.com/office/officeart/2008/layout/HorizontalMultiLevelHierarchy"/>
    <dgm:cxn modelId="{BD70DE2D-D5A1-413D-B29C-1985ABBD189A}" type="presParOf" srcId="{5A6C8CC8-08AF-4D87-AF8E-55C7D4FDE826}" destId="{C6DE8D91-8AF6-4FD3-BCA9-6BF3B28D4436}" srcOrd="0" destOrd="0" presId="urn:microsoft.com/office/officeart/2008/layout/HorizontalMultiLevelHierarchy"/>
    <dgm:cxn modelId="{52918B67-A95F-45E5-8F6F-B8C49C72CA1D}" type="presParOf" srcId="{5A6C8CC8-08AF-4D87-AF8E-55C7D4FDE826}" destId="{7F15B4BF-A8D7-41B2-AD4E-ED1A04504922}" srcOrd="1" destOrd="0" presId="urn:microsoft.com/office/officeart/2008/layout/HorizontalMultiLevelHierarchy"/>
    <dgm:cxn modelId="{5BB790D2-E10B-42D7-900A-3A0C16A0E4FC}" type="presParOf" srcId="{7F15B4BF-A8D7-41B2-AD4E-ED1A04504922}" destId="{59C42D57-9E05-4DE7-A204-5DFE3E56EE47}" srcOrd="0" destOrd="0" presId="urn:microsoft.com/office/officeart/2008/layout/HorizontalMultiLevelHierarchy"/>
    <dgm:cxn modelId="{43833CDE-BF6A-4092-A26F-8C2D59E41267}" type="presParOf" srcId="{59C42D57-9E05-4DE7-A204-5DFE3E56EE47}" destId="{C6FD991B-8BD9-4378-884E-3367E7457FAB}" srcOrd="0" destOrd="0" presId="urn:microsoft.com/office/officeart/2008/layout/HorizontalMultiLevelHierarchy"/>
    <dgm:cxn modelId="{A1B0DED8-31D4-4936-B22B-DF27B133B8FE}" type="presParOf" srcId="{7F15B4BF-A8D7-41B2-AD4E-ED1A04504922}" destId="{A994FEF4-C0B1-401E-B7A8-A6799DE344CE}" srcOrd="1" destOrd="0" presId="urn:microsoft.com/office/officeart/2008/layout/HorizontalMultiLevelHierarchy"/>
    <dgm:cxn modelId="{7C0338FE-C221-43A5-8E96-FA01E3B07776}" type="presParOf" srcId="{A994FEF4-C0B1-401E-B7A8-A6799DE344CE}" destId="{8CBFC03C-B051-425B-978C-DBBF76543ACF}" srcOrd="0" destOrd="0" presId="urn:microsoft.com/office/officeart/2008/layout/HorizontalMultiLevelHierarchy"/>
    <dgm:cxn modelId="{7794058D-3D99-471F-9345-EB0CA092311D}" type="presParOf" srcId="{A994FEF4-C0B1-401E-B7A8-A6799DE344CE}" destId="{914BB309-CC4C-48CA-8A46-683A32E31123}" srcOrd="1" destOrd="0" presId="urn:microsoft.com/office/officeart/2008/layout/HorizontalMultiLevelHierarchy"/>
    <dgm:cxn modelId="{97752D10-3F90-426F-9242-8007262ACFF0}" type="presParOf" srcId="{7F15B4BF-A8D7-41B2-AD4E-ED1A04504922}" destId="{CD081DAD-0DDD-45A3-8AE9-94511D6E9C07}" srcOrd="2" destOrd="0" presId="urn:microsoft.com/office/officeart/2008/layout/HorizontalMultiLevelHierarchy"/>
    <dgm:cxn modelId="{B4E51C58-DAD5-4621-885A-854741EDE532}" type="presParOf" srcId="{CD081DAD-0DDD-45A3-8AE9-94511D6E9C07}" destId="{AE30DC1D-EC6A-403A-85A7-7FDB31D54CAF}" srcOrd="0" destOrd="0" presId="urn:microsoft.com/office/officeart/2008/layout/HorizontalMultiLevelHierarchy"/>
    <dgm:cxn modelId="{EBFA5CFA-B8BB-4AF0-97DB-16D28057062A}" type="presParOf" srcId="{7F15B4BF-A8D7-41B2-AD4E-ED1A04504922}" destId="{E27CF217-70CB-488E-AF4B-6F3D90EDE393}" srcOrd="3" destOrd="0" presId="urn:microsoft.com/office/officeart/2008/layout/HorizontalMultiLevelHierarchy"/>
    <dgm:cxn modelId="{9D5A3E31-EF6F-4AAC-A025-81BB11BCAD19}" type="presParOf" srcId="{E27CF217-70CB-488E-AF4B-6F3D90EDE393}" destId="{9B418870-3C89-484B-9F67-A109FDFA2738}" srcOrd="0" destOrd="0" presId="urn:microsoft.com/office/officeart/2008/layout/HorizontalMultiLevelHierarchy"/>
    <dgm:cxn modelId="{58FA9AF8-F08B-4A90-BBC5-1A7422120A3B}" type="presParOf" srcId="{E27CF217-70CB-488E-AF4B-6F3D90EDE393}" destId="{51D582AA-7D19-47E0-B8B0-CA41E95E4AD1}" srcOrd="1" destOrd="0" presId="urn:microsoft.com/office/officeart/2008/layout/HorizontalMultiLevelHierarchy"/>
    <dgm:cxn modelId="{DA925EA7-C3D4-453A-A4C7-D0C33A571BFF}" type="presParOf" srcId="{7F15B4BF-A8D7-41B2-AD4E-ED1A04504922}" destId="{C86DE275-6F30-4AFC-9C99-93679FC845B7}" srcOrd="4" destOrd="0" presId="urn:microsoft.com/office/officeart/2008/layout/HorizontalMultiLevelHierarchy"/>
    <dgm:cxn modelId="{CD31152A-B58B-4698-A0E8-849966224880}" type="presParOf" srcId="{C86DE275-6F30-4AFC-9C99-93679FC845B7}" destId="{7E45BD56-8776-44FD-8C36-221E0E9ED742}" srcOrd="0" destOrd="0" presId="urn:microsoft.com/office/officeart/2008/layout/HorizontalMultiLevelHierarchy"/>
    <dgm:cxn modelId="{AC9F4D61-9CB7-476C-86F9-C85AC9803772}" type="presParOf" srcId="{7F15B4BF-A8D7-41B2-AD4E-ED1A04504922}" destId="{8A4E6099-F129-4C4E-9508-4D0D31BDDCC0}" srcOrd="5" destOrd="0" presId="urn:microsoft.com/office/officeart/2008/layout/HorizontalMultiLevelHierarchy"/>
    <dgm:cxn modelId="{43901565-8363-43DB-807D-64CCBD1A9CF3}" type="presParOf" srcId="{8A4E6099-F129-4C4E-9508-4D0D31BDDCC0}" destId="{6FCD0425-92E7-495F-86AD-1B5C33F43188}" srcOrd="0" destOrd="0" presId="urn:microsoft.com/office/officeart/2008/layout/HorizontalMultiLevelHierarchy"/>
    <dgm:cxn modelId="{8F8AEBB0-EE77-42A3-96C8-1F9B74853788}" type="presParOf" srcId="{8A4E6099-F129-4C4E-9508-4D0D31BDDCC0}" destId="{2B289B8F-7BBD-4770-A0C2-7C36CD6EC180}" srcOrd="1" destOrd="0" presId="urn:microsoft.com/office/officeart/2008/layout/HorizontalMultiLevelHierarchy"/>
    <dgm:cxn modelId="{E5BC8184-0C91-4CF5-A3E4-669D3C14E792}" type="presParOf" srcId="{7F15B4BF-A8D7-41B2-AD4E-ED1A04504922}" destId="{3EE1FBB4-D360-4A9C-9CC8-0F8E38565FC6}" srcOrd="6" destOrd="0" presId="urn:microsoft.com/office/officeart/2008/layout/HorizontalMultiLevelHierarchy"/>
    <dgm:cxn modelId="{F98F5815-7908-411E-B4B7-D9BEEBB41104}" type="presParOf" srcId="{3EE1FBB4-D360-4A9C-9CC8-0F8E38565FC6}" destId="{5CB4E95D-FA3E-4966-944B-06BE4A526E5B}" srcOrd="0" destOrd="0" presId="urn:microsoft.com/office/officeart/2008/layout/HorizontalMultiLevelHierarchy"/>
    <dgm:cxn modelId="{822A8A23-4245-4D27-A465-FE55DE78E6D0}" type="presParOf" srcId="{7F15B4BF-A8D7-41B2-AD4E-ED1A04504922}" destId="{BE0BD734-DCB6-418A-BAC4-854D95F3728B}" srcOrd="7" destOrd="0" presId="urn:microsoft.com/office/officeart/2008/layout/HorizontalMultiLevelHierarchy"/>
    <dgm:cxn modelId="{6B2F697E-2321-455C-AF8B-B1697F616B75}" type="presParOf" srcId="{BE0BD734-DCB6-418A-BAC4-854D95F3728B}" destId="{109B78DA-C05A-49DA-906F-1DD6E55E37CD}" srcOrd="0" destOrd="0" presId="urn:microsoft.com/office/officeart/2008/layout/HorizontalMultiLevelHierarchy"/>
    <dgm:cxn modelId="{8488D828-5A15-460A-9922-8E1E769C0463}" type="presParOf" srcId="{BE0BD734-DCB6-418A-BAC4-854D95F3728B}" destId="{5453D982-88D5-4BCC-9CD5-ACB18C7D1349}" srcOrd="1" destOrd="0" presId="urn:microsoft.com/office/officeart/2008/layout/HorizontalMultiLevelHierarchy"/>
    <dgm:cxn modelId="{843C9718-F6A9-4853-82C9-D8918938CB01}" type="presParOf" srcId="{7F15B4BF-A8D7-41B2-AD4E-ED1A04504922}" destId="{F4D32274-6274-455E-8509-4DB18943A792}" srcOrd="8" destOrd="0" presId="urn:microsoft.com/office/officeart/2008/layout/HorizontalMultiLevelHierarchy"/>
    <dgm:cxn modelId="{95C220CD-B6AC-4293-BED6-58A599117A21}" type="presParOf" srcId="{F4D32274-6274-455E-8509-4DB18943A792}" destId="{57061381-7252-4F8F-A41E-D86DDF9EEB3C}" srcOrd="0" destOrd="0" presId="urn:microsoft.com/office/officeart/2008/layout/HorizontalMultiLevelHierarchy"/>
    <dgm:cxn modelId="{88124EBC-13C3-4685-A762-B5969AC46FD9}" type="presParOf" srcId="{7F15B4BF-A8D7-41B2-AD4E-ED1A04504922}" destId="{CAA22DE5-9A16-46E7-8AD8-D974DB6028EA}" srcOrd="9" destOrd="0" presId="urn:microsoft.com/office/officeart/2008/layout/HorizontalMultiLevelHierarchy"/>
    <dgm:cxn modelId="{D3873865-734D-4942-BD44-FA085A8D6A73}" type="presParOf" srcId="{CAA22DE5-9A16-46E7-8AD8-D974DB6028EA}" destId="{D55AC051-7A9D-447C-93D5-6BC49162CE41}" srcOrd="0" destOrd="0" presId="urn:microsoft.com/office/officeart/2008/layout/HorizontalMultiLevelHierarchy"/>
    <dgm:cxn modelId="{E95AE201-B26D-4A13-BD2D-5A1693E86151}" type="presParOf" srcId="{CAA22DE5-9A16-46E7-8AD8-D974DB6028EA}" destId="{E5791DF6-3AD2-43A9-A5D0-00BF9F278A48}" srcOrd="1" destOrd="0" presId="urn:microsoft.com/office/officeart/2008/layout/HorizontalMultiLevelHierarchy"/>
    <dgm:cxn modelId="{E314E134-20B6-4F3A-B852-36C10F920489}" type="presParOf" srcId="{7F15B4BF-A8D7-41B2-AD4E-ED1A04504922}" destId="{9F320113-9E63-4B4D-87AA-C86F9D8D6C4F}" srcOrd="10" destOrd="0" presId="urn:microsoft.com/office/officeart/2008/layout/HorizontalMultiLevelHierarchy"/>
    <dgm:cxn modelId="{9C5CC470-22C3-490D-8196-D53B67AC0C44}" type="presParOf" srcId="{9F320113-9E63-4B4D-87AA-C86F9D8D6C4F}" destId="{AD3A0991-6052-4A57-BD4C-9FE1CEF403F8}" srcOrd="0" destOrd="0" presId="urn:microsoft.com/office/officeart/2008/layout/HorizontalMultiLevelHierarchy"/>
    <dgm:cxn modelId="{8FD8E616-EE37-4A25-86CD-8666C80F9239}" type="presParOf" srcId="{7F15B4BF-A8D7-41B2-AD4E-ED1A04504922}" destId="{7415323E-5689-46A2-8A7B-740BAB49107F}" srcOrd="11" destOrd="0" presId="urn:microsoft.com/office/officeart/2008/layout/HorizontalMultiLevelHierarchy"/>
    <dgm:cxn modelId="{F80EDEDC-E85B-47AD-BF75-38E37D04DFDD}" type="presParOf" srcId="{7415323E-5689-46A2-8A7B-740BAB49107F}" destId="{A42B699E-4754-45F3-915A-F22783CBBE9D}" srcOrd="0" destOrd="0" presId="urn:microsoft.com/office/officeart/2008/layout/HorizontalMultiLevelHierarchy"/>
    <dgm:cxn modelId="{6C39BC58-5D4F-4DB8-A080-25A12F2EBE6B}" type="presParOf" srcId="{7415323E-5689-46A2-8A7B-740BAB49107F}" destId="{94C69D64-57C2-4740-B714-FF15D5C13ED1}"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8CFEFA-863C-4A63-9F38-475399913152}">
      <dsp:nvSpPr>
        <dsp:cNvPr id="0" name=""/>
        <dsp:cNvSpPr/>
      </dsp:nvSpPr>
      <dsp:spPr>
        <a:xfrm>
          <a:off x="23881" y="2217126"/>
          <a:ext cx="1284298" cy="642149"/>
        </a:xfrm>
        <a:prstGeom prst="roundRect">
          <a:avLst>
            <a:gd name="adj" fmla="val 1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物料</a:t>
          </a:r>
        </a:p>
      </dsp:txBody>
      <dsp:txXfrm>
        <a:off x="42689" y="2235934"/>
        <a:ext cx="1246682" cy="604533"/>
      </dsp:txXfrm>
    </dsp:sp>
    <dsp:sp modelId="{156840FE-A9C6-4C56-86E3-B10EC04094DE}">
      <dsp:nvSpPr>
        <dsp:cNvPr id="0" name=""/>
        <dsp:cNvSpPr/>
      </dsp:nvSpPr>
      <dsp:spPr>
        <a:xfrm rot="16983315">
          <a:off x="427941" y="1419880"/>
          <a:ext cx="2274196" cy="21225"/>
        </a:xfrm>
        <a:custGeom>
          <a:avLst/>
          <a:gdLst/>
          <a:ahLst/>
          <a:cxnLst/>
          <a:rect l="0" t="0" r="0" b="0"/>
          <a:pathLst>
            <a:path>
              <a:moveTo>
                <a:pt x="0" y="10612"/>
              </a:moveTo>
              <a:lnTo>
                <a:pt x="2274196" y="1061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zh-CN" altLang="en-US" sz="700" kern="1200"/>
        </a:p>
      </dsp:txBody>
      <dsp:txXfrm>
        <a:off x="1508184" y="1373638"/>
        <a:ext cx="113709" cy="113709"/>
      </dsp:txXfrm>
    </dsp:sp>
    <dsp:sp modelId="{921272A4-626F-4A37-ACA9-1591BC30415E}">
      <dsp:nvSpPr>
        <dsp:cNvPr id="0" name=""/>
        <dsp:cNvSpPr/>
      </dsp:nvSpPr>
      <dsp:spPr>
        <a:xfrm>
          <a:off x="1821898" y="1711"/>
          <a:ext cx="1284298" cy="642149"/>
        </a:xfrm>
        <a:prstGeom prst="roundRect">
          <a:avLst>
            <a:gd name="adj" fmla="val 1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自制件</a:t>
          </a:r>
        </a:p>
      </dsp:txBody>
      <dsp:txXfrm>
        <a:off x="1840706" y="20519"/>
        <a:ext cx="1246682" cy="604533"/>
      </dsp:txXfrm>
    </dsp:sp>
    <dsp:sp modelId="{7215A600-13B5-4EE3-9EC4-A38F74121683}">
      <dsp:nvSpPr>
        <dsp:cNvPr id="0" name=""/>
        <dsp:cNvSpPr/>
      </dsp:nvSpPr>
      <dsp:spPr>
        <a:xfrm rot="17350740">
          <a:off x="783171" y="1789116"/>
          <a:ext cx="1563735" cy="21225"/>
        </a:xfrm>
        <a:custGeom>
          <a:avLst/>
          <a:gdLst/>
          <a:ahLst/>
          <a:cxnLst/>
          <a:rect l="0" t="0" r="0" b="0"/>
          <a:pathLst>
            <a:path>
              <a:moveTo>
                <a:pt x="0" y="10612"/>
              </a:moveTo>
              <a:lnTo>
                <a:pt x="1563735" y="1061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25945" y="1760635"/>
        <a:ext cx="78186" cy="78186"/>
      </dsp:txXfrm>
    </dsp:sp>
    <dsp:sp modelId="{37D12A02-1C9A-42C2-B0B2-7A2BAB4B6E10}">
      <dsp:nvSpPr>
        <dsp:cNvPr id="0" name=""/>
        <dsp:cNvSpPr/>
      </dsp:nvSpPr>
      <dsp:spPr>
        <a:xfrm>
          <a:off x="1821898" y="740183"/>
          <a:ext cx="1284298" cy="642149"/>
        </a:xfrm>
        <a:prstGeom prst="roundRect">
          <a:avLst>
            <a:gd name="adj" fmla="val 1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外购件</a:t>
          </a:r>
        </a:p>
      </dsp:txBody>
      <dsp:txXfrm>
        <a:off x="1840706" y="758991"/>
        <a:ext cx="1246682" cy="604533"/>
      </dsp:txXfrm>
    </dsp:sp>
    <dsp:sp modelId="{AA0C8506-4C52-4C54-8E0B-8E4ADD9AFFE0}">
      <dsp:nvSpPr>
        <dsp:cNvPr id="0" name=""/>
        <dsp:cNvSpPr/>
      </dsp:nvSpPr>
      <dsp:spPr>
        <a:xfrm rot="18289469">
          <a:off x="1115248" y="2158352"/>
          <a:ext cx="899581" cy="21225"/>
        </a:xfrm>
        <a:custGeom>
          <a:avLst/>
          <a:gdLst/>
          <a:ahLst/>
          <a:cxnLst/>
          <a:rect l="0" t="0" r="0" b="0"/>
          <a:pathLst>
            <a:path>
              <a:moveTo>
                <a:pt x="0" y="10612"/>
              </a:moveTo>
              <a:lnTo>
                <a:pt x="899581" y="1061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42549" y="2146475"/>
        <a:ext cx="44979" cy="44979"/>
      </dsp:txXfrm>
    </dsp:sp>
    <dsp:sp modelId="{E9E1FAE1-5293-4D92-BB98-E87A33D8BC2C}">
      <dsp:nvSpPr>
        <dsp:cNvPr id="0" name=""/>
        <dsp:cNvSpPr/>
      </dsp:nvSpPr>
      <dsp:spPr>
        <a:xfrm>
          <a:off x="1821898" y="1478654"/>
          <a:ext cx="1284298" cy="642149"/>
        </a:xfrm>
        <a:prstGeom prst="roundRect">
          <a:avLst>
            <a:gd name="adj" fmla="val 1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原辅料</a:t>
          </a:r>
          <a:endParaRPr lang="en-US" altLang="zh-CN" sz="1600" kern="1200" dirty="0"/>
        </a:p>
      </dsp:txBody>
      <dsp:txXfrm>
        <a:off x="1840706" y="1497462"/>
        <a:ext cx="1246682" cy="604533"/>
      </dsp:txXfrm>
    </dsp:sp>
    <dsp:sp modelId="{B3FCAC23-A5B3-4CD3-8AD9-20D372418039}">
      <dsp:nvSpPr>
        <dsp:cNvPr id="0" name=""/>
        <dsp:cNvSpPr/>
      </dsp:nvSpPr>
      <dsp:spPr>
        <a:xfrm>
          <a:off x="1308179" y="2527587"/>
          <a:ext cx="513719" cy="21225"/>
        </a:xfrm>
        <a:custGeom>
          <a:avLst/>
          <a:gdLst/>
          <a:ahLst/>
          <a:cxnLst/>
          <a:rect l="0" t="0" r="0" b="0"/>
          <a:pathLst>
            <a:path>
              <a:moveTo>
                <a:pt x="0" y="10612"/>
              </a:moveTo>
              <a:lnTo>
                <a:pt x="513719" y="1061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52196" y="2525357"/>
        <a:ext cx="25685" cy="25685"/>
      </dsp:txXfrm>
    </dsp:sp>
    <dsp:sp modelId="{0A52AA44-0B6E-40C8-8033-3CB3694DC900}">
      <dsp:nvSpPr>
        <dsp:cNvPr id="0" name=""/>
        <dsp:cNvSpPr/>
      </dsp:nvSpPr>
      <dsp:spPr>
        <a:xfrm>
          <a:off x="1821898" y="2217126"/>
          <a:ext cx="1284298" cy="642149"/>
        </a:xfrm>
        <a:prstGeom prst="roundRect">
          <a:avLst>
            <a:gd name="adj" fmla="val 1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工艺装备</a:t>
          </a:r>
        </a:p>
      </dsp:txBody>
      <dsp:txXfrm>
        <a:off x="1840706" y="2235934"/>
        <a:ext cx="1246682" cy="604533"/>
      </dsp:txXfrm>
    </dsp:sp>
    <dsp:sp modelId="{D6C1575E-3605-4E5B-B303-8C62B9124F9C}">
      <dsp:nvSpPr>
        <dsp:cNvPr id="0" name=""/>
        <dsp:cNvSpPr/>
      </dsp:nvSpPr>
      <dsp:spPr>
        <a:xfrm rot="3310531">
          <a:off x="1115248" y="2896823"/>
          <a:ext cx="899581" cy="21225"/>
        </a:xfrm>
        <a:custGeom>
          <a:avLst/>
          <a:gdLst/>
          <a:ahLst/>
          <a:cxnLst/>
          <a:rect l="0" t="0" r="0" b="0"/>
          <a:pathLst>
            <a:path>
              <a:moveTo>
                <a:pt x="0" y="10612"/>
              </a:moveTo>
              <a:lnTo>
                <a:pt x="899581" y="1061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42549" y="2884946"/>
        <a:ext cx="44979" cy="44979"/>
      </dsp:txXfrm>
    </dsp:sp>
    <dsp:sp modelId="{094DBB41-EA7E-4129-B19F-EB39B3F8B11E}">
      <dsp:nvSpPr>
        <dsp:cNvPr id="0" name=""/>
        <dsp:cNvSpPr/>
      </dsp:nvSpPr>
      <dsp:spPr>
        <a:xfrm>
          <a:off x="1821898" y="2955597"/>
          <a:ext cx="1284298" cy="642149"/>
        </a:xfrm>
        <a:prstGeom prst="roundRect">
          <a:avLst>
            <a:gd name="adj" fmla="val 1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计量器具</a:t>
          </a:r>
        </a:p>
      </dsp:txBody>
      <dsp:txXfrm>
        <a:off x="1840706" y="2974405"/>
        <a:ext cx="1246682" cy="604533"/>
      </dsp:txXfrm>
    </dsp:sp>
    <dsp:sp modelId="{0E1DF8A5-4A55-4A82-8A27-DC903BE548E7}">
      <dsp:nvSpPr>
        <dsp:cNvPr id="0" name=""/>
        <dsp:cNvSpPr/>
      </dsp:nvSpPr>
      <dsp:spPr>
        <a:xfrm rot="4249260">
          <a:off x="783171" y="3266059"/>
          <a:ext cx="1563735" cy="21225"/>
        </a:xfrm>
        <a:custGeom>
          <a:avLst/>
          <a:gdLst/>
          <a:ahLst/>
          <a:cxnLst/>
          <a:rect l="0" t="0" r="0" b="0"/>
          <a:pathLst>
            <a:path>
              <a:moveTo>
                <a:pt x="0" y="10612"/>
              </a:moveTo>
              <a:lnTo>
                <a:pt x="1563735" y="1061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25945" y="3237578"/>
        <a:ext cx="78186" cy="78186"/>
      </dsp:txXfrm>
    </dsp:sp>
    <dsp:sp modelId="{0FF74157-17C1-4EB9-8A62-982FDF091A5D}">
      <dsp:nvSpPr>
        <dsp:cNvPr id="0" name=""/>
        <dsp:cNvSpPr/>
      </dsp:nvSpPr>
      <dsp:spPr>
        <a:xfrm>
          <a:off x="1821898" y="3694068"/>
          <a:ext cx="1284298" cy="642149"/>
        </a:xfrm>
        <a:prstGeom prst="roundRect">
          <a:avLst>
            <a:gd name="adj" fmla="val 1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办公设备及后勤服务用品</a:t>
          </a:r>
        </a:p>
      </dsp:txBody>
      <dsp:txXfrm>
        <a:off x="1840706" y="3712876"/>
        <a:ext cx="1246682" cy="604533"/>
      </dsp:txXfrm>
    </dsp:sp>
    <dsp:sp modelId="{278988B7-660D-4BE8-9BE5-670270E5B265}">
      <dsp:nvSpPr>
        <dsp:cNvPr id="0" name=""/>
        <dsp:cNvSpPr/>
      </dsp:nvSpPr>
      <dsp:spPr>
        <a:xfrm rot="4616685">
          <a:off x="427941" y="3635295"/>
          <a:ext cx="2274196" cy="21225"/>
        </a:xfrm>
        <a:custGeom>
          <a:avLst/>
          <a:gdLst/>
          <a:ahLst/>
          <a:cxnLst/>
          <a:rect l="0" t="0" r="0" b="0"/>
          <a:pathLst>
            <a:path>
              <a:moveTo>
                <a:pt x="0" y="10612"/>
              </a:moveTo>
              <a:lnTo>
                <a:pt x="2274196" y="1061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zh-CN" altLang="en-US" sz="700" kern="1200"/>
        </a:p>
      </dsp:txBody>
      <dsp:txXfrm>
        <a:off x="1508184" y="3589052"/>
        <a:ext cx="113709" cy="113709"/>
      </dsp:txXfrm>
    </dsp:sp>
    <dsp:sp modelId="{3FB52A35-AD3A-405A-9991-DA5547DB3C9E}">
      <dsp:nvSpPr>
        <dsp:cNvPr id="0" name=""/>
        <dsp:cNvSpPr/>
      </dsp:nvSpPr>
      <dsp:spPr>
        <a:xfrm>
          <a:off x="1821898" y="4432540"/>
          <a:ext cx="1284298" cy="642149"/>
        </a:xfrm>
        <a:prstGeom prst="roundRect">
          <a:avLst>
            <a:gd name="adj" fmla="val 1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其他物料</a:t>
          </a:r>
        </a:p>
      </dsp:txBody>
      <dsp:txXfrm>
        <a:off x="1840706" y="4451348"/>
        <a:ext cx="1246682" cy="604533"/>
      </dsp:txXfrm>
    </dsp:sp>
    <dsp:sp modelId="{9CE68FAE-3C70-40C0-A30B-B77B959094D5}">
      <dsp:nvSpPr>
        <dsp:cNvPr id="0" name=""/>
        <dsp:cNvSpPr/>
      </dsp:nvSpPr>
      <dsp:spPr>
        <a:xfrm rot="19457599">
          <a:off x="3046733" y="4558384"/>
          <a:ext cx="632647" cy="21225"/>
        </a:xfrm>
        <a:custGeom>
          <a:avLst/>
          <a:gdLst/>
          <a:ahLst/>
          <a:cxnLst/>
          <a:rect l="0" t="0" r="0" b="0"/>
          <a:pathLst>
            <a:path>
              <a:moveTo>
                <a:pt x="0" y="10612"/>
              </a:moveTo>
              <a:lnTo>
                <a:pt x="632647" y="10612"/>
              </a:lnTo>
            </a:path>
          </a:pathLst>
        </a:custGeom>
        <a:noFill/>
        <a:ln w="12700" cap="flat" cmpd="sng" algn="ctr">
          <a:solidFill>
            <a:schemeClr val="accent1">
              <a:shade val="80000"/>
              <a:hueOff val="0"/>
              <a:satOff val="0"/>
              <a:lumOff val="0"/>
            </a:schemeClr>
          </a:solidFill>
          <a:prstDash val="dash"/>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347240" y="4553180"/>
        <a:ext cx="31632" cy="31632"/>
      </dsp:txXfrm>
    </dsp:sp>
    <dsp:sp modelId="{2E52EE5B-E82A-4EB1-B9A6-8D0B9ADFE76A}">
      <dsp:nvSpPr>
        <dsp:cNvPr id="0" name=""/>
        <dsp:cNvSpPr/>
      </dsp:nvSpPr>
      <dsp:spPr>
        <a:xfrm>
          <a:off x="3619916" y="4063304"/>
          <a:ext cx="1284298" cy="642149"/>
        </a:xfrm>
        <a:prstGeom prst="roundRect">
          <a:avLst>
            <a:gd name="adj" fmla="val 10000"/>
          </a:avLst>
        </a:prstGeom>
        <a:solidFill>
          <a:schemeClr val="accent1">
            <a:lumMod val="40000"/>
            <a:lumOff val="60000"/>
          </a:schemeClr>
        </a:solidFill>
        <a:ln w="12700" cap="flat" cmpd="sng" algn="ctr">
          <a:solidFill>
            <a:srgbClr val="00A0E9"/>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物料</a:t>
          </a:r>
          <a:r>
            <a:rPr lang="en-US" altLang="zh-CN" sz="1600" kern="1200" dirty="0"/>
            <a:t>7</a:t>
          </a:r>
          <a:endParaRPr lang="zh-CN" altLang="en-US" sz="1600" kern="1200" dirty="0"/>
        </a:p>
      </dsp:txBody>
      <dsp:txXfrm>
        <a:off x="3638724" y="4082112"/>
        <a:ext cx="1246682" cy="604533"/>
      </dsp:txXfrm>
    </dsp:sp>
    <dsp:sp modelId="{4C2496EE-7F97-40A6-8147-23499B3564EA}">
      <dsp:nvSpPr>
        <dsp:cNvPr id="0" name=""/>
        <dsp:cNvSpPr/>
      </dsp:nvSpPr>
      <dsp:spPr>
        <a:xfrm rot="2142401">
          <a:off x="3046733" y="4927620"/>
          <a:ext cx="632647" cy="21225"/>
        </a:xfrm>
        <a:custGeom>
          <a:avLst/>
          <a:gdLst/>
          <a:ahLst/>
          <a:cxnLst/>
          <a:rect l="0" t="0" r="0" b="0"/>
          <a:pathLst>
            <a:path>
              <a:moveTo>
                <a:pt x="0" y="10612"/>
              </a:moveTo>
              <a:lnTo>
                <a:pt x="632647" y="10612"/>
              </a:lnTo>
            </a:path>
          </a:pathLst>
        </a:custGeom>
        <a:noFill/>
        <a:ln w="12700" cap="flat" cmpd="sng" algn="ctr">
          <a:solidFill>
            <a:schemeClr val="accent1"/>
          </a:solidFill>
          <a:prstDash val="dash"/>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347240" y="4922416"/>
        <a:ext cx="31632" cy="31632"/>
      </dsp:txXfrm>
    </dsp:sp>
    <dsp:sp modelId="{C0E8D1CA-1B4E-4003-B7BC-0112AEE611F8}">
      <dsp:nvSpPr>
        <dsp:cNvPr id="0" name=""/>
        <dsp:cNvSpPr/>
      </dsp:nvSpPr>
      <dsp:spPr>
        <a:xfrm>
          <a:off x="3619916" y="4801776"/>
          <a:ext cx="1284298" cy="642149"/>
        </a:xfrm>
        <a:prstGeom prst="roundRect">
          <a:avLst>
            <a:gd name="adj" fmla="val 10000"/>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物料</a:t>
          </a:r>
          <a:r>
            <a:rPr lang="en-US" altLang="zh-CN" sz="1600" kern="1200" dirty="0"/>
            <a:t>8</a:t>
          </a:r>
          <a:endParaRPr lang="zh-CN" altLang="en-US" sz="1600" kern="1200" dirty="0"/>
        </a:p>
      </dsp:txBody>
      <dsp:txXfrm>
        <a:off x="3638724" y="4820584"/>
        <a:ext cx="1246682" cy="6045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320113-9E63-4B4D-87AA-C86F9D8D6C4F}">
      <dsp:nvSpPr>
        <dsp:cNvPr id="0" name=""/>
        <dsp:cNvSpPr/>
      </dsp:nvSpPr>
      <dsp:spPr>
        <a:xfrm>
          <a:off x="1639671" y="2709333"/>
          <a:ext cx="490048" cy="2334451"/>
        </a:xfrm>
        <a:custGeom>
          <a:avLst/>
          <a:gdLst/>
          <a:ahLst/>
          <a:cxnLst/>
          <a:rect l="0" t="0" r="0" b="0"/>
          <a:pathLst>
            <a:path>
              <a:moveTo>
                <a:pt x="0" y="0"/>
              </a:moveTo>
              <a:lnTo>
                <a:pt x="245024" y="0"/>
              </a:lnTo>
              <a:lnTo>
                <a:pt x="245024" y="2334451"/>
              </a:lnTo>
              <a:lnTo>
                <a:pt x="490048" y="2334451"/>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zh-CN" altLang="en-US" sz="700" kern="1200"/>
        </a:p>
      </dsp:txBody>
      <dsp:txXfrm>
        <a:off x="1825062" y="3816926"/>
        <a:ext cx="119266" cy="119266"/>
      </dsp:txXfrm>
    </dsp:sp>
    <dsp:sp modelId="{F4D32274-6274-455E-8509-4DB18943A792}">
      <dsp:nvSpPr>
        <dsp:cNvPr id="0" name=""/>
        <dsp:cNvSpPr/>
      </dsp:nvSpPr>
      <dsp:spPr>
        <a:xfrm>
          <a:off x="1639671" y="2709333"/>
          <a:ext cx="490048" cy="1400671"/>
        </a:xfrm>
        <a:custGeom>
          <a:avLst/>
          <a:gdLst/>
          <a:ahLst/>
          <a:cxnLst/>
          <a:rect l="0" t="0" r="0" b="0"/>
          <a:pathLst>
            <a:path>
              <a:moveTo>
                <a:pt x="0" y="0"/>
              </a:moveTo>
              <a:lnTo>
                <a:pt x="245024" y="0"/>
              </a:lnTo>
              <a:lnTo>
                <a:pt x="245024" y="1400671"/>
              </a:lnTo>
              <a:lnTo>
                <a:pt x="490048" y="1400671"/>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847597" y="3372571"/>
        <a:ext cx="74196" cy="74196"/>
      </dsp:txXfrm>
    </dsp:sp>
    <dsp:sp modelId="{3EE1FBB4-D360-4A9C-9CC8-0F8E38565FC6}">
      <dsp:nvSpPr>
        <dsp:cNvPr id="0" name=""/>
        <dsp:cNvSpPr/>
      </dsp:nvSpPr>
      <dsp:spPr>
        <a:xfrm>
          <a:off x="1639671" y="2709333"/>
          <a:ext cx="490048" cy="466890"/>
        </a:xfrm>
        <a:custGeom>
          <a:avLst/>
          <a:gdLst/>
          <a:ahLst/>
          <a:cxnLst/>
          <a:rect l="0" t="0" r="0" b="0"/>
          <a:pathLst>
            <a:path>
              <a:moveTo>
                <a:pt x="0" y="0"/>
              </a:moveTo>
              <a:lnTo>
                <a:pt x="245024" y="0"/>
              </a:lnTo>
              <a:lnTo>
                <a:pt x="245024" y="466890"/>
              </a:lnTo>
              <a:lnTo>
                <a:pt x="490048" y="466890"/>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867774" y="2925857"/>
        <a:ext cx="33842" cy="33842"/>
      </dsp:txXfrm>
    </dsp:sp>
    <dsp:sp modelId="{C86DE275-6F30-4AFC-9C99-93679FC845B7}">
      <dsp:nvSpPr>
        <dsp:cNvPr id="0" name=""/>
        <dsp:cNvSpPr/>
      </dsp:nvSpPr>
      <dsp:spPr>
        <a:xfrm>
          <a:off x="1639671" y="2242443"/>
          <a:ext cx="490048" cy="466890"/>
        </a:xfrm>
        <a:custGeom>
          <a:avLst/>
          <a:gdLst/>
          <a:ahLst/>
          <a:cxnLst/>
          <a:rect l="0" t="0" r="0" b="0"/>
          <a:pathLst>
            <a:path>
              <a:moveTo>
                <a:pt x="0" y="466890"/>
              </a:moveTo>
              <a:lnTo>
                <a:pt x="245024" y="466890"/>
              </a:lnTo>
              <a:lnTo>
                <a:pt x="245024" y="0"/>
              </a:lnTo>
              <a:lnTo>
                <a:pt x="490048" y="0"/>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867774" y="2458966"/>
        <a:ext cx="33842" cy="33842"/>
      </dsp:txXfrm>
    </dsp:sp>
    <dsp:sp modelId="{CD081DAD-0DDD-45A3-8AE9-94511D6E9C07}">
      <dsp:nvSpPr>
        <dsp:cNvPr id="0" name=""/>
        <dsp:cNvSpPr/>
      </dsp:nvSpPr>
      <dsp:spPr>
        <a:xfrm>
          <a:off x="1639671" y="1308662"/>
          <a:ext cx="490048" cy="1400671"/>
        </a:xfrm>
        <a:custGeom>
          <a:avLst/>
          <a:gdLst/>
          <a:ahLst/>
          <a:cxnLst/>
          <a:rect l="0" t="0" r="0" b="0"/>
          <a:pathLst>
            <a:path>
              <a:moveTo>
                <a:pt x="0" y="1400671"/>
              </a:moveTo>
              <a:lnTo>
                <a:pt x="245024" y="1400671"/>
              </a:lnTo>
              <a:lnTo>
                <a:pt x="245024" y="0"/>
              </a:lnTo>
              <a:lnTo>
                <a:pt x="490048" y="0"/>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847597" y="1971899"/>
        <a:ext cx="74196" cy="74196"/>
      </dsp:txXfrm>
    </dsp:sp>
    <dsp:sp modelId="{59C42D57-9E05-4DE7-A204-5DFE3E56EE47}">
      <dsp:nvSpPr>
        <dsp:cNvPr id="0" name=""/>
        <dsp:cNvSpPr/>
      </dsp:nvSpPr>
      <dsp:spPr>
        <a:xfrm>
          <a:off x="1639671" y="374881"/>
          <a:ext cx="490048" cy="2334451"/>
        </a:xfrm>
        <a:custGeom>
          <a:avLst/>
          <a:gdLst/>
          <a:ahLst/>
          <a:cxnLst/>
          <a:rect l="0" t="0" r="0" b="0"/>
          <a:pathLst>
            <a:path>
              <a:moveTo>
                <a:pt x="0" y="2334451"/>
              </a:moveTo>
              <a:lnTo>
                <a:pt x="245024" y="2334451"/>
              </a:lnTo>
              <a:lnTo>
                <a:pt x="245024" y="0"/>
              </a:lnTo>
              <a:lnTo>
                <a:pt x="490048" y="0"/>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zh-CN" altLang="en-US" sz="700" kern="1200"/>
        </a:p>
      </dsp:txBody>
      <dsp:txXfrm>
        <a:off x="1825062" y="1482474"/>
        <a:ext cx="119266" cy="119266"/>
      </dsp:txXfrm>
    </dsp:sp>
    <dsp:sp modelId="{C6DE8D91-8AF6-4FD3-BCA9-6BF3B28D4436}">
      <dsp:nvSpPr>
        <dsp:cNvPr id="0" name=""/>
        <dsp:cNvSpPr/>
      </dsp:nvSpPr>
      <dsp:spPr>
        <a:xfrm rot="16200000">
          <a:off x="-699694" y="2335821"/>
          <a:ext cx="3931708" cy="747024"/>
        </a:xfrm>
        <a:prstGeom prst="rect">
          <a:avLst/>
        </a:prstGeom>
        <a:solidFill>
          <a:schemeClr val="accent1">
            <a:alpha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305" tIns="27305" rIns="27305" bIns="27305" numCol="1" spcCol="1270" anchor="ctr" anchorCtr="0">
          <a:noAutofit/>
        </a:bodyPr>
        <a:lstStyle/>
        <a:p>
          <a:pPr marL="0" lvl="0" indent="0" algn="ctr" defTabSz="1911350">
            <a:lnSpc>
              <a:spcPct val="90000"/>
            </a:lnSpc>
            <a:spcBef>
              <a:spcPct val="0"/>
            </a:spcBef>
            <a:spcAft>
              <a:spcPct val="35000"/>
            </a:spcAft>
            <a:buNone/>
          </a:pPr>
          <a:r>
            <a:rPr lang="zh-CN" altLang="en-US" sz="4300" kern="1200" dirty="0"/>
            <a:t>标准内容</a:t>
          </a:r>
        </a:p>
      </dsp:txBody>
      <dsp:txXfrm>
        <a:off x="-699694" y="2335821"/>
        <a:ext cx="3931708" cy="747024"/>
      </dsp:txXfrm>
    </dsp:sp>
    <dsp:sp modelId="{8CBFC03C-B051-425B-978C-DBBF76543ACF}">
      <dsp:nvSpPr>
        <dsp:cNvPr id="0" name=""/>
        <dsp:cNvSpPr/>
      </dsp:nvSpPr>
      <dsp:spPr>
        <a:xfrm>
          <a:off x="2129720" y="1369"/>
          <a:ext cx="2450240" cy="747024"/>
        </a:xfrm>
        <a:prstGeom prst="rect">
          <a:avLst/>
        </a:prstGeom>
        <a:solidFill>
          <a:schemeClr val="accent1">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分类</a:t>
          </a:r>
        </a:p>
      </dsp:txBody>
      <dsp:txXfrm>
        <a:off x="2129720" y="1369"/>
        <a:ext cx="2450240" cy="747024"/>
      </dsp:txXfrm>
    </dsp:sp>
    <dsp:sp modelId="{9B418870-3C89-484B-9F67-A109FDFA2738}">
      <dsp:nvSpPr>
        <dsp:cNvPr id="0" name=""/>
        <dsp:cNvSpPr/>
      </dsp:nvSpPr>
      <dsp:spPr>
        <a:xfrm>
          <a:off x="2129720" y="935150"/>
          <a:ext cx="2450240" cy="747024"/>
        </a:xfrm>
        <a:prstGeom prst="rect">
          <a:avLst/>
        </a:prstGeom>
        <a:solidFill>
          <a:schemeClr val="accent1">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主数据编码</a:t>
          </a:r>
        </a:p>
      </dsp:txBody>
      <dsp:txXfrm>
        <a:off x="2129720" y="935150"/>
        <a:ext cx="2450240" cy="747024"/>
      </dsp:txXfrm>
    </dsp:sp>
    <dsp:sp modelId="{6FCD0425-92E7-495F-86AD-1B5C33F43188}">
      <dsp:nvSpPr>
        <dsp:cNvPr id="0" name=""/>
        <dsp:cNvSpPr/>
      </dsp:nvSpPr>
      <dsp:spPr>
        <a:xfrm>
          <a:off x="2129720" y="1868930"/>
          <a:ext cx="2450240" cy="747024"/>
        </a:xfrm>
        <a:prstGeom prst="rect">
          <a:avLst/>
        </a:prstGeom>
        <a:solidFill>
          <a:schemeClr val="accent1">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属性约束</a:t>
          </a:r>
          <a:endParaRPr lang="en-US" altLang="zh-CN" sz="2700" kern="1200" dirty="0"/>
        </a:p>
      </dsp:txBody>
      <dsp:txXfrm>
        <a:off x="2129720" y="1868930"/>
        <a:ext cx="2450240" cy="747024"/>
      </dsp:txXfrm>
    </dsp:sp>
    <dsp:sp modelId="{109B78DA-C05A-49DA-906F-1DD6E55E37CD}">
      <dsp:nvSpPr>
        <dsp:cNvPr id="0" name=""/>
        <dsp:cNvSpPr/>
      </dsp:nvSpPr>
      <dsp:spPr>
        <a:xfrm>
          <a:off x="2129720" y="2802711"/>
          <a:ext cx="2450240" cy="747024"/>
        </a:xfrm>
        <a:prstGeom prst="rect">
          <a:avLst/>
        </a:prstGeom>
        <a:solidFill>
          <a:schemeClr val="accent1">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值列表</a:t>
          </a:r>
        </a:p>
      </dsp:txBody>
      <dsp:txXfrm>
        <a:off x="2129720" y="2802711"/>
        <a:ext cx="2450240" cy="747024"/>
      </dsp:txXfrm>
    </dsp:sp>
    <dsp:sp modelId="{D55AC051-7A9D-447C-93D5-6BC49162CE41}">
      <dsp:nvSpPr>
        <dsp:cNvPr id="0" name=""/>
        <dsp:cNvSpPr/>
      </dsp:nvSpPr>
      <dsp:spPr>
        <a:xfrm>
          <a:off x="2129720" y="3736492"/>
          <a:ext cx="2450240" cy="747024"/>
        </a:xfrm>
        <a:prstGeom prst="rect">
          <a:avLst/>
        </a:prstGeom>
        <a:solidFill>
          <a:schemeClr val="accent1">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质量规则</a:t>
          </a:r>
        </a:p>
      </dsp:txBody>
      <dsp:txXfrm>
        <a:off x="2129720" y="3736492"/>
        <a:ext cx="2450240" cy="747024"/>
      </dsp:txXfrm>
    </dsp:sp>
    <dsp:sp modelId="{A42B699E-4754-45F3-915A-F22783CBBE9D}">
      <dsp:nvSpPr>
        <dsp:cNvPr id="0" name=""/>
        <dsp:cNvSpPr/>
      </dsp:nvSpPr>
      <dsp:spPr>
        <a:xfrm>
          <a:off x="2129720" y="4670273"/>
          <a:ext cx="2450240" cy="747024"/>
        </a:xfrm>
        <a:prstGeom prst="rect">
          <a:avLst/>
        </a:prstGeom>
        <a:solidFill>
          <a:schemeClr val="accent1">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唯一性判断依据</a:t>
          </a:r>
        </a:p>
      </dsp:txBody>
      <dsp:txXfrm>
        <a:off x="2129720" y="4670273"/>
        <a:ext cx="2450240" cy="74702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27336F-B822-4B62-BC68-A019B3344E1C}" type="datetimeFigureOut">
              <a:rPr lang="zh-CN" altLang="en-US" smtClean="0"/>
              <a:t>2022/4/21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777663-CE79-4D62-BC0F-A1F51FEE39C0}" type="slidenum">
              <a:rPr lang="zh-CN" altLang="en-US" smtClean="0"/>
              <a:t>‹#›</a:t>
            </a:fld>
            <a:endParaRPr lang="zh-CN" altLang="en-US"/>
          </a:p>
        </p:txBody>
      </p:sp>
    </p:spTree>
    <p:extLst>
      <p:ext uri="{BB962C8B-B14F-4D97-AF65-F5344CB8AC3E}">
        <p14:creationId xmlns:p14="http://schemas.microsoft.com/office/powerpoint/2010/main" val="1009657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2108462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竖排标题与文本">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1_节标题">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buClr>
                <a:srgbClr val="C70019"/>
              </a:buClr>
              <a:defRPr/>
            </a:lvl1pPr>
            <a:lvl2pPr>
              <a:buClr>
                <a:srgbClr val="C70019"/>
              </a:buClr>
              <a:defRPr/>
            </a:lvl2pPr>
            <a:lvl3pPr>
              <a:buClr>
                <a:srgbClr val="C70019"/>
              </a:buClr>
              <a:defRPr/>
            </a:lvl3pPr>
            <a:lvl4pPr>
              <a:buClr>
                <a:srgbClr val="C70019"/>
              </a:buClr>
              <a:defRPr/>
            </a:lvl4pPr>
            <a:lvl5pPr>
              <a:buClr>
                <a:srgbClr val="C70019"/>
              </a:buClr>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标题 9"/>
          <p:cNvSpPr>
            <a:spLocks noGrp="1"/>
          </p:cNvSpPr>
          <p:nvPr>
            <p:ph type="title"/>
          </p:nvPr>
        </p:nvSpPr>
        <p:spPr/>
        <p:txBody>
          <a:bodyPr/>
          <a:lstStyle/>
          <a:p>
            <a:r>
              <a:rPr lang="zh-CN" altLang="en-US"/>
              <a:t>单击此处编辑母版标题样式</a:t>
            </a:r>
          </a:p>
        </p:txBody>
      </p:sp>
      <p:sp>
        <p:nvSpPr>
          <p:cNvPr id="11" name="日期占位符 10"/>
          <p:cNvSpPr>
            <a:spLocks noGrp="1"/>
          </p:cNvSpPr>
          <p:nvPr>
            <p:ph type="dt" sz="half" idx="10"/>
          </p:nvPr>
        </p:nvSpPr>
        <p:spPr/>
        <p:txBody>
          <a:bodyPr/>
          <a:lstStyle/>
          <a:p>
            <a:fld id="{71792131-2F5F-4F83-8ECA-5052A67A97E0}" type="datetime1">
              <a:rPr lang="zh-CN" altLang="en-US" smtClean="0"/>
              <a:t>2022/4/21</a:t>
            </a:fld>
            <a:endParaRPr lang="zh-CN" altLang="en-US" dirty="0"/>
          </a:p>
        </p:txBody>
      </p:sp>
      <p:sp>
        <p:nvSpPr>
          <p:cNvPr id="12" name="页脚占位符 11"/>
          <p:cNvSpPr>
            <a:spLocks noGrp="1"/>
          </p:cNvSpPr>
          <p:nvPr>
            <p:ph type="ftr" sz="quarter" idx="11"/>
          </p:nvPr>
        </p:nvSpPr>
        <p:spPr/>
        <p:txBody>
          <a:bodyPr/>
          <a:lstStyle/>
          <a:p>
            <a:r>
              <a:rPr lang="zh-CN" altLang="en-US"/>
              <a:t>中国中车股份有限公司 版权所有 </a:t>
            </a:r>
            <a:r>
              <a:rPr lang="en-US" altLang="zh-CN"/>
              <a:t>2015</a:t>
            </a:r>
            <a:endParaRPr lang="zh-CN" altLang="en-US"/>
          </a:p>
        </p:txBody>
      </p:sp>
      <p:sp>
        <p:nvSpPr>
          <p:cNvPr id="13" name="灯片编号占位符 12"/>
          <p:cNvSpPr>
            <a:spLocks noGrp="1"/>
          </p:cNvSpPr>
          <p:nvPr>
            <p:ph type="sldNum" sz="quarter" idx="12"/>
          </p:nvPr>
        </p:nvSpPr>
        <p:spPr/>
        <p:txBody>
          <a:bodyPr/>
          <a:lstStyle>
            <a:lvl1pPr>
              <a:defRPr>
                <a:solidFill>
                  <a:schemeClr val="bg1"/>
                </a:solidFill>
              </a:defRPr>
            </a:lvl1pPr>
          </a:lstStyle>
          <a:p>
            <a:fld id="{6B8E27FD-115D-4720-AE9C-63133A02825A}" type="slidenum">
              <a:rPr lang="zh-CN" altLang="en-US" smtClean="0"/>
              <a:t>‹#›</a:t>
            </a:fld>
            <a:endParaRPr lang="zh-CN" alt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sp>
        <p:nvSpPr>
          <p:cNvPr id="6" name="日期占位符 5"/>
          <p:cNvSpPr>
            <a:spLocks noGrp="1"/>
          </p:cNvSpPr>
          <p:nvPr>
            <p:ph type="dt" sz="half" idx="10"/>
          </p:nvPr>
        </p:nvSpPr>
        <p:spPr>
          <a:xfrm>
            <a:off x="8153400" y="6478189"/>
            <a:ext cx="3536413" cy="360000"/>
          </a:xfrm>
          <a:prstGeom prst="rect">
            <a:avLst/>
          </a:prstGeom>
        </p:spPr>
        <p:txBody>
          <a:bodyPr/>
          <a:lstStyle/>
          <a:p>
            <a:fld id="{A631DB3B-8410-4227-9709-86867240C230}" type="datetime1">
              <a:rPr lang="zh-CN" altLang="en-US" smtClean="0"/>
              <a:t>2022/4/21</a:t>
            </a:fld>
            <a:endParaRPr lang="zh-CN" altLang="en-US"/>
          </a:p>
        </p:txBody>
      </p:sp>
      <p:sp>
        <p:nvSpPr>
          <p:cNvPr id="8" name="灯片编号占位符 7"/>
          <p:cNvSpPr>
            <a:spLocks noGrp="1"/>
          </p:cNvSpPr>
          <p:nvPr>
            <p:ph type="sldNum" sz="quarter" idx="12"/>
          </p:nvPr>
        </p:nvSpPr>
        <p:spPr/>
        <p:txBody>
          <a:bodyPr/>
          <a:lstStyle/>
          <a:p>
            <a:fld id="{6B8E27FD-115D-4720-AE9C-63133A02825A}" type="slidenum">
              <a:rPr lang="zh-CN" altLang="en-US" smtClean="0"/>
              <a:t>‹#›</a:t>
            </a:fld>
            <a:endParaRPr lang="zh-CN" altLang="en-US"/>
          </a:p>
        </p:txBody>
      </p:sp>
    </p:spTree>
  </p:cSld>
  <p:clrMapOvr>
    <a:masterClrMapping/>
  </p:clrMapOvr>
  <p:transition>
    <p:fade/>
  </p:transition>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609430" y="35712"/>
            <a:ext cx="4134641" cy="7016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0"/>
              </a:spcBef>
              <a:spcAft>
                <a:spcPct val="0"/>
              </a:spcAft>
              <a:defRPr/>
            </a:pPr>
            <a:r>
              <a:rPr lang="zh-CN" altLang="en-US" sz="2400" b="1" kern="0" dirty="0">
                <a:solidFill>
                  <a:schemeClr val="bg1"/>
                </a:solidFill>
                <a:latin typeface="微软雅黑" panose="020B0503020204020204" pitchFamily="34" charset="-122"/>
                <a:ea typeface="微软雅黑" panose="020B0503020204020204" pitchFamily="34" charset="-122"/>
                <a:cs typeface="Arial" panose="020B0604020202020204"/>
              </a:rPr>
              <a:t>主数据概念</a:t>
            </a:r>
            <a:endParaRPr lang="zh-CN" altLang="en-US" sz="2000" kern="0" dirty="0">
              <a:solidFill>
                <a:schemeClr val="bg1"/>
              </a:solidFill>
              <a:latin typeface="微软雅黑" panose="020B0503020204020204" pitchFamily="34" charset="-122"/>
              <a:ea typeface="微软雅黑" panose="020B0503020204020204" pitchFamily="34" charset="-122"/>
              <a:cs typeface="Arial" panose="020B0604020202020204"/>
            </a:endParaRPr>
          </a:p>
        </p:txBody>
      </p:sp>
      <p:sp>
        <p:nvSpPr>
          <p:cNvPr id="3" name="TextBox 8"/>
          <p:cNvSpPr txBox="1"/>
          <p:nvPr/>
        </p:nvSpPr>
        <p:spPr>
          <a:xfrm>
            <a:off x="1057303" y="1065510"/>
            <a:ext cx="9793088" cy="923330"/>
          </a:xfrm>
          <a:prstGeom prst="rect">
            <a:avLst/>
          </a:prstGeom>
          <a:noFill/>
        </p:spPr>
        <p:txBody>
          <a:bodyPr wrap="square" rtlCol="0">
            <a:spAutoFit/>
          </a:bodyPr>
          <a:lstStyle/>
          <a:p>
            <a:pPr>
              <a:lnSpc>
                <a:spcPct val="150000"/>
              </a:lnSpc>
            </a:pPr>
            <a:r>
              <a:rPr lang="zh-CN" altLang="en-US" b="1" dirty="0">
                <a:solidFill>
                  <a:srgbClr val="000000"/>
                </a:solidFill>
                <a:latin typeface="微软雅黑" panose="020B0503020204020204" pitchFamily="34" charset="-122"/>
                <a:ea typeface="微软雅黑" panose="020B0503020204020204" pitchFamily="34" charset="-122"/>
              </a:rPr>
              <a:t>主数据（</a:t>
            </a:r>
            <a:r>
              <a:rPr lang="en-US" altLang="zh-CN" b="1" dirty="0">
                <a:solidFill>
                  <a:srgbClr val="000000"/>
                </a:solidFill>
                <a:latin typeface="微软雅黑" panose="020B0503020204020204" pitchFamily="34" charset="-122"/>
                <a:ea typeface="微软雅黑" panose="020B0503020204020204" pitchFamily="34" charset="-122"/>
              </a:rPr>
              <a:t>Master Data</a:t>
            </a:r>
            <a:r>
              <a:rPr lang="zh-CN" altLang="en-US" b="1" dirty="0">
                <a:solidFill>
                  <a:srgbClr val="000000"/>
                </a:solidFill>
                <a:latin typeface="微软雅黑" panose="020B0503020204020204" pitchFamily="34" charset="-122"/>
                <a:ea typeface="微软雅黑" panose="020B0503020204020204" pitchFamily="34" charset="-122"/>
              </a:rPr>
              <a:t>）</a:t>
            </a:r>
            <a:r>
              <a:rPr lang="zh-CN" altLang="en-US" dirty="0">
                <a:solidFill>
                  <a:srgbClr val="000000"/>
                </a:solidFill>
                <a:latin typeface="微软雅黑" panose="020B0503020204020204" pitchFamily="34" charset="-122"/>
                <a:ea typeface="微软雅黑" panose="020B0503020204020204" pitchFamily="34" charset="-122"/>
              </a:rPr>
              <a:t>：指满足</a:t>
            </a:r>
            <a:r>
              <a:rPr lang="zh-CN" altLang="en-US" dirty="0">
                <a:solidFill>
                  <a:srgbClr val="FF0000"/>
                </a:solidFill>
                <a:latin typeface="微软雅黑" panose="020B0503020204020204" pitchFamily="34" charset="-122"/>
                <a:ea typeface="微软雅黑" panose="020B0503020204020204" pitchFamily="34" charset="-122"/>
              </a:rPr>
              <a:t>跨部门</a:t>
            </a:r>
            <a:r>
              <a:rPr lang="zh-CN" altLang="en-US" dirty="0">
                <a:solidFill>
                  <a:srgbClr val="000000"/>
                </a:solidFill>
                <a:latin typeface="微软雅黑" panose="020B0503020204020204" pitchFamily="34" charset="-122"/>
                <a:ea typeface="微软雅黑" panose="020B0503020204020204" pitchFamily="34" charset="-122"/>
              </a:rPr>
              <a:t>业务协同需要的、反映核心业务实体状态属性的企业的</a:t>
            </a:r>
            <a:r>
              <a:rPr lang="zh-CN" altLang="en-US" dirty="0">
                <a:solidFill>
                  <a:srgbClr val="FF0000"/>
                </a:solidFill>
                <a:latin typeface="微软雅黑" panose="020B0503020204020204" pitchFamily="34" charset="-122"/>
                <a:ea typeface="微软雅黑" panose="020B0503020204020204" pitchFamily="34" charset="-122"/>
              </a:rPr>
              <a:t>基础信息</a:t>
            </a:r>
            <a:r>
              <a:rPr lang="zh-CN" altLang="en-US" dirty="0">
                <a:solidFill>
                  <a:srgbClr val="000000"/>
                </a:solidFill>
                <a:latin typeface="微软雅黑" panose="020B0503020204020204" pitchFamily="34" charset="-122"/>
                <a:ea typeface="微软雅黑" panose="020B0503020204020204" pitchFamily="34" charset="-122"/>
              </a:rPr>
              <a:t>。主数据相对交易数据而言，属性</a:t>
            </a:r>
            <a:r>
              <a:rPr lang="zh-CN" altLang="en-US" dirty="0">
                <a:solidFill>
                  <a:srgbClr val="FF0000"/>
                </a:solidFill>
                <a:latin typeface="微软雅黑" panose="020B0503020204020204" pitchFamily="34" charset="-122"/>
                <a:ea typeface="微软雅黑" panose="020B0503020204020204" pitchFamily="34" charset="-122"/>
              </a:rPr>
              <a:t>相对稳定</a:t>
            </a:r>
            <a:r>
              <a:rPr lang="zh-CN" altLang="en-US" dirty="0">
                <a:solidFill>
                  <a:srgbClr val="000000"/>
                </a:solidFill>
                <a:latin typeface="微软雅黑" panose="020B0503020204020204" pitchFamily="34" charset="-122"/>
                <a:ea typeface="微软雅黑" panose="020B0503020204020204" pitchFamily="34" charset="-122"/>
              </a:rPr>
              <a:t>，准确度要求更高，唯一识别。</a:t>
            </a:r>
            <a:endParaRPr lang="zh-CN" altLang="en-US"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7580" t="19015" r="7360" b="7017"/>
          <a:stretch>
            <a:fillRect/>
          </a:stretch>
        </p:blipFill>
        <p:spPr>
          <a:xfrm>
            <a:off x="1271464" y="1988840"/>
            <a:ext cx="9364767" cy="4648883"/>
          </a:xfrm>
          <a:prstGeom prst="rect">
            <a:avLst/>
          </a:prstGeom>
        </p:spPr>
      </p:pic>
    </p:spTree>
    <p:extLst>
      <p:ext uri="{BB962C8B-B14F-4D97-AF65-F5344CB8AC3E}">
        <p14:creationId xmlns:p14="http://schemas.microsoft.com/office/powerpoint/2010/main" val="1903918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27448" y="1124744"/>
            <a:ext cx="9384704" cy="3020507"/>
          </a:xfrm>
          <a:prstGeom prst="rect">
            <a:avLst/>
          </a:prstGeom>
        </p:spPr>
        <p:txBody>
          <a:bodyPr wrap="square">
            <a:spAutoFit/>
          </a:bodyPr>
          <a:lstStyle/>
          <a:p>
            <a:pPr indent="304800" algn="just">
              <a:lnSpc>
                <a:spcPct val="125000"/>
              </a:lnSpc>
              <a:spcAft>
                <a:spcPts val="1200"/>
              </a:spcAft>
            </a:pPr>
            <a:r>
              <a:rPr lang="zh-CN" altLang="zh-CN" b="1" dirty="0">
                <a:latin typeface="宋体" panose="02010600030101010101" pitchFamily="2" charset="-122"/>
                <a:ea typeface="宋体" panose="02010600030101010101" pitchFamily="2" charset="-122"/>
                <a:cs typeface="Times New Roman" panose="02020603050405020304" pitchFamily="18" charset="0"/>
              </a:rPr>
              <a:t>数据编码遵循以下原则：</a:t>
            </a:r>
          </a:p>
          <a:p>
            <a:pPr lvl="0" algn="just">
              <a:lnSpc>
                <a:spcPct val="150000"/>
              </a:lnSpc>
              <a:spcAft>
                <a:spcPts val="0"/>
              </a:spcAft>
              <a:buSzPts val="1200"/>
              <a:buFont typeface="宋体" panose="02010600030101010101" pitchFamily="2" charset="-122"/>
              <a:buAutoNum type="alphaLcParenR"/>
              <a:tabLst>
                <a:tab pos="612140" algn="l"/>
              </a:tabLst>
            </a:pPr>
            <a:r>
              <a:rPr lang="zh-CN" altLang="zh-CN" dirty="0">
                <a:latin typeface="宋体" panose="02010600030101010101" pitchFamily="2" charset="-122"/>
                <a:ea typeface="宋体" panose="02010600030101010101" pitchFamily="2" charset="-122"/>
                <a:cs typeface="Times New Roman" panose="02020603050405020304" pitchFamily="18" charset="0"/>
              </a:rPr>
              <a:t>唯一性：每一个数据对象仅有一个编码，一个编码只能唯一表示一个数据对象。</a:t>
            </a:r>
          </a:p>
          <a:p>
            <a:pPr lvl="0" algn="just">
              <a:lnSpc>
                <a:spcPct val="150000"/>
              </a:lnSpc>
              <a:spcAft>
                <a:spcPts val="0"/>
              </a:spcAft>
              <a:buSzPts val="1200"/>
              <a:buFont typeface="宋体" panose="02010600030101010101" pitchFamily="2" charset="-122"/>
              <a:buAutoNum type="alphaLcParenR"/>
              <a:tabLst>
                <a:tab pos="612140" algn="l"/>
              </a:tabLst>
            </a:pPr>
            <a:r>
              <a:rPr lang="zh-CN" altLang="zh-CN" dirty="0">
                <a:latin typeface="宋体" panose="02010600030101010101" pitchFamily="2" charset="-122"/>
                <a:ea typeface="宋体" panose="02010600030101010101" pitchFamily="2" charset="-122"/>
                <a:cs typeface="Times New Roman" panose="02020603050405020304" pitchFamily="18" charset="0"/>
              </a:rPr>
              <a:t>合理性：编码结构应与分类系统相适应。</a:t>
            </a:r>
          </a:p>
          <a:p>
            <a:pPr lvl="0" algn="just">
              <a:lnSpc>
                <a:spcPct val="150000"/>
              </a:lnSpc>
              <a:spcAft>
                <a:spcPts val="0"/>
              </a:spcAft>
              <a:buSzPts val="1200"/>
              <a:buFont typeface="宋体" panose="02010600030101010101" pitchFamily="2" charset="-122"/>
              <a:buAutoNum type="alphaLcParenR"/>
              <a:tabLst>
                <a:tab pos="612140" algn="l"/>
              </a:tabLst>
            </a:pPr>
            <a:r>
              <a:rPr lang="zh-CN" altLang="zh-CN" dirty="0">
                <a:latin typeface="宋体" panose="02010600030101010101" pitchFamily="2" charset="-122"/>
                <a:ea typeface="宋体" panose="02010600030101010101" pitchFamily="2" charset="-122"/>
                <a:cs typeface="Times New Roman" panose="02020603050405020304" pitchFamily="18" charset="0"/>
              </a:rPr>
              <a:t>延展性：编码必须留有适当的备用容量，以便适应新数据的加入，不断扩展的需要。</a:t>
            </a:r>
          </a:p>
          <a:p>
            <a:pPr lvl="0" algn="just">
              <a:lnSpc>
                <a:spcPct val="150000"/>
              </a:lnSpc>
              <a:spcAft>
                <a:spcPts val="0"/>
              </a:spcAft>
              <a:buSzPts val="1200"/>
              <a:buFont typeface="宋体" panose="02010600030101010101" pitchFamily="2" charset="-122"/>
              <a:buAutoNum type="alphaLcParenR"/>
              <a:tabLst>
                <a:tab pos="612140" algn="l"/>
              </a:tabLst>
            </a:pPr>
            <a:r>
              <a:rPr lang="zh-CN" altLang="zh-CN" dirty="0">
                <a:latin typeface="宋体" panose="02010600030101010101" pitchFamily="2" charset="-122"/>
                <a:ea typeface="宋体" panose="02010600030101010101" pitchFamily="2" charset="-122"/>
                <a:cs typeface="Times New Roman" panose="02020603050405020304" pitchFamily="18" charset="0"/>
              </a:rPr>
              <a:t>简明性：编码结构应尽量简短明确，占有最少的字符量。</a:t>
            </a:r>
          </a:p>
          <a:p>
            <a:pPr lvl="0" algn="just">
              <a:lnSpc>
                <a:spcPct val="150000"/>
              </a:lnSpc>
              <a:spcAft>
                <a:spcPts val="0"/>
              </a:spcAft>
              <a:buSzPts val="1200"/>
              <a:buFont typeface="宋体" panose="02010600030101010101" pitchFamily="2" charset="-122"/>
              <a:buAutoNum type="alphaLcParenR"/>
              <a:tabLst>
                <a:tab pos="612140" algn="l"/>
              </a:tabLst>
            </a:pPr>
            <a:r>
              <a:rPr lang="zh-CN" altLang="zh-CN" dirty="0">
                <a:latin typeface="宋体" panose="02010600030101010101" pitchFamily="2" charset="-122"/>
                <a:ea typeface="宋体" panose="02010600030101010101" pitchFamily="2" charset="-122"/>
                <a:cs typeface="Times New Roman" panose="02020603050405020304" pitchFamily="18" charset="0"/>
              </a:rPr>
              <a:t>适用性：编码应尽可能反映编码对象的特点，有助记忆，便于填写。</a:t>
            </a:r>
          </a:p>
          <a:p>
            <a:pPr lvl="0" algn="just">
              <a:lnSpc>
                <a:spcPct val="150000"/>
              </a:lnSpc>
              <a:spcAft>
                <a:spcPts val="0"/>
              </a:spcAft>
              <a:buSzPts val="1200"/>
              <a:buFont typeface="宋体" panose="02010600030101010101" pitchFamily="2" charset="-122"/>
              <a:buAutoNum type="alphaLcParenR"/>
              <a:tabLst>
                <a:tab pos="612140" algn="l"/>
              </a:tabLst>
            </a:pPr>
            <a:r>
              <a:rPr lang="zh-CN" altLang="zh-CN" dirty="0">
                <a:latin typeface="宋体" panose="02010600030101010101" pitchFamily="2" charset="-122"/>
                <a:ea typeface="宋体" panose="02010600030101010101" pitchFamily="2" charset="-122"/>
                <a:cs typeface="Times New Roman" panose="02020603050405020304" pitchFamily="18" charset="0"/>
              </a:rPr>
              <a:t>规范性：同一级编码类型、结构以及编写格式必须统一。</a:t>
            </a:r>
            <a:endParaRPr lang="zh-CN" altLang="zh-CN" dirty="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3" name="矩形 2"/>
          <p:cNvSpPr/>
          <p:nvPr/>
        </p:nvSpPr>
        <p:spPr>
          <a:xfrm>
            <a:off x="2999656" y="0"/>
            <a:ext cx="4134641" cy="6654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0"/>
              </a:spcBef>
              <a:spcAft>
                <a:spcPct val="0"/>
              </a:spcAft>
              <a:defRPr/>
            </a:pPr>
            <a:r>
              <a:rPr lang="zh-CN" altLang="en-US" sz="2400" b="1" kern="0" dirty="0">
                <a:solidFill>
                  <a:schemeClr val="bg1"/>
                </a:solidFill>
                <a:latin typeface="微软雅黑" panose="020B0503020204020204" pitchFamily="34" charset="-122"/>
                <a:ea typeface="微软雅黑" panose="020B0503020204020204" pitchFamily="34" charset="-122"/>
                <a:cs typeface="Arial" panose="020B0604020202020204"/>
              </a:rPr>
              <a:t>主数据编码设计原则</a:t>
            </a:r>
            <a:endParaRPr lang="zh-CN" altLang="en-US" sz="2000" kern="0" dirty="0">
              <a:solidFill>
                <a:schemeClr val="bg1"/>
              </a:solidFill>
              <a:latin typeface="微软雅黑" panose="020B0503020204020204" pitchFamily="34" charset="-122"/>
              <a:ea typeface="微软雅黑" panose="020B0503020204020204" pitchFamily="34" charset="-122"/>
              <a:cs typeface="Arial" panose="020B0604020202020204"/>
            </a:endParaRPr>
          </a:p>
        </p:txBody>
      </p:sp>
      <p:sp>
        <p:nvSpPr>
          <p:cNvPr id="5" name="文本框 4">
            <a:extLst>
              <a:ext uri="{FF2B5EF4-FFF2-40B4-BE49-F238E27FC236}">
                <a16:creationId xmlns:a16="http://schemas.microsoft.com/office/drawing/2014/main" id="{3C689D2B-81AD-473F-B301-5F4831F21E92}"/>
              </a:ext>
            </a:extLst>
          </p:cNvPr>
          <p:cNvSpPr txBox="1"/>
          <p:nvPr/>
        </p:nvSpPr>
        <p:spPr>
          <a:xfrm>
            <a:off x="1199456" y="4509120"/>
            <a:ext cx="6048672" cy="1084912"/>
          </a:xfrm>
          <a:prstGeom prst="rect">
            <a:avLst/>
          </a:prstGeom>
          <a:noFill/>
        </p:spPr>
        <p:txBody>
          <a:bodyPr wrap="square" rtlCol="0">
            <a:spAutoFit/>
          </a:bodyPr>
          <a:lstStyle/>
          <a:p>
            <a:pPr indent="304800" algn="just">
              <a:lnSpc>
                <a:spcPct val="125000"/>
              </a:lnSpc>
              <a:spcAft>
                <a:spcPts val="1200"/>
              </a:spcAft>
            </a:pPr>
            <a:r>
              <a:rPr lang="en-US" altLang="zh-CN" b="1" dirty="0">
                <a:latin typeface="宋体" panose="02010600030101010101" pitchFamily="2" charset="-122"/>
                <a:ea typeface="宋体" panose="02010600030101010101" pitchFamily="2" charset="-122"/>
                <a:cs typeface="Times New Roman" panose="02020603050405020304" pitchFamily="18" charset="0"/>
              </a:rPr>
              <a:t>MDM</a:t>
            </a:r>
            <a:r>
              <a:rPr lang="zh-CN" altLang="en-US" b="1" dirty="0">
                <a:latin typeface="宋体" panose="02010600030101010101" pitchFamily="2" charset="-122"/>
                <a:ea typeface="宋体" panose="02010600030101010101" pitchFamily="2" charset="-122"/>
                <a:cs typeface="Times New Roman" panose="02020603050405020304" pitchFamily="18" charset="0"/>
              </a:rPr>
              <a:t>编码管理策略：</a:t>
            </a:r>
            <a:endParaRPr lang="en-US" altLang="zh-CN" b="1" dirty="0">
              <a:latin typeface="宋体" panose="02010600030101010101" pitchFamily="2" charset="-122"/>
              <a:ea typeface="宋体" panose="02010600030101010101" pitchFamily="2" charset="-122"/>
              <a:cs typeface="Times New Roman" panose="02020603050405020304" pitchFamily="18" charset="0"/>
            </a:endParaRPr>
          </a:p>
          <a:p>
            <a:r>
              <a:rPr lang="en-US" altLang="zh-CN" sz="1600" dirty="0"/>
              <a:t>1</a:t>
            </a:r>
            <a:r>
              <a:rPr lang="zh-CN" altLang="en-US" sz="1600" dirty="0"/>
              <a:t>、</a:t>
            </a:r>
            <a:r>
              <a:rPr lang="en-US" altLang="zh-CN" sz="1600" dirty="0"/>
              <a:t>MDM</a:t>
            </a:r>
            <a:r>
              <a:rPr lang="zh-CN" altLang="en-US" sz="1600" dirty="0"/>
              <a:t>自动产生内部码，并与现有编码产生映射关系；</a:t>
            </a:r>
            <a:endParaRPr lang="en-US" altLang="zh-CN" sz="1600" dirty="0"/>
          </a:p>
          <a:p>
            <a:r>
              <a:rPr lang="en-US" altLang="zh-CN" sz="1600" dirty="0"/>
              <a:t>2</a:t>
            </a:r>
            <a:r>
              <a:rPr lang="zh-CN" altLang="en-US" sz="1600" dirty="0"/>
              <a:t>、业务开展过程仍可沿用原物料编码。</a:t>
            </a:r>
          </a:p>
        </p:txBody>
      </p:sp>
    </p:spTree>
    <p:extLst>
      <p:ext uri="{BB962C8B-B14F-4D97-AF65-F5344CB8AC3E}">
        <p14:creationId xmlns:p14="http://schemas.microsoft.com/office/powerpoint/2010/main" val="3815191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柱形 2">
            <a:extLst>
              <a:ext uri="{FF2B5EF4-FFF2-40B4-BE49-F238E27FC236}">
                <a16:creationId xmlns:a16="http://schemas.microsoft.com/office/drawing/2014/main" id="{7582950D-C9E2-4660-A983-D39FEC6A7B12}"/>
              </a:ext>
            </a:extLst>
          </p:cNvPr>
          <p:cNvSpPr/>
          <p:nvPr/>
        </p:nvSpPr>
        <p:spPr>
          <a:xfrm>
            <a:off x="1269796" y="5347549"/>
            <a:ext cx="2599400" cy="468000"/>
          </a:xfrm>
          <a:prstGeom prst="can">
            <a:avLst/>
          </a:prstGeom>
          <a:solidFill>
            <a:srgbClr val="00B0F0"/>
          </a:solidFill>
          <a:ln w="15875" algn="ctr">
            <a:solidFill>
              <a:schemeClr val="bg1"/>
            </a:solidFill>
            <a:round/>
            <a:headEnd/>
            <a:tailEnd/>
          </a:ln>
          <a:effectLst>
            <a:outerShdw blurRad="50800" dist="38100" dir="2700000" algn="tl" rotWithShape="0">
              <a:prstClr val="black">
                <a:alpha val="40000"/>
              </a:prstClr>
            </a:outerShdw>
          </a:effectLst>
        </p:spPr>
        <p:txBody>
          <a:bodyPr wrap="none" rtlCol="0" anchor="ctr"/>
          <a:lstStyle/>
          <a:p>
            <a:pPr algn="ctr" rtl="0" fontAlgn="base">
              <a:lnSpc>
                <a:spcPct val="150000"/>
              </a:lnSpc>
              <a:spcBef>
                <a:spcPct val="0"/>
              </a:spcBef>
              <a:spcAft>
                <a:spcPct val="0"/>
              </a:spcAft>
            </a:pPr>
            <a:r>
              <a:rPr lang="en-US" altLang="zh-CN" sz="1200" kern="1200" dirty="0">
                <a:solidFill>
                  <a:schemeClr val="bg1"/>
                </a:solidFill>
                <a:latin typeface="微软雅黑" pitchFamily="34" charset="-122"/>
                <a:ea typeface="微软雅黑" pitchFamily="34" charset="-122"/>
              </a:rPr>
              <a:t>ERP</a:t>
            </a:r>
            <a:endParaRPr lang="zh-CN" altLang="en-US" sz="1200" kern="1200" dirty="0">
              <a:solidFill>
                <a:schemeClr val="bg1"/>
              </a:solidFill>
              <a:latin typeface="微软雅黑" pitchFamily="34" charset="-122"/>
              <a:ea typeface="微软雅黑" pitchFamily="34" charset="-122"/>
            </a:endParaRPr>
          </a:p>
        </p:txBody>
      </p:sp>
      <p:sp>
        <p:nvSpPr>
          <p:cNvPr id="3" name="圆柱形 3">
            <a:extLst>
              <a:ext uri="{FF2B5EF4-FFF2-40B4-BE49-F238E27FC236}">
                <a16:creationId xmlns:a16="http://schemas.microsoft.com/office/drawing/2014/main" id="{7EE045EE-5275-481C-83B3-F3FD472CE0A0}"/>
              </a:ext>
            </a:extLst>
          </p:cNvPr>
          <p:cNvSpPr/>
          <p:nvPr/>
        </p:nvSpPr>
        <p:spPr>
          <a:xfrm>
            <a:off x="4085220" y="5347549"/>
            <a:ext cx="1080120" cy="468000"/>
          </a:xfrm>
          <a:prstGeom prst="can">
            <a:avLst/>
          </a:prstGeom>
          <a:solidFill>
            <a:schemeClr val="accent2"/>
          </a:solidFill>
          <a:ln w="15875" algn="ctr">
            <a:solidFill>
              <a:schemeClr val="bg1"/>
            </a:solidFill>
            <a:round/>
            <a:headEnd/>
            <a:tailEnd/>
          </a:ln>
          <a:effectLst>
            <a:outerShdw blurRad="50800" dist="38100" dir="2700000" algn="tl" rotWithShape="0">
              <a:prstClr val="black">
                <a:alpha val="40000"/>
              </a:prstClr>
            </a:outerShdw>
          </a:effectLst>
        </p:spPr>
        <p:txBody>
          <a:bodyPr wrap="none" rtlCol="0" anchor="ctr"/>
          <a:lstStyle/>
          <a:p>
            <a:pPr algn="ctr" fontAlgn="base">
              <a:lnSpc>
                <a:spcPct val="150000"/>
              </a:lnSpc>
              <a:spcBef>
                <a:spcPct val="0"/>
              </a:spcBef>
              <a:spcAft>
                <a:spcPct val="0"/>
              </a:spcAft>
            </a:pPr>
            <a:r>
              <a:rPr lang="en-US" altLang="zh-CN" sz="12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PLM</a:t>
            </a:r>
            <a:endParaRPr lang="zh-CN" altLang="en-US" sz="12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4" name="圆柱形 4">
            <a:extLst>
              <a:ext uri="{FF2B5EF4-FFF2-40B4-BE49-F238E27FC236}">
                <a16:creationId xmlns:a16="http://schemas.microsoft.com/office/drawing/2014/main" id="{DFA3B4CB-3610-4557-A131-9047D0DC7FE5}"/>
              </a:ext>
            </a:extLst>
          </p:cNvPr>
          <p:cNvSpPr/>
          <p:nvPr/>
        </p:nvSpPr>
        <p:spPr>
          <a:xfrm>
            <a:off x="5309356" y="5347371"/>
            <a:ext cx="1080120" cy="468000"/>
          </a:xfrm>
          <a:prstGeom prst="can">
            <a:avLst/>
          </a:prstGeom>
          <a:solidFill>
            <a:schemeClr val="accent2">
              <a:lumMod val="75000"/>
            </a:schemeClr>
          </a:solidFill>
          <a:ln w="15875" algn="ctr">
            <a:solidFill>
              <a:schemeClr val="bg1"/>
            </a:solidFill>
            <a:round/>
            <a:headEnd/>
            <a:tailEnd/>
          </a:ln>
          <a:effectLst>
            <a:outerShdw blurRad="50800" dist="38100" dir="2700000" algn="tl" rotWithShape="0">
              <a:prstClr val="black">
                <a:alpha val="40000"/>
              </a:prstClr>
            </a:outerShdw>
          </a:effectLst>
        </p:spPr>
        <p:txBody>
          <a:bodyPr wrap="none" rtlCol="0" anchor="ctr"/>
          <a:lstStyle/>
          <a:p>
            <a:pPr algn="ctr" fontAlgn="base">
              <a:lnSpc>
                <a:spcPct val="150000"/>
              </a:lnSpc>
              <a:spcBef>
                <a:spcPct val="0"/>
              </a:spcBef>
              <a:spcAft>
                <a:spcPct val="0"/>
              </a:spcAft>
            </a:pPr>
            <a:r>
              <a:rPr lang="en-US" altLang="zh-CN" sz="1200" dirty="0">
                <a:solidFill>
                  <a:schemeClr val="bg1"/>
                </a:solidFill>
                <a:latin typeface="微软雅黑" pitchFamily="34" charset="-122"/>
                <a:ea typeface="微软雅黑" pitchFamily="34" charset="-122"/>
              </a:rPr>
              <a:t>MES</a:t>
            </a:r>
            <a:endParaRPr lang="zh-CN" altLang="en-US" sz="1200" dirty="0">
              <a:solidFill>
                <a:schemeClr val="bg1"/>
              </a:solidFill>
              <a:latin typeface="微软雅黑" pitchFamily="34" charset="-122"/>
              <a:ea typeface="微软雅黑" pitchFamily="34" charset="-122"/>
            </a:endParaRPr>
          </a:p>
        </p:txBody>
      </p:sp>
      <p:sp>
        <p:nvSpPr>
          <p:cNvPr id="5" name="圆柱形 5">
            <a:extLst>
              <a:ext uri="{FF2B5EF4-FFF2-40B4-BE49-F238E27FC236}">
                <a16:creationId xmlns:a16="http://schemas.microsoft.com/office/drawing/2014/main" id="{03CD7593-DB3D-43B3-8023-997D35675DD3}"/>
              </a:ext>
            </a:extLst>
          </p:cNvPr>
          <p:cNvSpPr/>
          <p:nvPr/>
        </p:nvSpPr>
        <p:spPr>
          <a:xfrm>
            <a:off x="8034043" y="5348343"/>
            <a:ext cx="1595793" cy="468000"/>
          </a:xfrm>
          <a:prstGeom prst="can">
            <a:avLst/>
          </a:prstGeom>
          <a:solidFill>
            <a:srgbClr val="00B0F0"/>
          </a:solidFill>
          <a:ln w="15875" algn="ctr">
            <a:solidFill>
              <a:schemeClr val="bg1"/>
            </a:solidFill>
            <a:round/>
            <a:headEnd/>
            <a:tailEnd/>
          </a:ln>
          <a:effectLst>
            <a:outerShdw blurRad="50800" dist="38100" dir="2700000" algn="tl" rotWithShape="0">
              <a:prstClr val="black">
                <a:alpha val="40000"/>
              </a:prstClr>
            </a:outerShdw>
          </a:effectLst>
        </p:spPr>
        <p:txBody>
          <a:bodyPr wrap="none" rtlCol="0" anchor="ctr"/>
          <a:lstStyle/>
          <a:p>
            <a:pPr algn="ctr" fontAlgn="base">
              <a:lnSpc>
                <a:spcPct val="150000"/>
              </a:lnSpc>
              <a:spcBef>
                <a:spcPct val="0"/>
              </a:spcBef>
              <a:spcAft>
                <a:spcPct val="0"/>
              </a:spcAft>
            </a:pPr>
            <a:r>
              <a:rPr lang="en-US" altLang="zh-CN" sz="1200" dirty="0">
                <a:solidFill>
                  <a:schemeClr val="bg1"/>
                </a:solidFill>
                <a:latin typeface="微软雅黑" pitchFamily="34" charset="-122"/>
                <a:ea typeface="微软雅黑" pitchFamily="34" charset="-122"/>
              </a:rPr>
              <a:t>……</a:t>
            </a:r>
            <a:endParaRPr lang="zh-CN" altLang="en-US" sz="1200" dirty="0">
              <a:solidFill>
                <a:schemeClr val="bg1"/>
              </a:solidFill>
              <a:latin typeface="微软雅黑" pitchFamily="34" charset="-122"/>
              <a:ea typeface="微软雅黑" pitchFamily="34" charset="-122"/>
            </a:endParaRPr>
          </a:p>
        </p:txBody>
      </p:sp>
      <p:sp>
        <p:nvSpPr>
          <p:cNvPr id="6" name="圆柱形 6">
            <a:extLst>
              <a:ext uri="{FF2B5EF4-FFF2-40B4-BE49-F238E27FC236}">
                <a16:creationId xmlns:a16="http://schemas.microsoft.com/office/drawing/2014/main" id="{35FCC28F-8AA3-49F5-B690-994C532697B8}"/>
              </a:ext>
            </a:extLst>
          </p:cNvPr>
          <p:cNvSpPr/>
          <p:nvPr/>
        </p:nvSpPr>
        <p:spPr>
          <a:xfrm>
            <a:off x="6677508" y="5383501"/>
            <a:ext cx="1110398" cy="468000"/>
          </a:xfrm>
          <a:prstGeom prst="can">
            <a:avLst/>
          </a:prstGeom>
          <a:solidFill>
            <a:schemeClr val="accent1">
              <a:lumMod val="75000"/>
            </a:schemeClr>
          </a:solidFill>
          <a:ln w="15875" algn="ctr">
            <a:solidFill>
              <a:schemeClr val="bg1"/>
            </a:solidFill>
            <a:round/>
            <a:headEnd/>
            <a:tailEnd/>
          </a:ln>
          <a:effectLst>
            <a:outerShdw blurRad="50800" dist="38100" dir="2700000" algn="tl" rotWithShape="0">
              <a:prstClr val="black">
                <a:alpha val="40000"/>
              </a:prstClr>
            </a:outerShdw>
          </a:effectLst>
        </p:spPr>
        <p:txBody>
          <a:bodyPr wrap="none" rtlCol="0" anchor="ctr"/>
          <a:lstStyle/>
          <a:p>
            <a:pPr algn="ctr" rtl="0" fontAlgn="base">
              <a:lnSpc>
                <a:spcPct val="150000"/>
              </a:lnSpc>
              <a:spcBef>
                <a:spcPct val="0"/>
              </a:spcBef>
              <a:spcAft>
                <a:spcPct val="0"/>
              </a:spcAft>
            </a:pPr>
            <a:r>
              <a:rPr lang="en-US" altLang="zh-CN" sz="1200" dirty="0">
                <a:solidFill>
                  <a:schemeClr val="bg1"/>
                </a:solidFill>
                <a:latin typeface="微软雅黑" pitchFamily="34" charset="-122"/>
                <a:ea typeface="微软雅黑" pitchFamily="34" charset="-122"/>
              </a:rPr>
              <a:t>CRM</a:t>
            </a:r>
            <a:endParaRPr lang="zh-CN" altLang="en-US" sz="1200" kern="1200" dirty="0">
              <a:solidFill>
                <a:schemeClr val="bg1"/>
              </a:solidFill>
              <a:latin typeface="微软雅黑" pitchFamily="34" charset="-122"/>
              <a:ea typeface="微软雅黑" pitchFamily="34" charset="-122"/>
            </a:endParaRPr>
          </a:p>
        </p:txBody>
      </p:sp>
      <p:sp>
        <p:nvSpPr>
          <p:cNvPr id="7" name="矩形 6">
            <a:extLst>
              <a:ext uri="{FF2B5EF4-FFF2-40B4-BE49-F238E27FC236}">
                <a16:creationId xmlns:a16="http://schemas.microsoft.com/office/drawing/2014/main" id="{5427E855-80ED-4BB4-A1E8-01C26A75CB1A}"/>
              </a:ext>
            </a:extLst>
          </p:cNvPr>
          <p:cNvSpPr/>
          <p:nvPr/>
        </p:nvSpPr>
        <p:spPr>
          <a:xfrm>
            <a:off x="1128682" y="2604549"/>
            <a:ext cx="8501122" cy="246113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sz="1200" dirty="0">
              <a:latin typeface="微软雅黑" pitchFamily="34" charset="-122"/>
              <a:ea typeface="微软雅黑" pitchFamily="34" charset="-122"/>
            </a:endParaRPr>
          </a:p>
        </p:txBody>
      </p:sp>
      <p:grpSp>
        <p:nvGrpSpPr>
          <p:cNvPr id="8" name="组合 7">
            <a:extLst>
              <a:ext uri="{FF2B5EF4-FFF2-40B4-BE49-F238E27FC236}">
                <a16:creationId xmlns:a16="http://schemas.microsoft.com/office/drawing/2014/main" id="{876829F7-D8C3-4A7A-A65D-238CC2F59188}"/>
              </a:ext>
            </a:extLst>
          </p:cNvPr>
          <p:cNvGrpSpPr/>
          <p:nvPr/>
        </p:nvGrpSpPr>
        <p:grpSpPr>
          <a:xfrm>
            <a:off x="4909241" y="1070856"/>
            <a:ext cx="4609607" cy="1500199"/>
            <a:chOff x="540191" y="1285860"/>
            <a:chExt cx="6525948" cy="1500199"/>
          </a:xfrm>
        </p:grpSpPr>
        <p:grpSp>
          <p:nvGrpSpPr>
            <p:cNvPr id="9" name="组合 8">
              <a:extLst>
                <a:ext uri="{FF2B5EF4-FFF2-40B4-BE49-F238E27FC236}">
                  <a16:creationId xmlns:a16="http://schemas.microsoft.com/office/drawing/2014/main" id="{B40CCC40-E30B-4BF4-929B-1FEF31346EDE}"/>
                </a:ext>
              </a:extLst>
            </p:cNvPr>
            <p:cNvGrpSpPr/>
            <p:nvPr/>
          </p:nvGrpSpPr>
          <p:grpSpPr>
            <a:xfrm>
              <a:off x="540191" y="1785926"/>
              <a:ext cx="6168789" cy="1000133"/>
              <a:chOff x="540191" y="1714488"/>
              <a:chExt cx="6168789" cy="1000133"/>
            </a:xfrm>
          </p:grpSpPr>
          <p:grpSp>
            <p:nvGrpSpPr>
              <p:cNvPr id="17" name="组合 16">
                <a:extLst>
                  <a:ext uri="{FF2B5EF4-FFF2-40B4-BE49-F238E27FC236}">
                    <a16:creationId xmlns:a16="http://schemas.microsoft.com/office/drawing/2014/main" id="{76B496B2-12C6-474B-AF60-0E8134631332}"/>
                  </a:ext>
                </a:extLst>
              </p:cNvPr>
              <p:cNvGrpSpPr/>
              <p:nvPr/>
            </p:nvGrpSpPr>
            <p:grpSpPr>
              <a:xfrm>
                <a:off x="896587" y="1714488"/>
                <a:ext cx="5455992" cy="1000133"/>
                <a:chOff x="896587" y="2214554"/>
                <a:chExt cx="5455992" cy="1428761"/>
              </a:xfrm>
            </p:grpSpPr>
            <p:cxnSp>
              <p:nvCxnSpPr>
                <p:cNvPr id="32" name="直接箭头连接符 31">
                  <a:extLst>
                    <a:ext uri="{FF2B5EF4-FFF2-40B4-BE49-F238E27FC236}">
                      <a16:creationId xmlns:a16="http://schemas.microsoft.com/office/drawing/2014/main" id="{4885BA99-8A7C-4766-ADF4-9F2313055675}"/>
                    </a:ext>
                  </a:extLst>
                </p:cNvPr>
                <p:cNvCxnSpPr/>
                <p:nvPr/>
              </p:nvCxnSpPr>
              <p:spPr>
                <a:xfrm rot="5400000" flipH="1" flipV="1">
                  <a:off x="182604" y="2928538"/>
                  <a:ext cx="1428760" cy="794"/>
                </a:xfrm>
                <a:prstGeom prst="straightConnector1">
                  <a:avLst/>
                </a:prstGeom>
                <a:ln>
                  <a:tailEnd type="arrow"/>
                </a:ln>
              </p:spPr>
              <p:style>
                <a:lnRef idx="1">
                  <a:schemeClr val="accent5"/>
                </a:lnRef>
                <a:fillRef idx="0">
                  <a:schemeClr val="accent5"/>
                </a:fillRef>
                <a:effectRef idx="0">
                  <a:schemeClr val="accent5"/>
                </a:effectRef>
                <a:fontRef idx="minor">
                  <a:schemeClr val="tx1"/>
                </a:fontRef>
              </p:style>
            </p:cxnSp>
            <p:cxnSp>
              <p:nvCxnSpPr>
                <p:cNvPr id="33" name="直接箭头连接符 32">
                  <a:extLst>
                    <a:ext uri="{FF2B5EF4-FFF2-40B4-BE49-F238E27FC236}">
                      <a16:creationId xmlns:a16="http://schemas.microsoft.com/office/drawing/2014/main" id="{A2B53B59-4182-457C-9B68-C74619733252}"/>
                    </a:ext>
                  </a:extLst>
                </p:cNvPr>
                <p:cNvCxnSpPr/>
                <p:nvPr/>
              </p:nvCxnSpPr>
              <p:spPr>
                <a:xfrm rot="5400000" flipH="1" flipV="1">
                  <a:off x="1000529" y="2928537"/>
                  <a:ext cx="1428760" cy="794"/>
                </a:xfrm>
                <a:prstGeom prst="straightConnector1">
                  <a:avLst/>
                </a:prstGeom>
                <a:ln>
                  <a:tailEnd type="arrow"/>
                </a:ln>
              </p:spPr>
              <p:style>
                <a:lnRef idx="1">
                  <a:schemeClr val="accent5"/>
                </a:lnRef>
                <a:fillRef idx="0">
                  <a:schemeClr val="accent5"/>
                </a:fillRef>
                <a:effectRef idx="0">
                  <a:schemeClr val="accent5"/>
                </a:effectRef>
                <a:fontRef idx="minor">
                  <a:schemeClr val="tx1"/>
                </a:fontRef>
              </p:style>
            </p:cxnSp>
            <p:cxnSp>
              <p:nvCxnSpPr>
                <p:cNvPr id="34" name="直接箭头连接符 33">
                  <a:extLst>
                    <a:ext uri="{FF2B5EF4-FFF2-40B4-BE49-F238E27FC236}">
                      <a16:creationId xmlns:a16="http://schemas.microsoft.com/office/drawing/2014/main" id="{EA971C20-1494-4B47-8A3F-64BE0A4C366F}"/>
                    </a:ext>
                  </a:extLst>
                </p:cNvPr>
                <p:cNvCxnSpPr/>
                <p:nvPr/>
              </p:nvCxnSpPr>
              <p:spPr>
                <a:xfrm rot="5400000" flipH="1" flipV="1">
                  <a:off x="2072099" y="2928537"/>
                  <a:ext cx="1428760" cy="794"/>
                </a:xfrm>
                <a:prstGeom prst="straightConnector1">
                  <a:avLst/>
                </a:prstGeom>
                <a:ln>
                  <a:tailEnd type="arrow"/>
                </a:ln>
              </p:spPr>
              <p:style>
                <a:lnRef idx="1">
                  <a:schemeClr val="accent5"/>
                </a:lnRef>
                <a:fillRef idx="0">
                  <a:schemeClr val="accent5"/>
                </a:fillRef>
                <a:effectRef idx="0">
                  <a:schemeClr val="accent5"/>
                </a:effectRef>
                <a:fontRef idx="minor">
                  <a:schemeClr val="tx1"/>
                </a:fontRef>
              </p:style>
            </p:cxnSp>
            <p:cxnSp>
              <p:nvCxnSpPr>
                <p:cNvPr id="35" name="直接箭头连接符 34">
                  <a:extLst>
                    <a:ext uri="{FF2B5EF4-FFF2-40B4-BE49-F238E27FC236}">
                      <a16:creationId xmlns:a16="http://schemas.microsoft.com/office/drawing/2014/main" id="{99BF1228-DF2B-4F92-A0C4-0FAE29C4E9F9}"/>
                    </a:ext>
                  </a:extLst>
                </p:cNvPr>
                <p:cNvCxnSpPr/>
                <p:nvPr/>
              </p:nvCxnSpPr>
              <p:spPr>
                <a:xfrm rot="5400000" flipH="1" flipV="1">
                  <a:off x="2987270" y="2928537"/>
                  <a:ext cx="1428760" cy="794"/>
                </a:xfrm>
                <a:prstGeom prst="straightConnector1">
                  <a:avLst/>
                </a:prstGeom>
                <a:ln>
                  <a:tailEnd type="arrow"/>
                </a:ln>
              </p:spPr>
              <p:style>
                <a:lnRef idx="1">
                  <a:schemeClr val="accent5"/>
                </a:lnRef>
                <a:fillRef idx="0">
                  <a:schemeClr val="accent5"/>
                </a:fillRef>
                <a:effectRef idx="0">
                  <a:schemeClr val="accent5"/>
                </a:effectRef>
                <a:fontRef idx="minor">
                  <a:schemeClr val="tx1"/>
                </a:fontRef>
              </p:style>
            </p:cxnSp>
            <p:cxnSp>
              <p:nvCxnSpPr>
                <p:cNvPr id="36" name="直接箭头连接符 35">
                  <a:extLst>
                    <a:ext uri="{FF2B5EF4-FFF2-40B4-BE49-F238E27FC236}">
                      <a16:creationId xmlns:a16="http://schemas.microsoft.com/office/drawing/2014/main" id="{55311F35-904C-4282-9652-2962B72A0225}"/>
                    </a:ext>
                  </a:extLst>
                </p:cNvPr>
                <p:cNvCxnSpPr/>
                <p:nvPr/>
              </p:nvCxnSpPr>
              <p:spPr>
                <a:xfrm rot="5400000" flipH="1" flipV="1">
                  <a:off x="4006707" y="2928537"/>
                  <a:ext cx="1428760" cy="794"/>
                </a:xfrm>
                <a:prstGeom prst="straightConnector1">
                  <a:avLst/>
                </a:prstGeom>
                <a:ln>
                  <a:tailEnd type="arrow"/>
                </a:ln>
              </p:spPr>
              <p:style>
                <a:lnRef idx="1">
                  <a:schemeClr val="accent5"/>
                </a:lnRef>
                <a:fillRef idx="0">
                  <a:schemeClr val="accent5"/>
                </a:fillRef>
                <a:effectRef idx="0">
                  <a:schemeClr val="accent5"/>
                </a:effectRef>
                <a:fontRef idx="minor">
                  <a:schemeClr val="tx1"/>
                </a:fontRef>
              </p:style>
            </p:cxnSp>
            <p:cxnSp>
              <p:nvCxnSpPr>
                <p:cNvPr id="37" name="直接箭头连接符 36">
                  <a:extLst>
                    <a:ext uri="{FF2B5EF4-FFF2-40B4-BE49-F238E27FC236}">
                      <a16:creationId xmlns:a16="http://schemas.microsoft.com/office/drawing/2014/main" id="{CE2AD7F7-4E0D-4814-8D30-64B923A0BF99}"/>
                    </a:ext>
                  </a:extLst>
                </p:cNvPr>
                <p:cNvCxnSpPr/>
                <p:nvPr/>
              </p:nvCxnSpPr>
              <p:spPr>
                <a:xfrm rot="5400000" flipH="1" flipV="1">
                  <a:off x="4770869" y="2928537"/>
                  <a:ext cx="1428760" cy="794"/>
                </a:xfrm>
                <a:prstGeom prst="straightConnector1">
                  <a:avLst/>
                </a:prstGeom>
                <a:ln>
                  <a:tailEnd type="arrow"/>
                </a:ln>
              </p:spPr>
              <p:style>
                <a:lnRef idx="1">
                  <a:schemeClr val="accent5"/>
                </a:lnRef>
                <a:fillRef idx="0">
                  <a:schemeClr val="accent5"/>
                </a:fillRef>
                <a:effectRef idx="0">
                  <a:schemeClr val="accent5"/>
                </a:effectRef>
                <a:fontRef idx="minor">
                  <a:schemeClr val="tx1"/>
                </a:fontRef>
              </p:style>
            </p:cxnSp>
            <p:cxnSp>
              <p:nvCxnSpPr>
                <p:cNvPr id="38" name="直接箭头连接符 37">
                  <a:extLst>
                    <a:ext uri="{FF2B5EF4-FFF2-40B4-BE49-F238E27FC236}">
                      <a16:creationId xmlns:a16="http://schemas.microsoft.com/office/drawing/2014/main" id="{E3BFFD60-B308-43E0-99A3-3CC953BFEA6C}"/>
                    </a:ext>
                  </a:extLst>
                </p:cNvPr>
                <p:cNvCxnSpPr/>
                <p:nvPr/>
              </p:nvCxnSpPr>
              <p:spPr>
                <a:xfrm rot="5400000" flipH="1" flipV="1">
                  <a:off x="5637802" y="2928537"/>
                  <a:ext cx="1428760" cy="794"/>
                </a:xfrm>
                <a:prstGeom prst="straightConnector1">
                  <a:avLst/>
                </a:prstGeom>
                <a:ln>
                  <a:tailEnd type="arrow"/>
                </a:ln>
              </p:spPr>
              <p:style>
                <a:lnRef idx="1">
                  <a:schemeClr val="accent5"/>
                </a:lnRef>
                <a:fillRef idx="0">
                  <a:schemeClr val="accent5"/>
                </a:fillRef>
                <a:effectRef idx="0">
                  <a:schemeClr val="accent5"/>
                </a:effectRef>
                <a:fontRef idx="minor">
                  <a:schemeClr val="tx1"/>
                </a:fontRef>
              </p:style>
            </p:cxnSp>
          </p:grpSp>
          <p:sp>
            <p:nvSpPr>
              <p:cNvPr id="18" name="TextBox 12">
                <a:extLst>
                  <a:ext uri="{FF2B5EF4-FFF2-40B4-BE49-F238E27FC236}">
                    <a16:creationId xmlns:a16="http://schemas.microsoft.com/office/drawing/2014/main" id="{44D7E744-BF98-4C22-9034-F5EDCA4F8C05}"/>
                  </a:ext>
                </a:extLst>
              </p:cNvPr>
              <p:cNvSpPr txBox="1"/>
              <p:nvPr/>
            </p:nvSpPr>
            <p:spPr>
              <a:xfrm>
                <a:off x="846023" y="1964521"/>
                <a:ext cx="357190" cy="461665"/>
              </a:xfrm>
              <a:prstGeom prst="rect">
                <a:avLst/>
              </a:prstGeom>
              <a:noFill/>
            </p:spPr>
            <p:txBody>
              <a:bodyPr wrap="square" rtlCol="0">
                <a:spAutoFit/>
              </a:bodyPr>
              <a:lstStyle/>
              <a:p>
                <a:r>
                  <a:rPr lang="zh-CN" altLang="en-US" sz="1200" dirty="0">
                    <a:latin typeface="微软雅黑" pitchFamily="34" charset="-122"/>
                    <a:ea typeface="微软雅黑" pitchFamily="34" charset="-122"/>
                  </a:rPr>
                  <a:t>产品</a:t>
                </a:r>
              </a:p>
            </p:txBody>
          </p:sp>
          <p:sp>
            <p:nvSpPr>
              <p:cNvPr id="19" name="TextBox 13">
                <a:extLst>
                  <a:ext uri="{FF2B5EF4-FFF2-40B4-BE49-F238E27FC236}">
                    <a16:creationId xmlns:a16="http://schemas.microsoft.com/office/drawing/2014/main" id="{700CF2A3-B744-4FF6-A342-8769A3C43858}"/>
                  </a:ext>
                </a:extLst>
              </p:cNvPr>
              <p:cNvSpPr txBox="1"/>
              <p:nvPr/>
            </p:nvSpPr>
            <p:spPr>
              <a:xfrm>
                <a:off x="540191" y="1964521"/>
                <a:ext cx="357191" cy="461665"/>
              </a:xfrm>
              <a:prstGeom prst="rect">
                <a:avLst/>
              </a:prstGeom>
              <a:noFill/>
            </p:spPr>
            <p:txBody>
              <a:bodyPr wrap="square" rtlCol="0">
                <a:spAutoFit/>
              </a:bodyPr>
              <a:lstStyle/>
              <a:p>
                <a:r>
                  <a:rPr lang="zh-CN" altLang="en-US" sz="1200" dirty="0">
                    <a:latin typeface="微软雅黑" pitchFamily="34" charset="-122"/>
                    <a:ea typeface="微软雅黑" pitchFamily="34" charset="-122"/>
                  </a:rPr>
                  <a:t>客户</a:t>
                </a:r>
              </a:p>
            </p:txBody>
          </p:sp>
          <p:sp>
            <p:nvSpPr>
              <p:cNvPr id="20" name="TextBox 14">
                <a:extLst>
                  <a:ext uri="{FF2B5EF4-FFF2-40B4-BE49-F238E27FC236}">
                    <a16:creationId xmlns:a16="http://schemas.microsoft.com/office/drawing/2014/main" id="{4C131453-04E5-495B-94CC-3F5459B04DAE}"/>
                  </a:ext>
                </a:extLst>
              </p:cNvPr>
              <p:cNvSpPr txBox="1"/>
              <p:nvPr/>
            </p:nvSpPr>
            <p:spPr>
              <a:xfrm>
                <a:off x="1357291" y="1964521"/>
                <a:ext cx="357189" cy="461665"/>
              </a:xfrm>
              <a:prstGeom prst="rect">
                <a:avLst/>
              </a:prstGeom>
              <a:noFill/>
            </p:spPr>
            <p:txBody>
              <a:bodyPr wrap="square" rtlCol="0">
                <a:spAutoFit/>
              </a:bodyPr>
              <a:lstStyle/>
              <a:p>
                <a:r>
                  <a:rPr lang="zh-CN" altLang="en-US" sz="1200" dirty="0">
                    <a:latin typeface="微软雅黑" pitchFamily="34" charset="-122"/>
                    <a:ea typeface="微软雅黑" pitchFamily="34" charset="-122"/>
                  </a:rPr>
                  <a:t>产品</a:t>
                </a:r>
              </a:p>
            </p:txBody>
          </p:sp>
          <p:sp>
            <p:nvSpPr>
              <p:cNvPr id="21" name="TextBox 15">
                <a:extLst>
                  <a:ext uri="{FF2B5EF4-FFF2-40B4-BE49-F238E27FC236}">
                    <a16:creationId xmlns:a16="http://schemas.microsoft.com/office/drawing/2014/main" id="{F4475175-E3DF-416A-AFB8-72249BCE484D}"/>
                  </a:ext>
                </a:extLst>
              </p:cNvPr>
              <p:cNvSpPr txBox="1"/>
              <p:nvPr/>
            </p:nvSpPr>
            <p:spPr>
              <a:xfrm>
                <a:off x="2428861" y="1964521"/>
                <a:ext cx="357189" cy="461665"/>
              </a:xfrm>
              <a:prstGeom prst="rect">
                <a:avLst/>
              </a:prstGeom>
              <a:noFill/>
            </p:spPr>
            <p:txBody>
              <a:bodyPr wrap="square" rtlCol="0">
                <a:spAutoFit/>
              </a:bodyPr>
              <a:lstStyle/>
              <a:p>
                <a:r>
                  <a:rPr lang="zh-CN" altLang="en-US" sz="1200" dirty="0">
                    <a:latin typeface="微软雅黑" pitchFamily="34" charset="-122"/>
                    <a:ea typeface="微软雅黑" pitchFamily="34" charset="-122"/>
                  </a:rPr>
                  <a:t>物料</a:t>
                </a:r>
              </a:p>
            </p:txBody>
          </p:sp>
          <p:sp>
            <p:nvSpPr>
              <p:cNvPr id="22" name="TextBox 16">
                <a:extLst>
                  <a:ext uri="{FF2B5EF4-FFF2-40B4-BE49-F238E27FC236}">
                    <a16:creationId xmlns:a16="http://schemas.microsoft.com/office/drawing/2014/main" id="{75E4B5BB-E757-4DC4-9058-12A9874C4ACA}"/>
                  </a:ext>
                </a:extLst>
              </p:cNvPr>
              <p:cNvSpPr txBox="1"/>
              <p:nvPr/>
            </p:nvSpPr>
            <p:spPr>
              <a:xfrm>
                <a:off x="3344031" y="1964521"/>
                <a:ext cx="357190" cy="461665"/>
              </a:xfrm>
              <a:prstGeom prst="rect">
                <a:avLst/>
              </a:prstGeom>
              <a:noFill/>
            </p:spPr>
            <p:txBody>
              <a:bodyPr wrap="square" rtlCol="0">
                <a:spAutoFit/>
              </a:bodyPr>
              <a:lstStyle/>
              <a:p>
                <a:r>
                  <a:rPr lang="zh-CN" altLang="en-US" sz="1200" dirty="0">
                    <a:latin typeface="微软雅黑" pitchFamily="34" charset="-122"/>
                    <a:ea typeface="微软雅黑" pitchFamily="34" charset="-122"/>
                  </a:rPr>
                  <a:t>物料</a:t>
                </a:r>
              </a:p>
            </p:txBody>
          </p:sp>
          <p:sp>
            <p:nvSpPr>
              <p:cNvPr id="23" name="TextBox 17">
                <a:extLst>
                  <a:ext uri="{FF2B5EF4-FFF2-40B4-BE49-F238E27FC236}">
                    <a16:creationId xmlns:a16="http://schemas.microsoft.com/office/drawing/2014/main" id="{F1019C79-58C8-4135-8D80-5B159C856B6C}"/>
                  </a:ext>
                </a:extLst>
              </p:cNvPr>
              <p:cNvSpPr txBox="1"/>
              <p:nvPr/>
            </p:nvSpPr>
            <p:spPr>
              <a:xfrm>
                <a:off x="3701252" y="1914514"/>
                <a:ext cx="357190" cy="646331"/>
              </a:xfrm>
              <a:prstGeom prst="rect">
                <a:avLst/>
              </a:prstGeom>
              <a:noFill/>
            </p:spPr>
            <p:txBody>
              <a:bodyPr wrap="square" rtlCol="0">
                <a:spAutoFit/>
              </a:bodyPr>
              <a:lstStyle/>
              <a:p>
                <a:r>
                  <a:rPr lang="zh-CN" altLang="en-US" sz="1200" dirty="0">
                    <a:latin typeface="微软雅黑" pitchFamily="34" charset="-122"/>
                    <a:ea typeface="微软雅黑" pitchFamily="34" charset="-122"/>
                  </a:rPr>
                  <a:t>供应商</a:t>
                </a:r>
              </a:p>
            </p:txBody>
          </p:sp>
          <p:sp>
            <p:nvSpPr>
              <p:cNvPr id="24" name="TextBox 18">
                <a:extLst>
                  <a:ext uri="{FF2B5EF4-FFF2-40B4-BE49-F238E27FC236}">
                    <a16:creationId xmlns:a16="http://schemas.microsoft.com/office/drawing/2014/main" id="{348E4BBB-EEE4-4303-BBA4-D292757E4A0E}"/>
                  </a:ext>
                </a:extLst>
              </p:cNvPr>
              <p:cNvSpPr txBox="1"/>
              <p:nvPr/>
            </p:nvSpPr>
            <p:spPr>
              <a:xfrm>
                <a:off x="4363469" y="1914514"/>
                <a:ext cx="357190" cy="461665"/>
              </a:xfrm>
              <a:prstGeom prst="rect">
                <a:avLst/>
              </a:prstGeom>
              <a:noFill/>
            </p:spPr>
            <p:txBody>
              <a:bodyPr wrap="square" rtlCol="0">
                <a:spAutoFit/>
              </a:bodyPr>
              <a:lstStyle/>
              <a:p>
                <a:r>
                  <a:rPr lang="zh-CN" altLang="en-US" sz="1200" dirty="0">
                    <a:latin typeface="微软雅黑" pitchFamily="34" charset="-122"/>
                    <a:ea typeface="微软雅黑" pitchFamily="34" charset="-122"/>
                  </a:rPr>
                  <a:t>物料</a:t>
                </a:r>
              </a:p>
            </p:txBody>
          </p:sp>
          <p:sp>
            <p:nvSpPr>
              <p:cNvPr id="25" name="TextBox 19">
                <a:extLst>
                  <a:ext uri="{FF2B5EF4-FFF2-40B4-BE49-F238E27FC236}">
                    <a16:creationId xmlns:a16="http://schemas.microsoft.com/office/drawing/2014/main" id="{B8219BBC-AC7B-46B8-9E33-AE230399D3ED}"/>
                  </a:ext>
                </a:extLst>
              </p:cNvPr>
              <p:cNvSpPr txBox="1"/>
              <p:nvPr/>
            </p:nvSpPr>
            <p:spPr>
              <a:xfrm>
                <a:off x="5077075" y="1914514"/>
                <a:ext cx="357190" cy="461665"/>
              </a:xfrm>
              <a:prstGeom prst="rect">
                <a:avLst/>
              </a:prstGeom>
              <a:noFill/>
            </p:spPr>
            <p:txBody>
              <a:bodyPr wrap="square" rtlCol="0">
                <a:spAutoFit/>
              </a:bodyPr>
              <a:lstStyle/>
              <a:p>
                <a:r>
                  <a:rPr lang="zh-CN" altLang="en-US" sz="1200" dirty="0">
                    <a:latin typeface="微软雅黑" pitchFamily="34" charset="-122"/>
                    <a:ea typeface="微软雅黑" pitchFamily="34" charset="-122"/>
                  </a:rPr>
                  <a:t>产品</a:t>
                </a:r>
              </a:p>
            </p:txBody>
          </p:sp>
          <p:sp>
            <p:nvSpPr>
              <p:cNvPr id="26" name="TextBox 20">
                <a:extLst>
                  <a:ext uri="{FF2B5EF4-FFF2-40B4-BE49-F238E27FC236}">
                    <a16:creationId xmlns:a16="http://schemas.microsoft.com/office/drawing/2014/main" id="{AE50F284-11B0-44E8-80DA-42A035078167}"/>
                  </a:ext>
                </a:extLst>
              </p:cNvPr>
              <p:cNvSpPr txBox="1"/>
              <p:nvPr/>
            </p:nvSpPr>
            <p:spPr>
              <a:xfrm>
                <a:off x="5382907" y="1914514"/>
                <a:ext cx="357190" cy="461665"/>
              </a:xfrm>
              <a:prstGeom prst="rect">
                <a:avLst/>
              </a:prstGeom>
              <a:noFill/>
            </p:spPr>
            <p:txBody>
              <a:bodyPr wrap="square" rtlCol="0">
                <a:spAutoFit/>
              </a:bodyPr>
              <a:lstStyle/>
              <a:p>
                <a:r>
                  <a:rPr lang="zh-CN" altLang="en-US" sz="1200" dirty="0">
                    <a:latin typeface="微软雅黑" pitchFamily="34" charset="-122"/>
                    <a:ea typeface="微软雅黑" pitchFamily="34" charset="-122"/>
                  </a:rPr>
                  <a:t>物料</a:t>
                </a:r>
              </a:p>
            </p:txBody>
          </p:sp>
          <p:sp>
            <p:nvSpPr>
              <p:cNvPr id="27" name="TextBox 21">
                <a:extLst>
                  <a:ext uri="{FF2B5EF4-FFF2-40B4-BE49-F238E27FC236}">
                    <a16:creationId xmlns:a16="http://schemas.microsoft.com/office/drawing/2014/main" id="{DB8CAA04-E4BA-48B2-81B9-E1A5A9690312}"/>
                  </a:ext>
                </a:extLst>
              </p:cNvPr>
              <p:cNvSpPr txBox="1"/>
              <p:nvPr/>
            </p:nvSpPr>
            <p:spPr>
              <a:xfrm>
                <a:off x="5994568" y="1914514"/>
                <a:ext cx="357190" cy="461665"/>
              </a:xfrm>
              <a:prstGeom prst="rect">
                <a:avLst/>
              </a:prstGeom>
              <a:noFill/>
            </p:spPr>
            <p:txBody>
              <a:bodyPr wrap="square" rtlCol="0">
                <a:spAutoFit/>
              </a:bodyPr>
              <a:lstStyle/>
              <a:p>
                <a:r>
                  <a:rPr lang="zh-CN" altLang="en-US" sz="1200" dirty="0">
                    <a:latin typeface="微软雅黑" pitchFamily="34" charset="-122"/>
                    <a:ea typeface="微软雅黑" pitchFamily="34" charset="-122"/>
                  </a:rPr>
                  <a:t>产品</a:t>
                </a:r>
              </a:p>
            </p:txBody>
          </p:sp>
          <p:sp>
            <p:nvSpPr>
              <p:cNvPr id="28" name="TextBox 22">
                <a:extLst>
                  <a:ext uri="{FF2B5EF4-FFF2-40B4-BE49-F238E27FC236}">
                    <a16:creationId xmlns:a16="http://schemas.microsoft.com/office/drawing/2014/main" id="{46607041-FC47-4F6A-98D2-EAAE7E763F65}"/>
                  </a:ext>
                </a:extLst>
              </p:cNvPr>
              <p:cNvSpPr txBox="1"/>
              <p:nvPr/>
            </p:nvSpPr>
            <p:spPr>
              <a:xfrm>
                <a:off x="6351790" y="1914514"/>
                <a:ext cx="357190" cy="461665"/>
              </a:xfrm>
              <a:prstGeom prst="rect">
                <a:avLst/>
              </a:prstGeom>
              <a:noFill/>
            </p:spPr>
            <p:txBody>
              <a:bodyPr wrap="square" rtlCol="0">
                <a:spAutoFit/>
              </a:bodyPr>
              <a:lstStyle/>
              <a:p>
                <a:r>
                  <a:rPr lang="zh-CN" altLang="en-US" sz="1200" dirty="0">
                    <a:latin typeface="微软雅黑" pitchFamily="34" charset="-122"/>
                    <a:ea typeface="微软雅黑" pitchFamily="34" charset="-122"/>
                  </a:rPr>
                  <a:t>客户</a:t>
                </a:r>
              </a:p>
            </p:txBody>
          </p:sp>
          <p:sp>
            <p:nvSpPr>
              <p:cNvPr id="29" name="TextBox 25">
                <a:extLst>
                  <a:ext uri="{FF2B5EF4-FFF2-40B4-BE49-F238E27FC236}">
                    <a16:creationId xmlns:a16="http://schemas.microsoft.com/office/drawing/2014/main" id="{2339D96D-FC47-4273-BFA6-FF3CB016DA39}"/>
                  </a:ext>
                </a:extLst>
              </p:cNvPr>
              <p:cNvSpPr txBox="1"/>
              <p:nvPr/>
            </p:nvSpPr>
            <p:spPr>
              <a:xfrm>
                <a:off x="1714512" y="1964521"/>
                <a:ext cx="357189" cy="461665"/>
              </a:xfrm>
              <a:prstGeom prst="rect">
                <a:avLst/>
              </a:prstGeom>
              <a:noFill/>
            </p:spPr>
            <p:txBody>
              <a:bodyPr wrap="square" rtlCol="0">
                <a:spAutoFit/>
              </a:bodyPr>
              <a:lstStyle/>
              <a:p>
                <a:r>
                  <a:rPr lang="zh-CN" altLang="en-US" sz="1200" dirty="0">
                    <a:latin typeface="微软雅黑" pitchFamily="34" charset="-122"/>
                    <a:ea typeface="微软雅黑" pitchFamily="34" charset="-122"/>
                  </a:rPr>
                  <a:t>车间</a:t>
                </a:r>
              </a:p>
            </p:txBody>
          </p:sp>
          <p:sp>
            <p:nvSpPr>
              <p:cNvPr id="31" name="TextBox 27">
                <a:extLst>
                  <a:ext uri="{FF2B5EF4-FFF2-40B4-BE49-F238E27FC236}">
                    <a16:creationId xmlns:a16="http://schemas.microsoft.com/office/drawing/2014/main" id="{4728D8D1-6CEC-4CC7-85B0-14EAF4183842}"/>
                  </a:ext>
                </a:extLst>
              </p:cNvPr>
              <p:cNvSpPr txBox="1"/>
              <p:nvPr/>
            </p:nvSpPr>
            <p:spPr>
              <a:xfrm>
                <a:off x="4567357" y="1914514"/>
                <a:ext cx="357190" cy="461665"/>
              </a:xfrm>
              <a:prstGeom prst="rect">
                <a:avLst/>
              </a:prstGeom>
              <a:noFill/>
            </p:spPr>
            <p:txBody>
              <a:bodyPr wrap="square" rtlCol="0">
                <a:spAutoFit/>
              </a:bodyPr>
              <a:lstStyle/>
              <a:p>
                <a:r>
                  <a:rPr lang="zh-CN" altLang="en-US" sz="1200" dirty="0">
                    <a:latin typeface="微软雅黑" pitchFamily="34" charset="-122"/>
                    <a:ea typeface="微软雅黑" pitchFamily="34" charset="-122"/>
                  </a:rPr>
                  <a:t>仓库</a:t>
                </a:r>
              </a:p>
            </p:txBody>
          </p:sp>
        </p:grpSp>
        <p:sp>
          <p:nvSpPr>
            <p:cNvPr id="10" name="右箭头标注 10">
              <a:extLst>
                <a:ext uri="{FF2B5EF4-FFF2-40B4-BE49-F238E27FC236}">
                  <a16:creationId xmlns:a16="http://schemas.microsoft.com/office/drawing/2014/main" id="{44300C52-6DB8-4ACA-9003-892F8D2E028E}"/>
                </a:ext>
              </a:extLst>
            </p:cNvPr>
            <p:cNvSpPr/>
            <p:nvPr/>
          </p:nvSpPr>
          <p:spPr>
            <a:xfrm>
              <a:off x="598812" y="1285860"/>
              <a:ext cx="758509" cy="500066"/>
            </a:xfrm>
            <a:prstGeom prst="rightArrowCallout">
              <a:avLst/>
            </a:prstGeom>
            <a:solidFill>
              <a:srgbClr val="92D05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a:latin typeface="微软雅黑" pitchFamily="34" charset="-122"/>
                  <a:ea typeface="微软雅黑" pitchFamily="34" charset="-122"/>
                </a:rPr>
                <a:t>订单</a:t>
              </a:r>
            </a:p>
          </p:txBody>
        </p:sp>
        <p:sp>
          <p:nvSpPr>
            <p:cNvPr id="11" name="右箭头标注 11">
              <a:extLst>
                <a:ext uri="{FF2B5EF4-FFF2-40B4-BE49-F238E27FC236}">
                  <a16:creationId xmlns:a16="http://schemas.microsoft.com/office/drawing/2014/main" id="{AFBFFBE5-55B3-4A9A-8D3C-DAEA32DB45F3}"/>
                </a:ext>
              </a:extLst>
            </p:cNvPr>
            <p:cNvSpPr/>
            <p:nvPr/>
          </p:nvSpPr>
          <p:spPr>
            <a:xfrm>
              <a:off x="1357322" y="1285860"/>
              <a:ext cx="1071570" cy="500066"/>
            </a:xfrm>
            <a:prstGeom prst="rightArrowCallout">
              <a:avLst/>
            </a:prstGeom>
            <a:solidFill>
              <a:srgbClr val="92D05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a:latin typeface="微软雅黑" pitchFamily="34" charset="-122"/>
                  <a:ea typeface="微软雅黑" pitchFamily="34" charset="-122"/>
                </a:rPr>
                <a:t>生产计划</a:t>
              </a:r>
            </a:p>
          </p:txBody>
        </p:sp>
        <p:sp>
          <p:nvSpPr>
            <p:cNvPr id="12" name="右箭头标注 12">
              <a:extLst>
                <a:ext uri="{FF2B5EF4-FFF2-40B4-BE49-F238E27FC236}">
                  <a16:creationId xmlns:a16="http://schemas.microsoft.com/office/drawing/2014/main" id="{51F0EF4A-E6A1-464E-8009-0BFDC9AE1AEC}"/>
                </a:ext>
              </a:extLst>
            </p:cNvPr>
            <p:cNvSpPr/>
            <p:nvPr/>
          </p:nvSpPr>
          <p:spPr>
            <a:xfrm>
              <a:off x="2428892" y="1285860"/>
              <a:ext cx="1071570" cy="500066"/>
            </a:xfrm>
            <a:prstGeom prst="rightArrowCallout">
              <a:avLst/>
            </a:prstGeom>
            <a:solidFill>
              <a:srgbClr val="92D05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a:latin typeface="微软雅黑" pitchFamily="34" charset="-122"/>
                  <a:ea typeface="微软雅黑" pitchFamily="34" charset="-122"/>
                </a:rPr>
                <a:t>物料需求</a:t>
              </a:r>
            </a:p>
          </p:txBody>
        </p:sp>
        <p:sp>
          <p:nvSpPr>
            <p:cNvPr id="13" name="右箭头标注 13">
              <a:extLst>
                <a:ext uri="{FF2B5EF4-FFF2-40B4-BE49-F238E27FC236}">
                  <a16:creationId xmlns:a16="http://schemas.microsoft.com/office/drawing/2014/main" id="{556740DC-B340-4CD4-959F-4E1F9DB54DBD}"/>
                </a:ext>
              </a:extLst>
            </p:cNvPr>
            <p:cNvSpPr/>
            <p:nvPr/>
          </p:nvSpPr>
          <p:spPr>
            <a:xfrm>
              <a:off x="3500462" y="1285860"/>
              <a:ext cx="931866" cy="500066"/>
            </a:xfrm>
            <a:prstGeom prst="rightArrowCallout">
              <a:avLst/>
            </a:prstGeom>
            <a:solidFill>
              <a:srgbClr val="92D05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a:latin typeface="微软雅黑" pitchFamily="34" charset="-122"/>
                  <a:ea typeface="微软雅黑" pitchFamily="34" charset="-122"/>
                </a:rPr>
                <a:t>采购</a:t>
              </a:r>
              <a:endParaRPr lang="en-US" altLang="zh-CN" sz="1200" dirty="0">
                <a:latin typeface="微软雅黑" pitchFamily="34" charset="-122"/>
                <a:ea typeface="微软雅黑" pitchFamily="34" charset="-122"/>
              </a:endParaRPr>
            </a:p>
          </p:txBody>
        </p:sp>
        <p:sp>
          <p:nvSpPr>
            <p:cNvPr id="14" name="右箭头标注 14">
              <a:extLst>
                <a:ext uri="{FF2B5EF4-FFF2-40B4-BE49-F238E27FC236}">
                  <a16:creationId xmlns:a16="http://schemas.microsoft.com/office/drawing/2014/main" id="{055B11E4-1159-4A5B-9CF7-B76089B2313E}"/>
                </a:ext>
              </a:extLst>
            </p:cNvPr>
            <p:cNvSpPr/>
            <p:nvPr/>
          </p:nvSpPr>
          <p:spPr>
            <a:xfrm>
              <a:off x="4456537" y="1285860"/>
              <a:ext cx="829874" cy="500066"/>
            </a:xfrm>
            <a:prstGeom prst="rightArrowCallout">
              <a:avLst/>
            </a:prstGeom>
            <a:solidFill>
              <a:srgbClr val="92D05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a:latin typeface="微软雅黑" pitchFamily="34" charset="-122"/>
                  <a:ea typeface="微软雅黑" pitchFamily="34" charset="-122"/>
                </a:rPr>
                <a:t>库存</a:t>
              </a:r>
            </a:p>
          </p:txBody>
        </p:sp>
        <p:sp>
          <p:nvSpPr>
            <p:cNvPr id="15" name="右箭头标注 15">
              <a:extLst>
                <a:ext uri="{FF2B5EF4-FFF2-40B4-BE49-F238E27FC236}">
                  <a16:creationId xmlns:a16="http://schemas.microsoft.com/office/drawing/2014/main" id="{E1E0DE68-7F3F-4602-A374-70241E50B23D}"/>
                </a:ext>
              </a:extLst>
            </p:cNvPr>
            <p:cNvSpPr/>
            <p:nvPr/>
          </p:nvSpPr>
          <p:spPr>
            <a:xfrm>
              <a:off x="5272086" y="1285860"/>
              <a:ext cx="714379" cy="500066"/>
            </a:xfrm>
            <a:prstGeom prst="rightArrowCallout">
              <a:avLst/>
            </a:prstGeom>
            <a:solidFill>
              <a:srgbClr val="92D05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a:latin typeface="微软雅黑" pitchFamily="34" charset="-122"/>
                  <a:ea typeface="微软雅黑" pitchFamily="34" charset="-122"/>
                </a:rPr>
                <a:t>制造</a:t>
              </a:r>
            </a:p>
          </p:txBody>
        </p:sp>
        <p:sp>
          <p:nvSpPr>
            <p:cNvPr id="16" name="右箭头标注 16">
              <a:extLst>
                <a:ext uri="{FF2B5EF4-FFF2-40B4-BE49-F238E27FC236}">
                  <a16:creationId xmlns:a16="http://schemas.microsoft.com/office/drawing/2014/main" id="{A011E29F-CE91-44DD-8810-FE134B054E1C}"/>
                </a:ext>
              </a:extLst>
            </p:cNvPr>
            <p:cNvSpPr/>
            <p:nvPr/>
          </p:nvSpPr>
          <p:spPr>
            <a:xfrm>
              <a:off x="5994569" y="1285860"/>
              <a:ext cx="1071570" cy="500066"/>
            </a:xfrm>
            <a:prstGeom prst="rightArrowCallout">
              <a:avLst>
                <a:gd name="adj1" fmla="val 30458"/>
                <a:gd name="adj2" fmla="val 25000"/>
                <a:gd name="adj3" fmla="val 25000"/>
                <a:gd name="adj4" fmla="val 64977"/>
              </a:avLst>
            </a:prstGeom>
            <a:solidFill>
              <a:srgbClr val="92D05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a:latin typeface="微软雅黑" pitchFamily="34" charset="-122"/>
                  <a:ea typeface="微软雅黑" pitchFamily="34" charset="-122"/>
                </a:rPr>
                <a:t>验收交付</a:t>
              </a:r>
            </a:p>
          </p:txBody>
        </p:sp>
      </p:grpSp>
      <p:sp>
        <p:nvSpPr>
          <p:cNvPr id="39" name="上下箭头 39">
            <a:extLst>
              <a:ext uri="{FF2B5EF4-FFF2-40B4-BE49-F238E27FC236}">
                <a16:creationId xmlns:a16="http://schemas.microsoft.com/office/drawing/2014/main" id="{76D25567-487B-445C-9143-BF388014B700}"/>
              </a:ext>
            </a:extLst>
          </p:cNvPr>
          <p:cNvSpPr/>
          <p:nvPr/>
        </p:nvSpPr>
        <p:spPr>
          <a:xfrm>
            <a:off x="2462064" y="5065683"/>
            <a:ext cx="214314" cy="285752"/>
          </a:xfrm>
          <a:prstGeom prst="up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40" name="上下箭头 40">
            <a:extLst>
              <a:ext uri="{FF2B5EF4-FFF2-40B4-BE49-F238E27FC236}">
                <a16:creationId xmlns:a16="http://schemas.microsoft.com/office/drawing/2014/main" id="{BEF13F0E-A0AA-41DD-911B-02E8AA61A72E}"/>
              </a:ext>
            </a:extLst>
          </p:cNvPr>
          <p:cNvSpPr/>
          <p:nvPr/>
        </p:nvSpPr>
        <p:spPr>
          <a:xfrm>
            <a:off x="4486268" y="5065683"/>
            <a:ext cx="214314" cy="285752"/>
          </a:xfrm>
          <a:prstGeom prst="up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41" name="上下箭头 41">
            <a:extLst>
              <a:ext uri="{FF2B5EF4-FFF2-40B4-BE49-F238E27FC236}">
                <a16:creationId xmlns:a16="http://schemas.microsoft.com/office/drawing/2014/main" id="{BEE7C960-50C3-4861-AF7D-56C01BCD0B04}"/>
              </a:ext>
            </a:extLst>
          </p:cNvPr>
          <p:cNvSpPr/>
          <p:nvPr/>
        </p:nvSpPr>
        <p:spPr>
          <a:xfrm>
            <a:off x="5702424" y="5065683"/>
            <a:ext cx="214314" cy="285752"/>
          </a:xfrm>
          <a:prstGeom prst="up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42" name="上下箭头 42">
            <a:extLst>
              <a:ext uri="{FF2B5EF4-FFF2-40B4-BE49-F238E27FC236}">
                <a16:creationId xmlns:a16="http://schemas.microsoft.com/office/drawing/2014/main" id="{021CC8EA-4AD4-448A-918E-10A6F6D9B30B}"/>
              </a:ext>
            </a:extLst>
          </p:cNvPr>
          <p:cNvSpPr/>
          <p:nvPr/>
        </p:nvSpPr>
        <p:spPr>
          <a:xfrm>
            <a:off x="7129474" y="5065683"/>
            <a:ext cx="214314" cy="285752"/>
          </a:xfrm>
          <a:prstGeom prst="up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43" name="上下箭头 43">
            <a:extLst>
              <a:ext uri="{FF2B5EF4-FFF2-40B4-BE49-F238E27FC236}">
                <a16:creationId xmlns:a16="http://schemas.microsoft.com/office/drawing/2014/main" id="{8E3A3B0A-0BDC-48A2-A2BD-E2155DE88ED9}"/>
              </a:ext>
            </a:extLst>
          </p:cNvPr>
          <p:cNvSpPr/>
          <p:nvPr/>
        </p:nvSpPr>
        <p:spPr>
          <a:xfrm>
            <a:off x="8772548" y="5065683"/>
            <a:ext cx="214314" cy="285752"/>
          </a:xfrm>
          <a:prstGeom prst="up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1A79EE0B-298F-442D-8307-F23EA53759E6}"/>
              </a:ext>
            </a:extLst>
          </p:cNvPr>
          <p:cNvSpPr/>
          <p:nvPr/>
        </p:nvSpPr>
        <p:spPr>
          <a:xfrm>
            <a:off x="1414434" y="4564823"/>
            <a:ext cx="8001018" cy="3579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dirty="0">
                <a:latin typeface="微软雅黑" pitchFamily="34" charset="-122"/>
                <a:ea typeface="微软雅黑" pitchFamily="34" charset="-122"/>
              </a:rPr>
              <a:t>数据集成</a:t>
            </a:r>
          </a:p>
        </p:txBody>
      </p:sp>
      <p:sp>
        <p:nvSpPr>
          <p:cNvPr id="45" name="圆角矩形 45">
            <a:extLst>
              <a:ext uri="{FF2B5EF4-FFF2-40B4-BE49-F238E27FC236}">
                <a16:creationId xmlns:a16="http://schemas.microsoft.com/office/drawing/2014/main" id="{F56E5F57-EA58-488C-AFD2-AAC6E055152B}"/>
              </a:ext>
            </a:extLst>
          </p:cNvPr>
          <p:cNvSpPr/>
          <p:nvPr/>
        </p:nvSpPr>
        <p:spPr>
          <a:xfrm>
            <a:off x="1843062" y="2933943"/>
            <a:ext cx="714380" cy="28575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a:latin typeface="微软雅黑" pitchFamily="34" charset="-122"/>
                <a:ea typeface="微软雅黑" pitchFamily="34" charset="-122"/>
              </a:rPr>
              <a:t>供应商</a:t>
            </a:r>
          </a:p>
        </p:txBody>
      </p:sp>
      <p:sp>
        <p:nvSpPr>
          <p:cNvPr id="46" name="圆角矩形 46">
            <a:extLst>
              <a:ext uri="{FF2B5EF4-FFF2-40B4-BE49-F238E27FC236}">
                <a16:creationId xmlns:a16="http://schemas.microsoft.com/office/drawing/2014/main" id="{C914DC16-C115-48A7-92BB-241F8CBEA783}"/>
              </a:ext>
            </a:extLst>
          </p:cNvPr>
          <p:cNvSpPr/>
          <p:nvPr/>
        </p:nvSpPr>
        <p:spPr>
          <a:xfrm>
            <a:off x="2343128" y="3291133"/>
            <a:ext cx="714380" cy="28575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a:latin typeface="微软雅黑" pitchFamily="34" charset="-122"/>
                <a:ea typeface="微软雅黑" pitchFamily="34" charset="-122"/>
              </a:rPr>
              <a:t>资质</a:t>
            </a:r>
          </a:p>
        </p:txBody>
      </p:sp>
      <p:sp>
        <p:nvSpPr>
          <p:cNvPr id="47" name="圆角矩形 47">
            <a:extLst>
              <a:ext uri="{FF2B5EF4-FFF2-40B4-BE49-F238E27FC236}">
                <a16:creationId xmlns:a16="http://schemas.microsoft.com/office/drawing/2014/main" id="{1EA1CCF6-582A-4FBE-A16B-D391F325DAB3}"/>
              </a:ext>
            </a:extLst>
          </p:cNvPr>
          <p:cNvSpPr/>
          <p:nvPr/>
        </p:nvSpPr>
        <p:spPr>
          <a:xfrm>
            <a:off x="2343128" y="3648323"/>
            <a:ext cx="714380" cy="28575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a:latin typeface="微软雅黑" pitchFamily="34" charset="-122"/>
                <a:ea typeface="微软雅黑" pitchFamily="34" charset="-122"/>
              </a:rPr>
              <a:t>账户</a:t>
            </a:r>
          </a:p>
        </p:txBody>
      </p:sp>
      <p:cxnSp>
        <p:nvCxnSpPr>
          <p:cNvPr id="48" name="形状 153">
            <a:extLst>
              <a:ext uri="{FF2B5EF4-FFF2-40B4-BE49-F238E27FC236}">
                <a16:creationId xmlns:a16="http://schemas.microsoft.com/office/drawing/2014/main" id="{2F2793ED-14D9-4DDC-96DE-C53BCCC5280C}"/>
              </a:ext>
            </a:extLst>
          </p:cNvPr>
          <p:cNvCxnSpPr>
            <a:stCxn id="45" idx="2"/>
            <a:endCxn id="46" idx="1"/>
          </p:cNvCxnSpPr>
          <p:nvPr/>
        </p:nvCxnSpPr>
        <p:spPr>
          <a:xfrm rot="16200000" flipH="1">
            <a:off x="2164533" y="3255414"/>
            <a:ext cx="214314" cy="142876"/>
          </a:xfrm>
          <a:prstGeom prst="bentConnector2">
            <a:avLst/>
          </a:prstGeom>
        </p:spPr>
        <p:style>
          <a:lnRef idx="1">
            <a:schemeClr val="accent1"/>
          </a:lnRef>
          <a:fillRef idx="2">
            <a:schemeClr val="accent1"/>
          </a:fillRef>
          <a:effectRef idx="1">
            <a:schemeClr val="accent1"/>
          </a:effectRef>
          <a:fontRef idx="minor">
            <a:schemeClr val="dk1"/>
          </a:fontRef>
        </p:style>
      </p:cxnSp>
      <p:cxnSp>
        <p:nvCxnSpPr>
          <p:cNvPr id="49" name="形状 155">
            <a:extLst>
              <a:ext uri="{FF2B5EF4-FFF2-40B4-BE49-F238E27FC236}">
                <a16:creationId xmlns:a16="http://schemas.microsoft.com/office/drawing/2014/main" id="{170AAD9C-107E-463B-9932-108B4629F031}"/>
              </a:ext>
            </a:extLst>
          </p:cNvPr>
          <p:cNvCxnSpPr>
            <a:stCxn id="45" idx="2"/>
            <a:endCxn id="47" idx="1"/>
          </p:cNvCxnSpPr>
          <p:nvPr/>
        </p:nvCxnSpPr>
        <p:spPr>
          <a:xfrm rot="16200000" flipH="1">
            <a:off x="1985938" y="3434009"/>
            <a:ext cx="571504" cy="142876"/>
          </a:xfrm>
          <a:prstGeom prst="bentConnector2">
            <a:avLst/>
          </a:prstGeom>
        </p:spPr>
        <p:style>
          <a:lnRef idx="1">
            <a:schemeClr val="accent1"/>
          </a:lnRef>
          <a:fillRef idx="2">
            <a:schemeClr val="accent1"/>
          </a:fillRef>
          <a:effectRef idx="1">
            <a:schemeClr val="accent1"/>
          </a:effectRef>
          <a:fontRef idx="minor">
            <a:schemeClr val="dk1"/>
          </a:fontRef>
        </p:style>
      </p:cxnSp>
      <p:sp>
        <p:nvSpPr>
          <p:cNvPr id="50" name="圆角矩形 50">
            <a:extLst>
              <a:ext uri="{FF2B5EF4-FFF2-40B4-BE49-F238E27FC236}">
                <a16:creationId xmlns:a16="http://schemas.microsoft.com/office/drawing/2014/main" id="{01973511-0E69-4ECC-B504-09DD97A70822}"/>
              </a:ext>
            </a:extLst>
          </p:cNvPr>
          <p:cNvSpPr/>
          <p:nvPr/>
        </p:nvSpPr>
        <p:spPr>
          <a:xfrm>
            <a:off x="6415094" y="2933943"/>
            <a:ext cx="714380" cy="28575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a:latin typeface="微软雅黑" pitchFamily="34" charset="-122"/>
                <a:ea typeface="微软雅黑" pitchFamily="34" charset="-122"/>
              </a:rPr>
              <a:t>客户</a:t>
            </a:r>
          </a:p>
        </p:txBody>
      </p:sp>
      <p:sp>
        <p:nvSpPr>
          <p:cNvPr id="51" name="圆角矩形 51">
            <a:extLst>
              <a:ext uri="{FF2B5EF4-FFF2-40B4-BE49-F238E27FC236}">
                <a16:creationId xmlns:a16="http://schemas.microsoft.com/office/drawing/2014/main" id="{B02F91DE-4AC8-429B-A0A8-CCE82EF5CA6D}"/>
              </a:ext>
            </a:extLst>
          </p:cNvPr>
          <p:cNvSpPr/>
          <p:nvPr/>
        </p:nvSpPr>
        <p:spPr>
          <a:xfrm>
            <a:off x="6915160" y="3291133"/>
            <a:ext cx="714380" cy="28575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a:latin typeface="微软雅黑" pitchFamily="34" charset="-122"/>
                <a:ea typeface="微软雅黑" pitchFamily="34" charset="-122"/>
              </a:rPr>
              <a:t>类型</a:t>
            </a:r>
          </a:p>
        </p:txBody>
      </p:sp>
      <p:sp>
        <p:nvSpPr>
          <p:cNvPr id="52" name="圆角矩形 52">
            <a:extLst>
              <a:ext uri="{FF2B5EF4-FFF2-40B4-BE49-F238E27FC236}">
                <a16:creationId xmlns:a16="http://schemas.microsoft.com/office/drawing/2014/main" id="{A1A3A0D5-18B4-4067-9365-61A415F53A2A}"/>
              </a:ext>
            </a:extLst>
          </p:cNvPr>
          <p:cNvSpPr/>
          <p:nvPr/>
        </p:nvSpPr>
        <p:spPr>
          <a:xfrm>
            <a:off x="6915160" y="3648323"/>
            <a:ext cx="714380" cy="28575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a:latin typeface="微软雅黑" pitchFamily="34" charset="-122"/>
                <a:ea typeface="微软雅黑" pitchFamily="34" charset="-122"/>
              </a:rPr>
              <a:t>地址</a:t>
            </a:r>
          </a:p>
        </p:txBody>
      </p:sp>
      <p:cxnSp>
        <p:nvCxnSpPr>
          <p:cNvPr id="53" name="形状 159">
            <a:extLst>
              <a:ext uri="{FF2B5EF4-FFF2-40B4-BE49-F238E27FC236}">
                <a16:creationId xmlns:a16="http://schemas.microsoft.com/office/drawing/2014/main" id="{98970C55-E3DC-46C5-857B-C2BFCF41E7B8}"/>
              </a:ext>
            </a:extLst>
          </p:cNvPr>
          <p:cNvCxnSpPr>
            <a:stCxn id="50" idx="2"/>
            <a:endCxn id="51" idx="1"/>
          </p:cNvCxnSpPr>
          <p:nvPr/>
        </p:nvCxnSpPr>
        <p:spPr>
          <a:xfrm rot="16200000" flipH="1">
            <a:off x="6736565" y="3255414"/>
            <a:ext cx="214314" cy="142876"/>
          </a:xfrm>
          <a:prstGeom prst="bentConnector2">
            <a:avLst/>
          </a:prstGeom>
        </p:spPr>
        <p:style>
          <a:lnRef idx="1">
            <a:schemeClr val="accent1"/>
          </a:lnRef>
          <a:fillRef idx="2">
            <a:schemeClr val="accent1"/>
          </a:fillRef>
          <a:effectRef idx="1">
            <a:schemeClr val="accent1"/>
          </a:effectRef>
          <a:fontRef idx="minor">
            <a:schemeClr val="dk1"/>
          </a:fontRef>
        </p:style>
      </p:cxnSp>
      <p:cxnSp>
        <p:nvCxnSpPr>
          <p:cNvPr id="54" name="形状 160">
            <a:extLst>
              <a:ext uri="{FF2B5EF4-FFF2-40B4-BE49-F238E27FC236}">
                <a16:creationId xmlns:a16="http://schemas.microsoft.com/office/drawing/2014/main" id="{37C2794A-F48A-41F5-A302-5FCE39504397}"/>
              </a:ext>
            </a:extLst>
          </p:cNvPr>
          <p:cNvCxnSpPr>
            <a:stCxn id="50" idx="2"/>
            <a:endCxn id="52" idx="1"/>
          </p:cNvCxnSpPr>
          <p:nvPr/>
        </p:nvCxnSpPr>
        <p:spPr>
          <a:xfrm rot="16200000" flipH="1">
            <a:off x="6557970" y="3434009"/>
            <a:ext cx="571504" cy="142876"/>
          </a:xfrm>
          <a:prstGeom prst="bentConnector2">
            <a:avLst/>
          </a:prstGeom>
        </p:spPr>
        <p:style>
          <a:lnRef idx="1">
            <a:schemeClr val="accent1"/>
          </a:lnRef>
          <a:fillRef idx="2">
            <a:schemeClr val="accent1"/>
          </a:fillRef>
          <a:effectRef idx="1">
            <a:schemeClr val="accent1"/>
          </a:effectRef>
          <a:fontRef idx="minor">
            <a:schemeClr val="dk1"/>
          </a:fontRef>
        </p:style>
      </p:cxnSp>
      <p:sp>
        <p:nvSpPr>
          <p:cNvPr id="55" name="圆角矩形 55">
            <a:extLst>
              <a:ext uri="{FF2B5EF4-FFF2-40B4-BE49-F238E27FC236}">
                <a16:creationId xmlns:a16="http://schemas.microsoft.com/office/drawing/2014/main" id="{82C752CD-85FF-499A-99EF-9D94947BB5CE}"/>
              </a:ext>
            </a:extLst>
          </p:cNvPr>
          <p:cNvSpPr/>
          <p:nvPr/>
        </p:nvSpPr>
        <p:spPr>
          <a:xfrm>
            <a:off x="4843458" y="2933943"/>
            <a:ext cx="714380" cy="28575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a:latin typeface="微软雅黑" pitchFamily="34" charset="-122"/>
                <a:ea typeface="微软雅黑" pitchFamily="34" charset="-122"/>
              </a:rPr>
              <a:t>产品</a:t>
            </a:r>
          </a:p>
        </p:txBody>
      </p:sp>
      <p:sp>
        <p:nvSpPr>
          <p:cNvPr id="56" name="圆角矩形 56">
            <a:extLst>
              <a:ext uri="{FF2B5EF4-FFF2-40B4-BE49-F238E27FC236}">
                <a16:creationId xmlns:a16="http://schemas.microsoft.com/office/drawing/2014/main" id="{5626F750-C4B0-4424-9001-82523E481095}"/>
              </a:ext>
            </a:extLst>
          </p:cNvPr>
          <p:cNvSpPr/>
          <p:nvPr/>
        </p:nvSpPr>
        <p:spPr>
          <a:xfrm>
            <a:off x="5343524" y="3291133"/>
            <a:ext cx="714380" cy="28575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a:latin typeface="微软雅黑" pitchFamily="34" charset="-122"/>
                <a:ea typeface="微软雅黑" pitchFamily="34" charset="-122"/>
              </a:rPr>
              <a:t>分类</a:t>
            </a:r>
          </a:p>
        </p:txBody>
      </p:sp>
      <p:sp>
        <p:nvSpPr>
          <p:cNvPr id="57" name="圆角矩形 57">
            <a:extLst>
              <a:ext uri="{FF2B5EF4-FFF2-40B4-BE49-F238E27FC236}">
                <a16:creationId xmlns:a16="http://schemas.microsoft.com/office/drawing/2014/main" id="{F08D41D5-433C-42E1-B089-FE1BA4D0627F}"/>
              </a:ext>
            </a:extLst>
          </p:cNvPr>
          <p:cNvSpPr/>
          <p:nvPr/>
        </p:nvSpPr>
        <p:spPr>
          <a:xfrm>
            <a:off x="5343524" y="3648323"/>
            <a:ext cx="714380" cy="28575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a:latin typeface="微软雅黑" pitchFamily="34" charset="-122"/>
                <a:ea typeface="微软雅黑" pitchFamily="34" charset="-122"/>
              </a:rPr>
              <a:t>描述</a:t>
            </a:r>
          </a:p>
        </p:txBody>
      </p:sp>
      <p:cxnSp>
        <p:nvCxnSpPr>
          <p:cNvPr id="58" name="形状 176">
            <a:extLst>
              <a:ext uri="{FF2B5EF4-FFF2-40B4-BE49-F238E27FC236}">
                <a16:creationId xmlns:a16="http://schemas.microsoft.com/office/drawing/2014/main" id="{923868F0-8E38-495F-9A62-49863B02E225}"/>
              </a:ext>
            </a:extLst>
          </p:cNvPr>
          <p:cNvCxnSpPr>
            <a:stCxn id="55" idx="2"/>
            <a:endCxn id="56" idx="1"/>
          </p:cNvCxnSpPr>
          <p:nvPr/>
        </p:nvCxnSpPr>
        <p:spPr>
          <a:xfrm rot="16200000" flipH="1">
            <a:off x="5164929" y="3255414"/>
            <a:ext cx="214314" cy="142876"/>
          </a:xfrm>
          <a:prstGeom prst="bentConnector2">
            <a:avLst/>
          </a:prstGeom>
        </p:spPr>
        <p:style>
          <a:lnRef idx="1">
            <a:schemeClr val="accent1"/>
          </a:lnRef>
          <a:fillRef idx="2">
            <a:schemeClr val="accent1"/>
          </a:fillRef>
          <a:effectRef idx="1">
            <a:schemeClr val="accent1"/>
          </a:effectRef>
          <a:fontRef idx="minor">
            <a:schemeClr val="dk1"/>
          </a:fontRef>
        </p:style>
      </p:cxnSp>
      <p:cxnSp>
        <p:nvCxnSpPr>
          <p:cNvPr id="59" name="形状 177">
            <a:extLst>
              <a:ext uri="{FF2B5EF4-FFF2-40B4-BE49-F238E27FC236}">
                <a16:creationId xmlns:a16="http://schemas.microsoft.com/office/drawing/2014/main" id="{6D5E657E-D7EB-410C-9180-9396EBFD1C81}"/>
              </a:ext>
            </a:extLst>
          </p:cNvPr>
          <p:cNvCxnSpPr>
            <a:stCxn id="55" idx="2"/>
            <a:endCxn id="57" idx="1"/>
          </p:cNvCxnSpPr>
          <p:nvPr/>
        </p:nvCxnSpPr>
        <p:spPr>
          <a:xfrm rot="16200000" flipH="1">
            <a:off x="4986334" y="3434009"/>
            <a:ext cx="571504" cy="142876"/>
          </a:xfrm>
          <a:prstGeom prst="bentConnector2">
            <a:avLst/>
          </a:prstGeom>
        </p:spPr>
        <p:style>
          <a:lnRef idx="1">
            <a:schemeClr val="accent1"/>
          </a:lnRef>
          <a:fillRef idx="2">
            <a:schemeClr val="accent1"/>
          </a:fillRef>
          <a:effectRef idx="1">
            <a:schemeClr val="accent1"/>
          </a:effectRef>
          <a:fontRef idx="minor">
            <a:schemeClr val="dk1"/>
          </a:fontRef>
        </p:style>
      </p:cxnSp>
      <p:sp>
        <p:nvSpPr>
          <p:cNvPr id="60" name="圆角矩形 60">
            <a:extLst>
              <a:ext uri="{FF2B5EF4-FFF2-40B4-BE49-F238E27FC236}">
                <a16:creationId xmlns:a16="http://schemas.microsoft.com/office/drawing/2014/main" id="{3EDBF780-26FD-4AFF-8512-B5F282CE57C2}"/>
              </a:ext>
            </a:extLst>
          </p:cNvPr>
          <p:cNvSpPr/>
          <p:nvPr/>
        </p:nvSpPr>
        <p:spPr>
          <a:xfrm>
            <a:off x="3343260" y="2933943"/>
            <a:ext cx="714380" cy="28575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a:latin typeface="微软雅黑" pitchFamily="34" charset="-122"/>
                <a:ea typeface="微软雅黑" pitchFamily="34" charset="-122"/>
              </a:rPr>
              <a:t>物料</a:t>
            </a:r>
          </a:p>
        </p:txBody>
      </p:sp>
      <p:sp>
        <p:nvSpPr>
          <p:cNvPr id="61" name="圆角矩形 61">
            <a:extLst>
              <a:ext uri="{FF2B5EF4-FFF2-40B4-BE49-F238E27FC236}">
                <a16:creationId xmlns:a16="http://schemas.microsoft.com/office/drawing/2014/main" id="{BEDD976A-4CC8-4F54-8364-1C4D8E9ED2D3}"/>
              </a:ext>
            </a:extLst>
          </p:cNvPr>
          <p:cNvSpPr/>
          <p:nvPr/>
        </p:nvSpPr>
        <p:spPr>
          <a:xfrm>
            <a:off x="3843326" y="3291133"/>
            <a:ext cx="714380" cy="28575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a:latin typeface="微软雅黑" pitchFamily="34" charset="-122"/>
                <a:ea typeface="微软雅黑" pitchFamily="34" charset="-122"/>
              </a:rPr>
              <a:t>规格</a:t>
            </a:r>
          </a:p>
        </p:txBody>
      </p:sp>
      <p:sp>
        <p:nvSpPr>
          <p:cNvPr id="62" name="圆角矩形 62">
            <a:extLst>
              <a:ext uri="{FF2B5EF4-FFF2-40B4-BE49-F238E27FC236}">
                <a16:creationId xmlns:a16="http://schemas.microsoft.com/office/drawing/2014/main" id="{A352E3E0-C04B-4755-A904-C17F46525D05}"/>
              </a:ext>
            </a:extLst>
          </p:cNvPr>
          <p:cNvSpPr/>
          <p:nvPr/>
        </p:nvSpPr>
        <p:spPr>
          <a:xfrm>
            <a:off x="3843326" y="3648323"/>
            <a:ext cx="714380" cy="28575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a:latin typeface="微软雅黑" pitchFamily="34" charset="-122"/>
                <a:ea typeface="微软雅黑" pitchFamily="34" charset="-122"/>
              </a:rPr>
              <a:t>计量</a:t>
            </a:r>
          </a:p>
        </p:txBody>
      </p:sp>
      <p:cxnSp>
        <p:nvCxnSpPr>
          <p:cNvPr id="63" name="形状 181">
            <a:extLst>
              <a:ext uri="{FF2B5EF4-FFF2-40B4-BE49-F238E27FC236}">
                <a16:creationId xmlns:a16="http://schemas.microsoft.com/office/drawing/2014/main" id="{70DCB3C9-9D40-4D09-8BD1-573F0307C1A2}"/>
              </a:ext>
            </a:extLst>
          </p:cNvPr>
          <p:cNvCxnSpPr>
            <a:stCxn id="60" idx="2"/>
            <a:endCxn id="61" idx="1"/>
          </p:cNvCxnSpPr>
          <p:nvPr/>
        </p:nvCxnSpPr>
        <p:spPr>
          <a:xfrm rot="16200000" flipH="1">
            <a:off x="3664731" y="3255414"/>
            <a:ext cx="214314" cy="142876"/>
          </a:xfrm>
          <a:prstGeom prst="bentConnector2">
            <a:avLst/>
          </a:prstGeom>
        </p:spPr>
        <p:style>
          <a:lnRef idx="1">
            <a:schemeClr val="accent1"/>
          </a:lnRef>
          <a:fillRef idx="2">
            <a:schemeClr val="accent1"/>
          </a:fillRef>
          <a:effectRef idx="1">
            <a:schemeClr val="accent1"/>
          </a:effectRef>
          <a:fontRef idx="minor">
            <a:schemeClr val="dk1"/>
          </a:fontRef>
        </p:style>
      </p:cxnSp>
      <p:cxnSp>
        <p:nvCxnSpPr>
          <p:cNvPr id="64" name="形状 182">
            <a:extLst>
              <a:ext uri="{FF2B5EF4-FFF2-40B4-BE49-F238E27FC236}">
                <a16:creationId xmlns:a16="http://schemas.microsoft.com/office/drawing/2014/main" id="{C2D503D2-3440-4AA6-BB74-87051EE01B77}"/>
              </a:ext>
            </a:extLst>
          </p:cNvPr>
          <p:cNvCxnSpPr>
            <a:stCxn id="60" idx="2"/>
            <a:endCxn id="62" idx="1"/>
          </p:cNvCxnSpPr>
          <p:nvPr/>
        </p:nvCxnSpPr>
        <p:spPr>
          <a:xfrm rot="16200000" flipH="1">
            <a:off x="3486136" y="3434009"/>
            <a:ext cx="571504" cy="142876"/>
          </a:xfrm>
          <a:prstGeom prst="bentConnector2">
            <a:avLst/>
          </a:prstGeom>
        </p:spPr>
        <p:style>
          <a:lnRef idx="1">
            <a:schemeClr val="accent1"/>
          </a:lnRef>
          <a:fillRef idx="2">
            <a:schemeClr val="accent1"/>
          </a:fillRef>
          <a:effectRef idx="1">
            <a:schemeClr val="accent1"/>
          </a:effectRef>
          <a:fontRef idx="minor">
            <a:schemeClr val="dk1"/>
          </a:fontRef>
        </p:style>
      </p:cxnSp>
      <p:sp>
        <p:nvSpPr>
          <p:cNvPr id="65" name="圆角矩形 65">
            <a:extLst>
              <a:ext uri="{FF2B5EF4-FFF2-40B4-BE49-F238E27FC236}">
                <a16:creationId xmlns:a16="http://schemas.microsoft.com/office/drawing/2014/main" id="{90551018-0DA9-4DB1-A02D-3618B70DBE80}"/>
              </a:ext>
            </a:extLst>
          </p:cNvPr>
          <p:cNvSpPr/>
          <p:nvPr/>
        </p:nvSpPr>
        <p:spPr>
          <a:xfrm>
            <a:off x="7986730" y="2933943"/>
            <a:ext cx="714380" cy="28575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dirty="0">
                <a:latin typeface="微软雅黑" pitchFamily="34" charset="-122"/>
                <a:ea typeface="微软雅黑" pitchFamily="34" charset="-122"/>
              </a:rPr>
              <a:t>…</a:t>
            </a:r>
            <a:endParaRPr lang="zh-CN" altLang="en-US" sz="1200" dirty="0">
              <a:latin typeface="微软雅黑" pitchFamily="34" charset="-122"/>
              <a:ea typeface="微软雅黑" pitchFamily="34" charset="-122"/>
            </a:endParaRPr>
          </a:p>
        </p:txBody>
      </p:sp>
      <p:sp>
        <p:nvSpPr>
          <p:cNvPr id="66" name="圆角矩形 66">
            <a:extLst>
              <a:ext uri="{FF2B5EF4-FFF2-40B4-BE49-F238E27FC236}">
                <a16:creationId xmlns:a16="http://schemas.microsoft.com/office/drawing/2014/main" id="{7930D57A-8D1B-471F-9FB6-8CF0B2C65F20}"/>
              </a:ext>
            </a:extLst>
          </p:cNvPr>
          <p:cNvSpPr/>
          <p:nvPr/>
        </p:nvSpPr>
        <p:spPr>
          <a:xfrm>
            <a:off x="8486796" y="3291133"/>
            <a:ext cx="714380" cy="28575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dirty="0">
                <a:latin typeface="微软雅黑" pitchFamily="34" charset="-122"/>
                <a:ea typeface="微软雅黑" pitchFamily="34" charset="-122"/>
              </a:rPr>
              <a:t>…</a:t>
            </a:r>
            <a:endParaRPr lang="zh-CN" altLang="en-US" sz="1200" dirty="0">
              <a:latin typeface="微软雅黑" pitchFamily="34" charset="-122"/>
              <a:ea typeface="微软雅黑" pitchFamily="34" charset="-122"/>
            </a:endParaRPr>
          </a:p>
        </p:txBody>
      </p:sp>
      <p:sp>
        <p:nvSpPr>
          <p:cNvPr id="67" name="圆角矩形 67">
            <a:extLst>
              <a:ext uri="{FF2B5EF4-FFF2-40B4-BE49-F238E27FC236}">
                <a16:creationId xmlns:a16="http://schemas.microsoft.com/office/drawing/2014/main" id="{8321551B-6754-457F-8737-ACC9F58EAC42}"/>
              </a:ext>
            </a:extLst>
          </p:cNvPr>
          <p:cNvSpPr/>
          <p:nvPr/>
        </p:nvSpPr>
        <p:spPr>
          <a:xfrm>
            <a:off x="8486796" y="3648323"/>
            <a:ext cx="714380" cy="28575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dirty="0">
                <a:latin typeface="微软雅黑" pitchFamily="34" charset="-122"/>
                <a:ea typeface="微软雅黑" pitchFamily="34" charset="-122"/>
              </a:rPr>
              <a:t>…</a:t>
            </a:r>
            <a:endParaRPr lang="zh-CN" altLang="en-US" sz="1200" dirty="0">
              <a:latin typeface="微软雅黑" pitchFamily="34" charset="-122"/>
              <a:ea typeface="微软雅黑" pitchFamily="34" charset="-122"/>
            </a:endParaRPr>
          </a:p>
        </p:txBody>
      </p:sp>
      <p:cxnSp>
        <p:nvCxnSpPr>
          <p:cNvPr id="68" name="形状 186">
            <a:extLst>
              <a:ext uri="{FF2B5EF4-FFF2-40B4-BE49-F238E27FC236}">
                <a16:creationId xmlns:a16="http://schemas.microsoft.com/office/drawing/2014/main" id="{6C220521-F5E3-4967-B739-336170DCB33B}"/>
              </a:ext>
            </a:extLst>
          </p:cNvPr>
          <p:cNvCxnSpPr>
            <a:stCxn id="65" idx="2"/>
            <a:endCxn id="66" idx="1"/>
          </p:cNvCxnSpPr>
          <p:nvPr/>
        </p:nvCxnSpPr>
        <p:spPr>
          <a:xfrm rot="16200000" flipH="1">
            <a:off x="8308201" y="3255414"/>
            <a:ext cx="214314" cy="142876"/>
          </a:xfrm>
          <a:prstGeom prst="bentConnector2">
            <a:avLst/>
          </a:prstGeom>
        </p:spPr>
        <p:style>
          <a:lnRef idx="1">
            <a:schemeClr val="accent1"/>
          </a:lnRef>
          <a:fillRef idx="2">
            <a:schemeClr val="accent1"/>
          </a:fillRef>
          <a:effectRef idx="1">
            <a:schemeClr val="accent1"/>
          </a:effectRef>
          <a:fontRef idx="minor">
            <a:schemeClr val="dk1"/>
          </a:fontRef>
        </p:style>
      </p:cxnSp>
      <p:cxnSp>
        <p:nvCxnSpPr>
          <p:cNvPr id="69" name="形状 187">
            <a:extLst>
              <a:ext uri="{FF2B5EF4-FFF2-40B4-BE49-F238E27FC236}">
                <a16:creationId xmlns:a16="http://schemas.microsoft.com/office/drawing/2014/main" id="{89C3A47B-4035-4DE6-BDBB-8F0C99FBEF92}"/>
              </a:ext>
            </a:extLst>
          </p:cNvPr>
          <p:cNvCxnSpPr>
            <a:stCxn id="65" idx="2"/>
            <a:endCxn id="67" idx="1"/>
          </p:cNvCxnSpPr>
          <p:nvPr/>
        </p:nvCxnSpPr>
        <p:spPr>
          <a:xfrm rot="16200000" flipH="1">
            <a:off x="8129606" y="3434009"/>
            <a:ext cx="571504" cy="142876"/>
          </a:xfrm>
          <a:prstGeom prst="bentConnector2">
            <a:avLst/>
          </a:prstGeom>
        </p:spPr>
        <p:style>
          <a:lnRef idx="1">
            <a:schemeClr val="accent1"/>
          </a:lnRef>
          <a:fillRef idx="2">
            <a:schemeClr val="accent1"/>
          </a:fillRef>
          <a:effectRef idx="1">
            <a:schemeClr val="accent1"/>
          </a:effectRef>
          <a:fontRef idx="minor">
            <a:schemeClr val="dk1"/>
          </a:fontRef>
        </p:style>
      </p:cxnSp>
      <p:sp>
        <p:nvSpPr>
          <p:cNvPr id="70" name="TextBox 76">
            <a:extLst>
              <a:ext uri="{FF2B5EF4-FFF2-40B4-BE49-F238E27FC236}">
                <a16:creationId xmlns:a16="http://schemas.microsoft.com/office/drawing/2014/main" id="{C4AAC343-AD58-4E26-8E28-EE20CC2E2FF8}"/>
              </a:ext>
            </a:extLst>
          </p:cNvPr>
          <p:cNvSpPr txBox="1"/>
          <p:nvPr/>
        </p:nvSpPr>
        <p:spPr>
          <a:xfrm>
            <a:off x="1148054" y="3072881"/>
            <a:ext cx="357190" cy="830997"/>
          </a:xfrm>
          <a:prstGeom prst="rect">
            <a:avLst/>
          </a:prstGeom>
          <a:noFill/>
        </p:spPr>
        <p:txBody>
          <a:bodyPr wrap="square" rtlCol="0">
            <a:spAutoFit/>
          </a:bodyPr>
          <a:lstStyle/>
          <a:p>
            <a:r>
              <a:rPr lang="zh-CN" altLang="en-US" sz="1600" dirty="0">
                <a:latin typeface="微软雅黑" pitchFamily="34" charset="-122"/>
                <a:ea typeface="微软雅黑" pitchFamily="34" charset="-122"/>
              </a:rPr>
              <a:t>主</a:t>
            </a:r>
            <a:endParaRPr lang="en-US" altLang="zh-CN" sz="1600" dirty="0">
              <a:latin typeface="微软雅黑" pitchFamily="34" charset="-122"/>
              <a:ea typeface="微软雅黑" pitchFamily="34" charset="-122"/>
            </a:endParaRPr>
          </a:p>
          <a:p>
            <a:r>
              <a:rPr lang="zh-CN" altLang="en-US" sz="1600" dirty="0">
                <a:latin typeface="微软雅黑" pitchFamily="34" charset="-122"/>
                <a:ea typeface="微软雅黑" pitchFamily="34" charset="-122"/>
              </a:rPr>
              <a:t>数据</a:t>
            </a:r>
          </a:p>
        </p:txBody>
      </p:sp>
      <p:cxnSp>
        <p:nvCxnSpPr>
          <p:cNvPr id="71" name="曲线连接符 71">
            <a:extLst>
              <a:ext uri="{FF2B5EF4-FFF2-40B4-BE49-F238E27FC236}">
                <a16:creationId xmlns:a16="http://schemas.microsoft.com/office/drawing/2014/main" id="{1B450DD2-95EC-4C43-9775-79624BC2CCC0}"/>
              </a:ext>
            </a:extLst>
          </p:cNvPr>
          <p:cNvCxnSpPr>
            <a:stCxn id="45" idx="0"/>
          </p:cNvCxnSpPr>
          <p:nvPr/>
        </p:nvCxnSpPr>
        <p:spPr>
          <a:xfrm rot="5400000" flipH="1" flipV="1">
            <a:off x="2771756" y="2362439"/>
            <a:ext cx="1588" cy="1143008"/>
          </a:xfrm>
          <a:prstGeom prst="curvedConnector4">
            <a:avLst>
              <a:gd name="adj1" fmla="val 7949688"/>
              <a:gd name="adj2" fmla="val 69207"/>
            </a:avLst>
          </a:prstGeom>
          <a:ln>
            <a:headEnd type="arrow"/>
            <a:tailEnd type="arrow"/>
          </a:ln>
        </p:spPr>
        <p:style>
          <a:lnRef idx="1">
            <a:schemeClr val="accent1"/>
          </a:lnRef>
          <a:fillRef idx="2">
            <a:schemeClr val="accent1"/>
          </a:fillRef>
          <a:effectRef idx="1">
            <a:schemeClr val="accent1"/>
          </a:effectRef>
          <a:fontRef idx="minor">
            <a:schemeClr val="dk1"/>
          </a:fontRef>
        </p:style>
      </p:cxnSp>
      <p:cxnSp>
        <p:nvCxnSpPr>
          <p:cNvPr id="72" name="曲线连接符 72">
            <a:extLst>
              <a:ext uri="{FF2B5EF4-FFF2-40B4-BE49-F238E27FC236}">
                <a16:creationId xmlns:a16="http://schemas.microsoft.com/office/drawing/2014/main" id="{96E71499-5555-4506-A182-806E2BD1342B}"/>
              </a:ext>
            </a:extLst>
          </p:cNvPr>
          <p:cNvCxnSpPr>
            <a:stCxn id="60" idx="0"/>
          </p:cNvCxnSpPr>
          <p:nvPr/>
        </p:nvCxnSpPr>
        <p:spPr>
          <a:xfrm rot="5400000" flipH="1" flipV="1">
            <a:off x="4271954" y="2362439"/>
            <a:ext cx="1588" cy="1143008"/>
          </a:xfrm>
          <a:prstGeom prst="curvedConnector4">
            <a:avLst>
              <a:gd name="adj1" fmla="val 6230858"/>
              <a:gd name="adj2" fmla="val 79953"/>
            </a:avLst>
          </a:prstGeom>
          <a:ln>
            <a:headEnd type="arrow"/>
            <a:tailEnd type="arrow"/>
          </a:ln>
        </p:spPr>
        <p:style>
          <a:lnRef idx="1">
            <a:schemeClr val="accent1"/>
          </a:lnRef>
          <a:fillRef idx="2">
            <a:schemeClr val="accent1"/>
          </a:fillRef>
          <a:effectRef idx="1">
            <a:schemeClr val="accent1"/>
          </a:effectRef>
          <a:fontRef idx="minor">
            <a:schemeClr val="dk1"/>
          </a:fontRef>
        </p:style>
      </p:cxnSp>
      <p:cxnSp>
        <p:nvCxnSpPr>
          <p:cNvPr id="73" name="曲线连接符 73">
            <a:extLst>
              <a:ext uri="{FF2B5EF4-FFF2-40B4-BE49-F238E27FC236}">
                <a16:creationId xmlns:a16="http://schemas.microsoft.com/office/drawing/2014/main" id="{C0A742A8-50D6-42AE-9438-2F5084ACF575}"/>
              </a:ext>
            </a:extLst>
          </p:cNvPr>
          <p:cNvCxnSpPr>
            <a:stCxn id="55" idx="0"/>
          </p:cNvCxnSpPr>
          <p:nvPr/>
        </p:nvCxnSpPr>
        <p:spPr>
          <a:xfrm rot="5400000" flipH="1" flipV="1">
            <a:off x="5807871" y="2326720"/>
            <a:ext cx="1588" cy="1214446"/>
          </a:xfrm>
          <a:prstGeom prst="curvedConnector4">
            <a:avLst>
              <a:gd name="adj1" fmla="val 5371412"/>
              <a:gd name="adj2" fmla="val 71449"/>
            </a:avLst>
          </a:prstGeom>
          <a:ln>
            <a:headEnd type="arrow"/>
            <a:tailEnd type="arrow"/>
          </a:ln>
        </p:spPr>
        <p:style>
          <a:lnRef idx="1">
            <a:schemeClr val="accent1"/>
          </a:lnRef>
          <a:fillRef idx="2">
            <a:schemeClr val="accent1"/>
          </a:fillRef>
          <a:effectRef idx="1">
            <a:schemeClr val="accent1"/>
          </a:effectRef>
          <a:fontRef idx="minor">
            <a:schemeClr val="dk1"/>
          </a:fontRef>
        </p:style>
      </p:cxnSp>
      <p:sp>
        <p:nvSpPr>
          <p:cNvPr id="74" name="圆角矩形 74">
            <a:extLst>
              <a:ext uri="{FF2B5EF4-FFF2-40B4-BE49-F238E27FC236}">
                <a16:creationId xmlns:a16="http://schemas.microsoft.com/office/drawing/2014/main" id="{E1CF7DD6-A5C0-4D16-9F02-8DC02F52C4CB}"/>
              </a:ext>
            </a:extLst>
          </p:cNvPr>
          <p:cNvSpPr/>
          <p:nvPr/>
        </p:nvSpPr>
        <p:spPr>
          <a:xfrm>
            <a:off x="4725915" y="4065551"/>
            <a:ext cx="1449493" cy="3571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latin typeface="微软雅黑" pitchFamily="34" charset="-122"/>
                <a:ea typeface="微软雅黑" pitchFamily="34" charset="-122"/>
              </a:rPr>
              <a:t>数据编码</a:t>
            </a:r>
          </a:p>
        </p:txBody>
      </p:sp>
      <p:sp>
        <p:nvSpPr>
          <p:cNvPr id="75" name="圆角矩形 75">
            <a:extLst>
              <a:ext uri="{FF2B5EF4-FFF2-40B4-BE49-F238E27FC236}">
                <a16:creationId xmlns:a16="http://schemas.microsoft.com/office/drawing/2014/main" id="{9F060ED5-5568-4784-9C65-3E1AED9B810C}"/>
              </a:ext>
            </a:extLst>
          </p:cNvPr>
          <p:cNvSpPr/>
          <p:nvPr/>
        </p:nvSpPr>
        <p:spPr>
          <a:xfrm>
            <a:off x="3105894" y="4065551"/>
            <a:ext cx="1449493" cy="3571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latin typeface="微软雅黑" pitchFamily="34" charset="-122"/>
                <a:ea typeface="微软雅黑" pitchFamily="34" charset="-122"/>
              </a:rPr>
              <a:t>数据模型</a:t>
            </a:r>
          </a:p>
        </p:txBody>
      </p:sp>
      <p:sp>
        <p:nvSpPr>
          <p:cNvPr id="76" name="圆角矩形 76">
            <a:extLst>
              <a:ext uri="{FF2B5EF4-FFF2-40B4-BE49-F238E27FC236}">
                <a16:creationId xmlns:a16="http://schemas.microsoft.com/office/drawing/2014/main" id="{33B7F6F6-C8C2-4316-9DBB-11198842E594}"/>
              </a:ext>
            </a:extLst>
          </p:cNvPr>
          <p:cNvSpPr/>
          <p:nvPr/>
        </p:nvSpPr>
        <p:spPr>
          <a:xfrm>
            <a:off x="1485872" y="4065551"/>
            <a:ext cx="1449493" cy="3571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latin typeface="微软雅黑" pitchFamily="34" charset="-122"/>
                <a:ea typeface="微软雅黑" pitchFamily="34" charset="-122"/>
              </a:rPr>
              <a:t>资源目录</a:t>
            </a:r>
          </a:p>
        </p:txBody>
      </p:sp>
      <p:sp>
        <p:nvSpPr>
          <p:cNvPr id="77" name="圆角矩形 77">
            <a:extLst>
              <a:ext uri="{FF2B5EF4-FFF2-40B4-BE49-F238E27FC236}">
                <a16:creationId xmlns:a16="http://schemas.microsoft.com/office/drawing/2014/main" id="{34EDEE63-0FE0-4254-8AF5-FC1C4C4AF195}"/>
              </a:ext>
            </a:extLst>
          </p:cNvPr>
          <p:cNvSpPr/>
          <p:nvPr/>
        </p:nvSpPr>
        <p:spPr>
          <a:xfrm>
            <a:off x="7965959" y="4065551"/>
            <a:ext cx="1449493" cy="3571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latin typeface="微软雅黑" pitchFamily="34" charset="-122"/>
                <a:ea typeface="微软雅黑" pitchFamily="34" charset="-122"/>
              </a:rPr>
              <a:t>数据追溯</a:t>
            </a:r>
          </a:p>
        </p:txBody>
      </p:sp>
      <p:sp>
        <p:nvSpPr>
          <p:cNvPr id="78" name="圆角矩形 78">
            <a:extLst>
              <a:ext uri="{FF2B5EF4-FFF2-40B4-BE49-F238E27FC236}">
                <a16:creationId xmlns:a16="http://schemas.microsoft.com/office/drawing/2014/main" id="{7D41A796-491B-4222-B7C3-DA780C6A381D}"/>
              </a:ext>
            </a:extLst>
          </p:cNvPr>
          <p:cNvSpPr/>
          <p:nvPr/>
        </p:nvSpPr>
        <p:spPr>
          <a:xfrm>
            <a:off x="6345937" y="4065551"/>
            <a:ext cx="1449493" cy="3571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latin typeface="微软雅黑" pitchFamily="34" charset="-122"/>
                <a:ea typeface="微软雅黑" pitchFamily="34" charset="-122"/>
              </a:rPr>
              <a:t>数据规范</a:t>
            </a:r>
          </a:p>
        </p:txBody>
      </p:sp>
      <p:grpSp>
        <p:nvGrpSpPr>
          <p:cNvPr id="79" name="组合 78">
            <a:extLst>
              <a:ext uri="{FF2B5EF4-FFF2-40B4-BE49-F238E27FC236}">
                <a16:creationId xmlns:a16="http://schemas.microsoft.com/office/drawing/2014/main" id="{8841F0A2-DF4B-4ACA-9014-71E682BADB9E}"/>
              </a:ext>
            </a:extLst>
          </p:cNvPr>
          <p:cNvGrpSpPr/>
          <p:nvPr/>
        </p:nvGrpSpPr>
        <p:grpSpPr>
          <a:xfrm>
            <a:off x="1237928" y="1053755"/>
            <a:ext cx="3672408" cy="1517300"/>
            <a:chOff x="35496" y="1268760"/>
            <a:chExt cx="3672408" cy="1517300"/>
          </a:xfrm>
        </p:grpSpPr>
        <p:cxnSp>
          <p:nvCxnSpPr>
            <p:cNvPr id="80" name="直接箭头连接符 79">
              <a:extLst>
                <a:ext uri="{FF2B5EF4-FFF2-40B4-BE49-F238E27FC236}">
                  <a16:creationId xmlns:a16="http://schemas.microsoft.com/office/drawing/2014/main" id="{A64D0DF7-6336-4613-8EEF-B9233EDF442D}"/>
                </a:ext>
              </a:extLst>
            </p:cNvPr>
            <p:cNvCxnSpPr/>
            <p:nvPr/>
          </p:nvCxnSpPr>
          <p:spPr>
            <a:xfrm rot="5400000" flipH="1" flipV="1">
              <a:off x="-176257" y="2285713"/>
              <a:ext cx="1000132" cy="561"/>
            </a:xfrm>
            <a:prstGeom prst="straightConnector1">
              <a:avLst/>
            </a:prstGeom>
            <a:ln>
              <a:tailEnd type="arrow"/>
            </a:ln>
          </p:spPr>
          <p:style>
            <a:lnRef idx="1">
              <a:schemeClr val="accent5"/>
            </a:lnRef>
            <a:fillRef idx="0">
              <a:schemeClr val="accent5"/>
            </a:fillRef>
            <a:effectRef idx="0">
              <a:schemeClr val="accent5"/>
            </a:effectRef>
            <a:fontRef idx="minor">
              <a:schemeClr val="tx1"/>
            </a:fontRef>
          </p:style>
        </p:cxnSp>
        <p:cxnSp>
          <p:nvCxnSpPr>
            <p:cNvPr id="81" name="直接箭头连接符 80">
              <a:extLst>
                <a:ext uri="{FF2B5EF4-FFF2-40B4-BE49-F238E27FC236}">
                  <a16:creationId xmlns:a16="http://schemas.microsoft.com/office/drawing/2014/main" id="{0D8138D5-8107-4C39-A249-A655194A152D}"/>
                </a:ext>
              </a:extLst>
            </p:cNvPr>
            <p:cNvCxnSpPr/>
            <p:nvPr/>
          </p:nvCxnSpPr>
          <p:spPr>
            <a:xfrm rot="5400000" flipH="1" flipV="1">
              <a:off x="432132" y="2285713"/>
              <a:ext cx="1000132" cy="561"/>
            </a:xfrm>
            <a:prstGeom prst="straightConnector1">
              <a:avLst/>
            </a:prstGeom>
            <a:ln>
              <a:tailEnd type="arrow"/>
            </a:ln>
          </p:spPr>
          <p:style>
            <a:lnRef idx="1">
              <a:schemeClr val="accent5"/>
            </a:lnRef>
            <a:fillRef idx="0">
              <a:schemeClr val="accent5"/>
            </a:fillRef>
            <a:effectRef idx="0">
              <a:schemeClr val="accent5"/>
            </a:effectRef>
            <a:fontRef idx="minor">
              <a:schemeClr val="tx1"/>
            </a:fontRef>
          </p:style>
        </p:cxnSp>
        <p:cxnSp>
          <p:nvCxnSpPr>
            <p:cNvPr id="82" name="直接箭头连接符 81">
              <a:extLst>
                <a:ext uri="{FF2B5EF4-FFF2-40B4-BE49-F238E27FC236}">
                  <a16:creationId xmlns:a16="http://schemas.microsoft.com/office/drawing/2014/main" id="{85481759-2330-4EFF-BCC3-13F9C4199EFC}"/>
                </a:ext>
              </a:extLst>
            </p:cNvPr>
            <p:cNvCxnSpPr/>
            <p:nvPr/>
          </p:nvCxnSpPr>
          <p:spPr>
            <a:xfrm rot="5400000" flipH="1" flipV="1">
              <a:off x="1119887" y="2285713"/>
              <a:ext cx="1000132" cy="561"/>
            </a:xfrm>
            <a:prstGeom prst="straightConnector1">
              <a:avLst/>
            </a:prstGeom>
            <a:ln>
              <a:tailEnd type="arrow"/>
            </a:ln>
          </p:spPr>
          <p:style>
            <a:lnRef idx="1">
              <a:schemeClr val="accent5"/>
            </a:lnRef>
            <a:fillRef idx="0">
              <a:schemeClr val="accent5"/>
            </a:fillRef>
            <a:effectRef idx="0">
              <a:schemeClr val="accent5"/>
            </a:effectRef>
            <a:fontRef idx="minor">
              <a:schemeClr val="tx1"/>
            </a:fontRef>
          </p:style>
        </p:cxnSp>
        <p:cxnSp>
          <p:nvCxnSpPr>
            <p:cNvPr id="83" name="直接箭头连接符 82">
              <a:extLst>
                <a:ext uri="{FF2B5EF4-FFF2-40B4-BE49-F238E27FC236}">
                  <a16:creationId xmlns:a16="http://schemas.microsoft.com/office/drawing/2014/main" id="{6F2FB1A5-8BAF-4E35-8D7C-BE5E09F08637}"/>
                </a:ext>
              </a:extLst>
            </p:cNvPr>
            <p:cNvCxnSpPr/>
            <p:nvPr/>
          </p:nvCxnSpPr>
          <p:spPr>
            <a:xfrm rot="5400000" flipH="1" flipV="1">
              <a:off x="1798644" y="2285713"/>
              <a:ext cx="1000132" cy="561"/>
            </a:xfrm>
            <a:prstGeom prst="straightConnector1">
              <a:avLst/>
            </a:prstGeom>
            <a:ln>
              <a:tailEnd type="arrow"/>
            </a:ln>
          </p:spPr>
          <p:style>
            <a:lnRef idx="1">
              <a:schemeClr val="accent5"/>
            </a:lnRef>
            <a:fillRef idx="0">
              <a:schemeClr val="accent5"/>
            </a:fillRef>
            <a:effectRef idx="0">
              <a:schemeClr val="accent5"/>
            </a:effectRef>
            <a:fontRef idx="minor">
              <a:schemeClr val="tx1"/>
            </a:fontRef>
          </p:style>
        </p:cxnSp>
        <p:cxnSp>
          <p:nvCxnSpPr>
            <p:cNvPr id="84" name="直接箭头连接符 83">
              <a:extLst>
                <a:ext uri="{FF2B5EF4-FFF2-40B4-BE49-F238E27FC236}">
                  <a16:creationId xmlns:a16="http://schemas.microsoft.com/office/drawing/2014/main" id="{B31FB52F-0F0B-4432-BE69-8EAAA2BFF27D}"/>
                </a:ext>
              </a:extLst>
            </p:cNvPr>
            <p:cNvCxnSpPr/>
            <p:nvPr/>
          </p:nvCxnSpPr>
          <p:spPr>
            <a:xfrm rot="5400000" flipH="1" flipV="1">
              <a:off x="2338410" y="2285713"/>
              <a:ext cx="1000132" cy="561"/>
            </a:xfrm>
            <a:prstGeom prst="straightConnector1">
              <a:avLst/>
            </a:prstGeom>
            <a:ln>
              <a:tailEnd type="arrow"/>
            </a:ln>
          </p:spPr>
          <p:style>
            <a:lnRef idx="1">
              <a:schemeClr val="accent5"/>
            </a:lnRef>
            <a:fillRef idx="0">
              <a:schemeClr val="accent5"/>
            </a:fillRef>
            <a:effectRef idx="0">
              <a:schemeClr val="accent5"/>
            </a:effectRef>
            <a:fontRef idx="minor">
              <a:schemeClr val="tx1"/>
            </a:fontRef>
          </p:style>
        </p:cxnSp>
        <p:sp>
          <p:nvSpPr>
            <p:cNvPr id="85" name="TextBox 102">
              <a:extLst>
                <a:ext uri="{FF2B5EF4-FFF2-40B4-BE49-F238E27FC236}">
                  <a16:creationId xmlns:a16="http://schemas.microsoft.com/office/drawing/2014/main" id="{48455275-BE3F-4D97-87A9-6D26E2D8B61C}"/>
                </a:ext>
              </a:extLst>
            </p:cNvPr>
            <p:cNvSpPr txBox="1"/>
            <p:nvPr/>
          </p:nvSpPr>
          <p:spPr>
            <a:xfrm>
              <a:off x="35496" y="2035960"/>
              <a:ext cx="252301" cy="461665"/>
            </a:xfrm>
            <a:prstGeom prst="rect">
              <a:avLst/>
            </a:prstGeom>
            <a:noFill/>
          </p:spPr>
          <p:txBody>
            <a:bodyPr wrap="square" rtlCol="0">
              <a:spAutoFit/>
            </a:bodyPr>
            <a:lstStyle/>
            <a:p>
              <a:r>
                <a:rPr lang="zh-CN" altLang="en-US" sz="1200" dirty="0">
                  <a:latin typeface="微软雅黑" pitchFamily="34" charset="-122"/>
                  <a:ea typeface="微软雅黑" pitchFamily="34" charset="-122"/>
                </a:rPr>
                <a:t>产品</a:t>
              </a:r>
            </a:p>
          </p:txBody>
        </p:sp>
        <p:sp>
          <p:nvSpPr>
            <p:cNvPr id="86" name="TextBox 103">
              <a:extLst>
                <a:ext uri="{FF2B5EF4-FFF2-40B4-BE49-F238E27FC236}">
                  <a16:creationId xmlns:a16="http://schemas.microsoft.com/office/drawing/2014/main" id="{8959FC29-0674-4B5A-A479-E77D130D7E67}"/>
                </a:ext>
              </a:extLst>
            </p:cNvPr>
            <p:cNvSpPr txBox="1"/>
            <p:nvPr/>
          </p:nvSpPr>
          <p:spPr>
            <a:xfrm>
              <a:off x="679594" y="2035960"/>
              <a:ext cx="252301" cy="461665"/>
            </a:xfrm>
            <a:prstGeom prst="rect">
              <a:avLst/>
            </a:prstGeom>
            <a:noFill/>
          </p:spPr>
          <p:txBody>
            <a:bodyPr wrap="square" rtlCol="0">
              <a:spAutoFit/>
            </a:bodyPr>
            <a:lstStyle/>
            <a:p>
              <a:r>
                <a:rPr lang="zh-CN" altLang="en-US" sz="1200" dirty="0">
                  <a:latin typeface="微软雅黑" pitchFamily="34" charset="-122"/>
                  <a:ea typeface="微软雅黑" pitchFamily="34" charset="-122"/>
                </a:rPr>
                <a:t>物料</a:t>
              </a:r>
            </a:p>
          </p:txBody>
        </p:sp>
        <p:sp>
          <p:nvSpPr>
            <p:cNvPr id="87" name="TextBox 104">
              <a:extLst>
                <a:ext uri="{FF2B5EF4-FFF2-40B4-BE49-F238E27FC236}">
                  <a16:creationId xmlns:a16="http://schemas.microsoft.com/office/drawing/2014/main" id="{A887FD57-74D3-4754-B3A1-FDC0535CB9E4}"/>
                </a:ext>
              </a:extLst>
            </p:cNvPr>
            <p:cNvSpPr txBox="1"/>
            <p:nvPr/>
          </p:nvSpPr>
          <p:spPr>
            <a:xfrm>
              <a:off x="1367371" y="2035960"/>
              <a:ext cx="252301" cy="461665"/>
            </a:xfrm>
            <a:prstGeom prst="rect">
              <a:avLst/>
            </a:prstGeom>
            <a:noFill/>
          </p:spPr>
          <p:txBody>
            <a:bodyPr wrap="square" rtlCol="0">
              <a:spAutoFit/>
            </a:bodyPr>
            <a:lstStyle/>
            <a:p>
              <a:r>
                <a:rPr lang="zh-CN" altLang="en-US" sz="1200" dirty="0">
                  <a:latin typeface="微软雅黑" pitchFamily="34" charset="-122"/>
                  <a:ea typeface="微软雅黑" pitchFamily="34" charset="-122"/>
                </a:rPr>
                <a:t>物料</a:t>
              </a:r>
            </a:p>
          </p:txBody>
        </p:sp>
        <p:sp>
          <p:nvSpPr>
            <p:cNvPr id="88" name="TextBox 105">
              <a:extLst>
                <a:ext uri="{FF2B5EF4-FFF2-40B4-BE49-F238E27FC236}">
                  <a16:creationId xmlns:a16="http://schemas.microsoft.com/office/drawing/2014/main" id="{D567677D-C38A-4D82-9B52-748273494FDB}"/>
                </a:ext>
              </a:extLst>
            </p:cNvPr>
            <p:cNvSpPr txBox="1"/>
            <p:nvPr/>
          </p:nvSpPr>
          <p:spPr>
            <a:xfrm>
              <a:off x="1583395" y="2060848"/>
              <a:ext cx="252301" cy="461665"/>
            </a:xfrm>
            <a:prstGeom prst="rect">
              <a:avLst/>
            </a:prstGeom>
            <a:noFill/>
          </p:spPr>
          <p:txBody>
            <a:bodyPr wrap="square" rtlCol="0">
              <a:spAutoFit/>
            </a:bodyPr>
            <a:lstStyle/>
            <a:p>
              <a:r>
                <a:rPr lang="zh-CN" altLang="en-US" sz="1200" dirty="0">
                  <a:latin typeface="微软雅黑" pitchFamily="34" charset="-122"/>
                  <a:ea typeface="微软雅黑" pitchFamily="34" charset="-122"/>
                </a:rPr>
                <a:t>产品</a:t>
              </a:r>
            </a:p>
          </p:txBody>
        </p:sp>
        <p:sp>
          <p:nvSpPr>
            <p:cNvPr id="89" name="TextBox 106">
              <a:extLst>
                <a:ext uri="{FF2B5EF4-FFF2-40B4-BE49-F238E27FC236}">
                  <a16:creationId xmlns:a16="http://schemas.microsoft.com/office/drawing/2014/main" id="{4A043A2C-49A1-4DAE-9605-393263F5A4D7}"/>
                </a:ext>
              </a:extLst>
            </p:cNvPr>
            <p:cNvSpPr txBox="1"/>
            <p:nvPr/>
          </p:nvSpPr>
          <p:spPr>
            <a:xfrm>
              <a:off x="1979712" y="2031231"/>
              <a:ext cx="252301" cy="461665"/>
            </a:xfrm>
            <a:prstGeom prst="rect">
              <a:avLst/>
            </a:prstGeom>
            <a:noFill/>
          </p:spPr>
          <p:txBody>
            <a:bodyPr wrap="square" rtlCol="0">
              <a:spAutoFit/>
            </a:bodyPr>
            <a:lstStyle/>
            <a:p>
              <a:r>
                <a:rPr lang="zh-CN" altLang="en-US" sz="1200" dirty="0">
                  <a:latin typeface="微软雅黑" pitchFamily="34" charset="-122"/>
                  <a:ea typeface="微软雅黑" pitchFamily="34" charset="-122"/>
                </a:rPr>
                <a:t>物料</a:t>
              </a:r>
            </a:p>
          </p:txBody>
        </p:sp>
        <p:sp>
          <p:nvSpPr>
            <p:cNvPr id="90" name="TextBox 107">
              <a:extLst>
                <a:ext uri="{FF2B5EF4-FFF2-40B4-BE49-F238E27FC236}">
                  <a16:creationId xmlns:a16="http://schemas.microsoft.com/office/drawing/2014/main" id="{D8E0460A-9036-45F1-90BA-AAEA8FF75311}"/>
                </a:ext>
              </a:extLst>
            </p:cNvPr>
            <p:cNvSpPr txBox="1"/>
            <p:nvPr/>
          </p:nvSpPr>
          <p:spPr>
            <a:xfrm>
              <a:off x="2550162" y="1985953"/>
              <a:ext cx="252301" cy="461665"/>
            </a:xfrm>
            <a:prstGeom prst="rect">
              <a:avLst/>
            </a:prstGeom>
            <a:noFill/>
          </p:spPr>
          <p:txBody>
            <a:bodyPr wrap="square" rtlCol="0">
              <a:spAutoFit/>
            </a:bodyPr>
            <a:lstStyle/>
            <a:p>
              <a:r>
                <a:rPr lang="zh-CN" altLang="en-US" sz="1200" dirty="0">
                  <a:latin typeface="微软雅黑" pitchFamily="34" charset="-122"/>
                  <a:ea typeface="微软雅黑" pitchFamily="34" charset="-122"/>
                </a:rPr>
                <a:t>产品</a:t>
              </a:r>
            </a:p>
          </p:txBody>
        </p:sp>
        <p:sp>
          <p:nvSpPr>
            <p:cNvPr id="91" name="TextBox 108">
              <a:extLst>
                <a:ext uri="{FF2B5EF4-FFF2-40B4-BE49-F238E27FC236}">
                  <a16:creationId xmlns:a16="http://schemas.microsoft.com/office/drawing/2014/main" id="{5DA63C3A-9CC6-4299-A8FF-46FF710DB688}"/>
                </a:ext>
              </a:extLst>
            </p:cNvPr>
            <p:cNvSpPr txBox="1"/>
            <p:nvPr/>
          </p:nvSpPr>
          <p:spPr>
            <a:xfrm>
              <a:off x="2766187" y="1985953"/>
              <a:ext cx="252301" cy="461665"/>
            </a:xfrm>
            <a:prstGeom prst="rect">
              <a:avLst/>
            </a:prstGeom>
            <a:noFill/>
          </p:spPr>
          <p:txBody>
            <a:bodyPr wrap="square" rtlCol="0">
              <a:spAutoFit/>
            </a:bodyPr>
            <a:lstStyle/>
            <a:p>
              <a:r>
                <a:rPr lang="zh-CN" altLang="en-US" sz="1200" dirty="0">
                  <a:latin typeface="微软雅黑" pitchFamily="34" charset="-122"/>
                  <a:ea typeface="微软雅黑" pitchFamily="34" charset="-122"/>
                </a:rPr>
                <a:t>物料</a:t>
              </a:r>
            </a:p>
          </p:txBody>
        </p:sp>
        <p:sp>
          <p:nvSpPr>
            <p:cNvPr id="92" name="TextBox 111">
              <a:extLst>
                <a:ext uri="{FF2B5EF4-FFF2-40B4-BE49-F238E27FC236}">
                  <a16:creationId xmlns:a16="http://schemas.microsoft.com/office/drawing/2014/main" id="{D4FD3F7E-45AE-43F3-AC26-CE84455FCAFD}"/>
                </a:ext>
              </a:extLst>
            </p:cNvPr>
            <p:cNvSpPr txBox="1"/>
            <p:nvPr/>
          </p:nvSpPr>
          <p:spPr>
            <a:xfrm>
              <a:off x="287251" y="2035960"/>
              <a:ext cx="252301" cy="461665"/>
            </a:xfrm>
            <a:prstGeom prst="rect">
              <a:avLst/>
            </a:prstGeom>
            <a:noFill/>
          </p:spPr>
          <p:txBody>
            <a:bodyPr wrap="square" rtlCol="0">
              <a:spAutoFit/>
            </a:bodyPr>
            <a:lstStyle/>
            <a:p>
              <a:r>
                <a:rPr lang="zh-CN" altLang="en-US" sz="1200" dirty="0">
                  <a:latin typeface="微软雅黑" pitchFamily="34" charset="-122"/>
                  <a:ea typeface="微软雅黑" pitchFamily="34" charset="-122"/>
                </a:rPr>
                <a:t>项目</a:t>
              </a:r>
            </a:p>
          </p:txBody>
        </p:sp>
        <p:sp>
          <p:nvSpPr>
            <p:cNvPr id="93" name="TextBox 112">
              <a:extLst>
                <a:ext uri="{FF2B5EF4-FFF2-40B4-BE49-F238E27FC236}">
                  <a16:creationId xmlns:a16="http://schemas.microsoft.com/office/drawing/2014/main" id="{D26A0EB5-24A9-4BBC-A14F-782AE878DC10}"/>
                </a:ext>
              </a:extLst>
            </p:cNvPr>
            <p:cNvSpPr txBox="1"/>
            <p:nvPr/>
          </p:nvSpPr>
          <p:spPr>
            <a:xfrm>
              <a:off x="913473" y="2035959"/>
              <a:ext cx="252301" cy="461665"/>
            </a:xfrm>
            <a:prstGeom prst="rect">
              <a:avLst/>
            </a:prstGeom>
            <a:noFill/>
          </p:spPr>
          <p:txBody>
            <a:bodyPr wrap="square" rtlCol="0">
              <a:spAutoFit/>
            </a:bodyPr>
            <a:lstStyle/>
            <a:p>
              <a:r>
                <a:rPr lang="zh-CN" altLang="en-US" sz="1200" dirty="0">
                  <a:latin typeface="微软雅黑" pitchFamily="34" charset="-122"/>
                  <a:ea typeface="微软雅黑" pitchFamily="34" charset="-122"/>
                </a:rPr>
                <a:t>产品</a:t>
              </a:r>
            </a:p>
          </p:txBody>
        </p:sp>
        <p:sp>
          <p:nvSpPr>
            <p:cNvPr id="95" name="右箭头标注 95">
              <a:extLst>
                <a:ext uri="{FF2B5EF4-FFF2-40B4-BE49-F238E27FC236}">
                  <a16:creationId xmlns:a16="http://schemas.microsoft.com/office/drawing/2014/main" id="{62249717-F2A6-4A53-A37F-5BD67F90033B}"/>
                </a:ext>
              </a:extLst>
            </p:cNvPr>
            <p:cNvSpPr/>
            <p:nvPr/>
          </p:nvSpPr>
          <p:spPr>
            <a:xfrm>
              <a:off x="70680" y="1285861"/>
              <a:ext cx="756904" cy="500066"/>
            </a:xfrm>
            <a:prstGeom prst="rightArrowCallout">
              <a:avLst/>
            </a:prstGeom>
            <a:solidFill>
              <a:srgbClr val="92D05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a:latin typeface="微软雅黑" pitchFamily="34" charset="-122"/>
                  <a:ea typeface="微软雅黑" pitchFamily="34" charset="-122"/>
                </a:rPr>
                <a:t>研发计划</a:t>
              </a:r>
            </a:p>
          </p:txBody>
        </p:sp>
        <p:sp>
          <p:nvSpPr>
            <p:cNvPr id="96" name="右箭头标注 96">
              <a:extLst>
                <a:ext uri="{FF2B5EF4-FFF2-40B4-BE49-F238E27FC236}">
                  <a16:creationId xmlns:a16="http://schemas.microsoft.com/office/drawing/2014/main" id="{7F3FDCEC-9E3C-4355-AD11-540685E472D2}"/>
                </a:ext>
              </a:extLst>
            </p:cNvPr>
            <p:cNvSpPr/>
            <p:nvPr/>
          </p:nvSpPr>
          <p:spPr>
            <a:xfrm>
              <a:off x="805744" y="1285861"/>
              <a:ext cx="630776" cy="500066"/>
            </a:xfrm>
            <a:prstGeom prst="rightArrowCallout">
              <a:avLst/>
            </a:prstGeom>
            <a:solidFill>
              <a:srgbClr val="92D05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a:latin typeface="微软雅黑" pitchFamily="34" charset="-122"/>
                  <a:ea typeface="微软雅黑" pitchFamily="34" charset="-122"/>
                </a:rPr>
                <a:t>设计</a:t>
              </a:r>
            </a:p>
          </p:txBody>
        </p:sp>
        <p:sp>
          <p:nvSpPr>
            <p:cNvPr id="97" name="右箭头标注 97">
              <a:extLst>
                <a:ext uri="{FF2B5EF4-FFF2-40B4-BE49-F238E27FC236}">
                  <a16:creationId xmlns:a16="http://schemas.microsoft.com/office/drawing/2014/main" id="{778F75B0-AE2F-405B-9287-A3F39828EB4F}"/>
                </a:ext>
              </a:extLst>
            </p:cNvPr>
            <p:cNvSpPr/>
            <p:nvPr/>
          </p:nvSpPr>
          <p:spPr>
            <a:xfrm>
              <a:off x="1436520" y="1285861"/>
              <a:ext cx="658224" cy="500066"/>
            </a:xfrm>
            <a:prstGeom prst="rightArrowCallout">
              <a:avLst/>
            </a:prstGeom>
            <a:solidFill>
              <a:srgbClr val="92D05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a:latin typeface="微软雅黑" pitchFamily="34" charset="-122"/>
                  <a:ea typeface="微软雅黑" pitchFamily="34" charset="-122"/>
                </a:rPr>
                <a:t>仿真</a:t>
              </a:r>
              <a:endParaRPr lang="en-US" altLang="zh-CN" sz="1200" dirty="0">
                <a:latin typeface="微软雅黑" pitchFamily="34" charset="-122"/>
                <a:ea typeface="微软雅黑" pitchFamily="34" charset="-122"/>
              </a:endParaRPr>
            </a:p>
          </p:txBody>
        </p:sp>
        <p:sp>
          <p:nvSpPr>
            <p:cNvPr id="98" name="右箭头标注 98">
              <a:extLst>
                <a:ext uri="{FF2B5EF4-FFF2-40B4-BE49-F238E27FC236}">
                  <a16:creationId xmlns:a16="http://schemas.microsoft.com/office/drawing/2014/main" id="{044B0BD4-FCF2-4EBF-90A8-0EBA9DE34B75}"/>
                </a:ext>
              </a:extLst>
            </p:cNvPr>
            <p:cNvSpPr/>
            <p:nvPr/>
          </p:nvSpPr>
          <p:spPr>
            <a:xfrm>
              <a:off x="2111844" y="1285861"/>
              <a:ext cx="586182" cy="500066"/>
            </a:xfrm>
            <a:prstGeom prst="rightArrowCallout">
              <a:avLst/>
            </a:prstGeom>
            <a:solidFill>
              <a:srgbClr val="92D05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a:latin typeface="微软雅黑" pitchFamily="34" charset="-122"/>
                  <a:ea typeface="微软雅黑" pitchFamily="34" charset="-122"/>
                </a:rPr>
                <a:t>工艺</a:t>
              </a:r>
            </a:p>
          </p:txBody>
        </p:sp>
        <p:sp>
          <p:nvSpPr>
            <p:cNvPr id="99" name="右箭头标注 99">
              <a:extLst>
                <a:ext uri="{FF2B5EF4-FFF2-40B4-BE49-F238E27FC236}">
                  <a16:creationId xmlns:a16="http://schemas.microsoft.com/office/drawing/2014/main" id="{5AB57125-C098-4CB1-A40C-B85A119851A5}"/>
                </a:ext>
              </a:extLst>
            </p:cNvPr>
            <p:cNvSpPr/>
            <p:nvPr/>
          </p:nvSpPr>
          <p:spPr>
            <a:xfrm>
              <a:off x="2687908" y="1285861"/>
              <a:ext cx="504602" cy="500066"/>
            </a:xfrm>
            <a:prstGeom prst="rightArrowCallout">
              <a:avLst/>
            </a:prstGeom>
            <a:solidFill>
              <a:srgbClr val="92D05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a:latin typeface="微软雅黑" pitchFamily="34" charset="-122"/>
                  <a:ea typeface="微软雅黑" pitchFamily="34" charset="-122"/>
                </a:rPr>
                <a:t>制造</a:t>
              </a:r>
            </a:p>
          </p:txBody>
        </p:sp>
        <p:sp>
          <p:nvSpPr>
            <p:cNvPr id="100" name="右箭头标注 100">
              <a:extLst>
                <a:ext uri="{FF2B5EF4-FFF2-40B4-BE49-F238E27FC236}">
                  <a16:creationId xmlns:a16="http://schemas.microsoft.com/office/drawing/2014/main" id="{56B0244B-62EE-4CB6-B8BC-F3DCB0A3CA8C}"/>
                </a:ext>
              </a:extLst>
            </p:cNvPr>
            <p:cNvSpPr/>
            <p:nvPr/>
          </p:nvSpPr>
          <p:spPr>
            <a:xfrm>
              <a:off x="3203302" y="1268760"/>
              <a:ext cx="504602" cy="500066"/>
            </a:xfrm>
            <a:prstGeom prst="rightArrowCallout">
              <a:avLst/>
            </a:prstGeom>
            <a:solidFill>
              <a:srgbClr val="92D05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a:latin typeface="微软雅黑" pitchFamily="34" charset="-122"/>
                  <a:ea typeface="微软雅黑" pitchFamily="34" charset="-122"/>
                </a:rPr>
                <a:t>试验</a:t>
              </a:r>
            </a:p>
          </p:txBody>
        </p:sp>
        <p:cxnSp>
          <p:nvCxnSpPr>
            <p:cNvPr id="101" name="直接箭头连接符 100">
              <a:extLst>
                <a:ext uri="{FF2B5EF4-FFF2-40B4-BE49-F238E27FC236}">
                  <a16:creationId xmlns:a16="http://schemas.microsoft.com/office/drawing/2014/main" id="{43E4817C-0B66-433C-9CBB-3B7C34E3CBAA}"/>
                </a:ext>
              </a:extLst>
            </p:cNvPr>
            <p:cNvCxnSpPr/>
            <p:nvPr/>
          </p:nvCxnSpPr>
          <p:spPr>
            <a:xfrm rot="5400000" flipH="1" flipV="1">
              <a:off x="2883810" y="2272602"/>
              <a:ext cx="1000132" cy="561"/>
            </a:xfrm>
            <a:prstGeom prst="straightConnector1">
              <a:avLst/>
            </a:prstGeom>
            <a:ln>
              <a:tailEnd type="arrow"/>
            </a:ln>
          </p:spPr>
          <p:style>
            <a:lnRef idx="1">
              <a:schemeClr val="accent5"/>
            </a:lnRef>
            <a:fillRef idx="0">
              <a:schemeClr val="accent5"/>
            </a:fillRef>
            <a:effectRef idx="0">
              <a:schemeClr val="accent5"/>
            </a:effectRef>
            <a:fontRef idx="minor">
              <a:schemeClr val="tx1"/>
            </a:fontRef>
          </p:style>
        </p:cxnSp>
        <p:sp>
          <p:nvSpPr>
            <p:cNvPr id="102" name="TextBox 123">
              <a:extLst>
                <a:ext uri="{FF2B5EF4-FFF2-40B4-BE49-F238E27FC236}">
                  <a16:creationId xmlns:a16="http://schemas.microsoft.com/office/drawing/2014/main" id="{14806763-89E0-4FB7-9DAD-E39191AA54FA}"/>
                </a:ext>
              </a:extLst>
            </p:cNvPr>
            <p:cNvSpPr txBox="1"/>
            <p:nvPr/>
          </p:nvSpPr>
          <p:spPr>
            <a:xfrm>
              <a:off x="3167571" y="2031231"/>
              <a:ext cx="252301" cy="461665"/>
            </a:xfrm>
            <a:prstGeom prst="rect">
              <a:avLst/>
            </a:prstGeom>
            <a:noFill/>
          </p:spPr>
          <p:txBody>
            <a:bodyPr wrap="square" rtlCol="0">
              <a:spAutoFit/>
            </a:bodyPr>
            <a:lstStyle/>
            <a:p>
              <a:r>
                <a:rPr lang="zh-CN" altLang="en-US" sz="1200" dirty="0">
                  <a:latin typeface="微软雅黑" pitchFamily="34" charset="-122"/>
                  <a:ea typeface="微软雅黑" pitchFamily="34" charset="-122"/>
                </a:rPr>
                <a:t>产品</a:t>
              </a:r>
            </a:p>
          </p:txBody>
        </p:sp>
        <p:sp>
          <p:nvSpPr>
            <p:cNvPr id="103" name="TextBox 124">
              <a:extLst>
                <a:ext uri="{FF2B5EF4-FFF2-40B4-BE49-F238E27FC236}">
                  <a16:creationId xmlns:a16="http://schemas.microsoft.com/office/drawing/2014/main" id="{1D71CE21-C2B0-46F7-B17D-D08B05E1910F}"/>
                </a:ext>
              </a:extLst>
            </p:cNvPr>
            <p:cNvSpPr txBox="1"/>
            <p:nvPr/>
          </p:nvSpPr>
          <p:spPr>
            <a:xfrm>
              <a:off x="3311587" y="1972842"/>
              <a:ext cx="252301" cy="276999"/>
            </a:xfrm>
            <a:prstGeom prst="rect">
              <a:avLst/>
            </a:prstGeom>
            <a:noFill/>
          </p:spPr>
          <p:txBody>
            <a:bodyPr wrap="square" rtlCol="0">
              <a:spAutoFit/>
            </a:bodyPr>
            <a:lstStyle/>
            <a:p>
              <a:endParaRPr lang="zh-CN" altLang="en-US" sz="1200" dirty="0">
                <a:latin typeface="微软雅黑" pitchFamily="34" charset="-122"/>
                <a:ea typeface="微软雅黑" pitchFamily="34" charset="-122"/>
              </a:endParaRPr>
            </a:p>
          </p:txBody>
        </p:sp>
      </p:grpSp>
      <p:sp>
        <p:nvSpPr>
          <p:cNvPr id="104" name="矩形 103">
            <a:extLst>
              <a:ext uri="{FF2B5EF4-FFF2-40B4-BE49-F238E27FC236}">
                <a16:creationId xmlns:a16="http://schemas.microsoft.com/office/drawing/2014/main" id="{F2F10CF7-954C-439A-A89E-BB7637591974}"/>
              </a:ext>
            </a:extLst>
          </p:cNvPr>
          <p:cNvSpPr/>
          <p:nvPr/>
        </p:nvSpPr>
        <p:spPr>
          <a:xfrm>
            <a:off x="1825749" y="5987147"/>
            <a:ext cx="7440820" cy="5395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nSpc>
                <a:spcPct val="150000"/>
              </a:lnSpc>
            </a:pPr>
            <a:r>
              <a:rPr lang="zh-CN" altLang="en-US" b="1" dirty="0">
                <a:latin typeface="微软雅黑" panose="020B0503020204020204" pitchFamily="34" charset="-122"/>
                <a:ea typeface="微软雅黑" panose="020B0503020204020204" pitchFamily="34" charset="-122"/>
              </a:rPr>
              <a:t>基于权威数据源，实现数据单一入口、集中管理、全局共享。</a:t>
            </a:r>
            <a:endParaRPr lang="en-US" altLang="zh-CN" b="1" dirty="0">
              <a:latin typeface="微软雅黑" panose="020B0503020204020204" pitchFamily="34" charset="-122"/>
              <a:ea typeface="微软雅黑" panose="020B0503020204020204" pitchFamily="34" charset="-122"/>
            </a:endParaRPr>
          </a:p>
        </p:txBody>
      </p:sp>
      <p:sp>
        <p:nvSpPr>
          <p:cNvPr id="107" name="矩形 106"/>
          <p:cNvSpPr/>
          <p:nvPr/>
        </p:nvSpPr>
        <p:spPr>
          <a:xfrm>
            <a:off x="2911977" y="10280"/>
            <a:ext cx="4624183" cy="7016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0"/>
              </a:spcBef>
              <a:spcAft>
                <a:spcPct val="0"/>
              </a:spcAft>
              <a:defRPr/>
            </a:pPr>
            <a:r>
              <a:rPr lang="zh-CN" altLang="en-US" sz="2400" b="1" kern="0" dirty="0">
                <a:solidFill>
                  <a:schemeClr val="bg1"/>
                </a:solidFill>
                <a:latin typeface="微软雅黑" panose="020B0503020204020204" pitchFamily="34" charset="-122"/>
                <a:ea typeface="微软雅黑" panose="020B0503020204020204" pitchFamily="34" charset="-122"/>
                <a:cs typeface="Arial" panose="020B0604020202020204"/>
              </a:rPr>
              <a:t>主数据建设效果</a:t>
            </a:r>
            <a:endParaRPr lang="zh-CN" altLang="en-US" sz="2000" kern="0" dirty="0">
              <a:solidFill>
                <a:schemeClr val="bg1"/>
              </a:solidFill>
              <a:latin typeface="微软雅黑" panose="020B0503020204020204" pitchFamily="34" charset="-122"/>
              <a:ea typeface="微软雅黑" panose="020B0503020204020204" pitchFamily="34" charset="-122"/>
              <a:cs typeface="Arial" panose="020B0604020202020204"/>
            </a:endParaRPr>
          </a:p>
        </p:txBody>
      </p:sp>
      <p:sp>
        <p:nvSpPr>
          <p:cNvPr id="108" name="TextBox 112">
            <a:extLst>
              <a:ext uri="{FF2B5EF4-FFF2-40B4-BE49-F238E27FC236}">
                <a16:creationId xmlns:a16="http://schemas.microsoft.com/office/drawing/2014/main" id="{D26A0EB5-24A9-4BBC-A14F-782AE878DC10}"/>
              </a:ext>
            </a:extLst>
          </p:cNvPr>
          <p:cNvSpPr txBox="1"/>
          <p:nvPr/>
        </p:nvSpPr>
        <p:spPr>
          <a:xfrm>
            <a:off x="3463974" y="1818328"/>
            <a:ext cx="252301" cy="461665"/>
          </a:xfrm>
          <a:prstGeom prst="rect">
            <a:avLst/>
          </a:prstGeom>
          <a:noFill/>
        </p:spPr>
        <p:txBody>
          <a:bodyPr wrap="square" rtlCol="0">
            <a:spAutoFit/>
          </a:bodyPr>
          <a:lstStyle/>
          <a:p>
            <a:r>
              <a:rPr lang="zh-CN" altLang="en-US" sz="1200" dirty="0">
                <a:latin typeface="微软雅黑" pitchFamily="34" charset="-122"/>
                <a:ea typeface="微软雅黑" pitchFamily="34" charset="-122"/>
              </a:rPr>
              <a:t>产品</a:t>
            </a:r>
          </a:p>
        </p:txBody>
      </p:sp>
      <p:sp>
        <p:nvSpPr>
          <p:cNvPr id="109" name="TextBox 112">
            <a:extLst>
              <a:ext uri="{FF2B5EF4-FFF2-40B4-BE49-F238E27FC236}">
                <a16:creationId xmlns:a16="http://schemas.microsoft.com/office/drawing/2014/main" id="{D26A0EB5-24A9-4BBC-A14F-782AE878DC10}"/>
              </a:ext>
            </a:extLst>
          </p:cNvPr>
          <p:cNvSpPr txBox="1"/>
          <p:nvPr/>
        </p:nvSpPr>
        <p:spPr>
          <a:xfrm>
            <a:off x="6496291" y="1820305"/>
            <a:ext cx="252301" cy="461665"/>
          </a:xfrm>
          <a:prstGeom prst="rect">
            <a:avLst/>
          </a:prstGeom>
          <a:noFill/>
        </p:spPr>
        <p:txBody>
          <a:bodyPr wrap="square" rtlCol="0">
            <a:spAutoFit/>
          </a:bodyPr>
          <a:lstStyle/>
          <a:p>
            <a:r>
              <a:rPr lang="zh-CN" altLang="en-US" sz="1200" dirty="0">
                <a:latin typeface="微软雅黑" pitchFamily="34" charset="-122"/>
                <a:ea typeface="微软雅黑" pitchFamily="34" charset="-122"/>
              </a:rPr>
              <a:t>产品</a:t>
            </a:r>
          </a:p>
        </p:txBody>
      </p:sp>
    </p:spTree>
    <p:extLst>
      <p:ext uri="{BB962C8B-B14F-4D97-AF65-F5344CB8AC3E}">
        <p14:creationId xmlns:p14="http://schemas.microsoft.com/office/powerpoint/2010/main" val="3512845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999656" y="0"/>
            <a:ext cx="4134641" cy="6654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0"/>
              </a:spcBef>
              <a:spcAft>
                <a:spcPct val="0"/>
              </a:spcAft>
              <a:defRPr/>
            </a:pPr>
            <a:r>
              <a:rPr lang="zh-CN" altLang="en-US" sz="2400" b="1" kern="0" dirty="0">
                <a:solidFill>
                  <a:schemeClr val="bg1"/>
                </a:solidFill>
                <a:latin typeface="微软雅黑" panose="020B0503020204020204" pitchFamily="34" charset="-122"/>
                <a:ea typeface="微软雅黑" panose="020B0503020204020204" pitchFamily="34" charset="-122"/>
                <a:cs typeface="Arial" panose="020B0604020202020204"/>
              </a:rPr>
              <a:t>需要评审内容</a:t>
            </a:r>
            <a:endParaRPr lang="zh-CN" altLang="en-US" sz="2000" kern="0" dirty="0">
              <a:solidFill>
                <a:schemeClr val="bg1"/>
              </a:solidFill>
              <a:latin typeface="微软雅黑" panose="020B0503020204020204" pitchFamily="34" charset="-122"/>
              <a:ea typeface="微软雅黑" panose="020B0503020204020204" pitchFamily="34" charset="-122"/>
              <a:cs typeface="Arial" panose="020B0604020202020204"/>
            </a:endParaRPr>
          </a:p>
        </p:txBody>
      </p:sp>
      <p:sp>
        <p:nvSpPr>
          <p:cNvPr id="4" name="矩形 3"/>
          <p:cNvSpPr/>
          <p:nvPr/>
        </p:nvSpPr>
        <p:spPr>
          <a:xfrm>
            <a:off x="6528048" y="2636912"/>
            <a:ext cx="4458749" cy="1615827"/>
          </a:xfrm>
          <a:prstGeom prst="rect">
            <a:avLst/>
          </a:prstGeom>
          <a:ln w="12700">
            <a:solidFill>
              <a:schemeClr val="tx1"/>
            </a:solidFill>
          </a:ln>
        </p:spPr>
        <p:txBody>
          <a:bodyPr wrap="square">
            <a:spAutoFit/>
          </a:bodyPr>
          <a:lstStyle/>
          <a:p>
            <a:pPr algn="ctr"/>
            <a:r>
              <a:rPr lang="zh-CN" altLang="en-US" b="1" kern="100" dirty="0">
                <a:ea typeface="宋体" panose="02010600030101010101" pitchFamily="2" charset="-122"/>
                <a:cs typeface="Times New Roman" panose="02020603050405020304" pitchFamily="18" charset="0"/>
              </a:rPr>
              <a:t>评审重点</a:t>
            </a:r>
            <a:endParaRPr lang="en-US" altLang="zh-CN" b="1" kern="100" dirty="0">
              <a:ea typeface="宋体" panose="02010600030101010101" pitchFamily="2" charset="-122"/>
              <a:cs typeface="Times New Roman" panose="02020603050405020304" pitchFamily="18" charset="0"/>
            </a:endParaRPr>
          </a:p>
          <a:p>
            <a:pPr indent="457200">
              <a:lnSpc>
                <a:spcPct val="150000"/>
              </a:lnSpc>
            </a:pPr>
            <a:r>
              <a:rPr lang="zh-CN" altLang="en-US" kern="100" dirty="0">
                <a:ea typeface="宋体" panose="02010600030101010101" pitchFamily="2" charset="-122"/>
                <a:cs typeface="Times New Roman" panose="02020603050405020304" pitchFamily="18" charset="0"/>
              </a:rPr>
              <a:t>重点对分类编码标准、属性集合标准进行评审，包括分类编码标准</a:t>
            </a:r>
            <a:r>
              <a:rPr lang="zh-CN" altLang="en-US" kern="100" dirty="0">
                <a:solidFill>
                  <a:srgbClr val="FF0000"/>
                </a:solidFill>
                <a:ea typeface="宋体" panose="02010600030101010101" pitchFamily="2" charset="-122"/>
                <a:cs typeface="Times New Roman" panose="02020603050405020304" pitchFamily="18" charset="0"/>
              </a:rPr>
              <a:t>适用性</a:t>
            </a:r>
            <a:r>
              <a:rPr lang="zh-CN" altLang="en-US" kern="100" dirty="0">
                <a:ea typeface="宋体" panose="02010600030101010101" pitchFamily="2" charset="-122"/>
                <a:cs typeface="Times New Roman" panose="02020603050405020304" pitchFamily="18" charset="0"/>
              </a:rPr>
              <a:t>、属性集合</a:t>
            </a:r>
            <a:r>
              <a:rPr lang="zh-CN" altLang="en-US" kern="100" dirty="0">
                <a:solidFill>
                  <a:srgbClr val="FF0000"/>
                </a:solidFill>
                <a:ea typeface="宋体" panose="02010600030101010101" pitchFamily="2" charset="-122"/>
                <a:cs typeface="Times New Roman" panose="02020603050405020304" pitchFamily="18" charset="0"/>
              </a:rPr>
              <a:t>完整性</a:t>
            </a:r>
            <a:r>
              <a:rPr lang="zh-CN" altLang="en-US" kern="100" dirty="0">
                <a:ea typeface="宋体" panose="02010600030101010101" pitchFamily="2" charset="-122"/>
                <a:cs typeface="Times New Roman" panose="02020603050405020304" pitchFamily="18" charset="0"/>
              </a:rPr>
              <a:t>、</a:t>
            </a:r>
            <a:r>
              <a:rPr lang="zh-CN" altLang="en-US" kern="100" dirty="0">
                <a:solidFill>
                  <a:srgbClr val="FF0000"/>
                </a:solidFill>
                <a:ea typeface="宋体" panose="02010600030101010101" pitchFamily="2" charset="-122"/>
                <a:cs typeface="Times New Roman" panose="02020603050405020304" pitchFamily="18" charset="0"/>
              </a:rPr>
              <a:t>准确性</a:t>
            </a:r>
            <a:r>
              <a:rPr lang="zh-CN" altLang="en-US" kern="100" dirty="0">
                <a:ea typeface="宋体" panose="02010600030101010101" pitchFamily="2" charset="-122"/>
                <a:cs typeface="Times New Roman" panose="02020603050405020304" pitchFamily="18" charset="0"/>
              </a:rPr>
              <a:t>等。</a:t>
            </a:r>
            <a:endParaRPr lang="zh-CN" altLang="en-US" dirty="0"/>
          </a:p>
        </p:txBody>
      </p:sp>
      <p:graphicFrame>
        <p:nvGraphicFramePr>
          <p:cNvPr id="5" name="图示 4"/>
          <p:cNvGraphicFramePr/>
          <p:nvPr>
            <p:extLst>
              <p:ext uri="{D42A27DB-BD31-4B8C-83A1-F6EECF244321}">
                <p14:modId xmlns:p14="http://schemas.microsoft.com/office/powerpoint/2010/main" val="3665183317"/>
              </p:ext>
            </p:extLst>
          </p:nvPr>
        </p:nvGraphicFramePr>
        <p:xfrm>
          <a:off x="119336" y="1052736"/>
          <a:ext cx="5472608"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84490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1195924" y="1551602"/>
            <a:ext cx="1597133" cy="52704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b="1" dirty="0"/>
              <a:t>现状调研</a:t>
            </a:r>
          </a:p>
        </p:txBody>
      </p:sp>
      <p:sp>
        <p:nvSpPr>
          <p:cNvPr id="4" name="圆角矩形 3"/>
          <p:cNvSpPr/>
          <p:nvPr/>
        </p:nvSpPr>
        <p:spPr>
          <a:xfrm>
            <a:off x="4811150" y="1551602"/>
            <a:ext cx="1597133" cy="52704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b="1" dirty="0"/>
              <a:t>标准设计</a:t>
            </a:r>
          </a:p>
        </p:txBody>
      </p:sp>
      <p:sp>
        <p:nvSpPr>
          <p:cNvPr id="5" name="圆角矩形 4"/>
          <p:cNvSpPr/>
          <p:nvPr/>
        </p:nvSpPr>
        <p:spPr>
          <a:xfrm>
            <a:off x="8426374" y="1551602"/>
            <a:ext cx="1597133" cy="52704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b="1" dirty="0"/>
              <a:t>数据清洗</a:t>
            </a:r>
          </a:p>
        </p:txBody>
      </p:sp>
      <p:sp>
        <p:nvSpPr>
          <p:cNvPr id="6" name="圆角矩形 5"/>
          <p:cNvSpPr/>
          <p:nvPr/>
        </p:nvSpPr>
        <p:spPr>
          <a:xfrm>
            <a:off x="1204947" y="4438126"/>
            <a:ext cx="1597133" cy="52704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b="1" dirty="0"/>
              <a:t>监控运维</a:t>
            </a:r>
          </a:p>
        </p:txBody>
      </p:sp>
      <p:sp>
        <p:nvSpPr>
          <p:cNvPr id="7" name="圆角矩形 6"/>
          <p:cNvSpPr/>
          <p:nvPr/>
        </p:nvSpPr>
        <p:spPr>
          <a:xfrm>
            <a:off x="4912800" y="4438126"/>
            <a:ext cx="1597133" cy="52704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b="1" dirty="0"/>
              <a:t>系统集成</a:t>
            </a:r>
          </a:p>
        </p:txBody>
      </p:sp>
      <p:sp>
        <p:nvSpPr>
          <p:cNvPr id="8" name="圆角矩形 7"/>
          <p:cNvSpPr/>
          <p:nvPr/>
        </p:nvSpPr>
        <p:spPr>
          <a:xfrm>
            <a:off x="8620655" y="4438126"/>
            <a:ext cx="1597133" cy="52704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b="1" dirty="0"/>
              <a:t>平台初设化</a:t>
            </a:r>
          </a:p>
        </p:txBody>
      </p:sp>
      <p:sp>
        <p:nvSpPr>
          <p:cNvPr id="9" name="椭圆 8"/>
          <p:cNvSpPr/>
          <p:nvPr/>
        </p:nvSpPr>
        <p:spPr>
          <a:xfrm>
            <a:off x="1265909" y="1124744"/>
            <a:ext cx="384043" cy="384000"/>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latin typeface="PingFang SC" charset="-122"/>
                <a:ea typeface="PingFang SC" charset="-122"/>
                <a:cs typeface="PingFang SC" charset="-122"/>
              </a:rPr>
              <a:t>1</a:t>
            </a:r>
            <a:endParaRPr kumimoji="1" lang="zh-CN" altLang="en-US" sz="2400" dirty="0">
              <a:latin typeface="PingFang SC" charset="-122"/>
              <a:ea typeface="PingFang SC" charset="-122"/>
              <a:cs typeface="PingFang SC" charset="-122"/>
            </a:endParaRPr>
          </a:p>
        </p:txBody>
      </p:sp>
      <p:sp>
        <p:nvSpPr>
          <p:cNvPr id="10" name="椭圆 9"/>
          <p:cNvSpPr/>
          <p:nvPr/>
        </p:nvSpPr>
        <p:spPr>
          <a:xfrm>
            <a:off x="8681617" y="4005021"/>
            <a:ext cx="384043" cy="384000"/>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latin typeface="PingFang SC" charset="-122"/>
                <a:ea typeface="PingFang SC" charset="-122"/>
                <a:cs typeface="PingFang SC" charset="-122"/>
              </a:rPr>
              <a:t>4</a:t>
            </a:r>
            <a:endParaRPr kumimoji="1" lang="zh-CN" altLang="en-US" sz="2400" dirty="0">
              <a:latin typeface="PingFang SC" charset="-122"/>
              <a:ea typeface="PingFang SC" charset="-122"/>
              <a:cs typeface="PingFang SC" charset="-122"/>
            </a:endParaRPr>
          </a:p>
        </p:txBody>
      </p:sp>
      <p:sp>
        <p:nvSpPr>
          <p:cNvPr id="11" name="椭圆 10"/>
          <p:cNvSpPr/>
          <p:nvPr/>
        </p:nvSpPr>
        <p:spPr>
          <a:xfrm>
            <a:off x="5069933" y="4005021"/>
            <a:ext cx="384043" cy="384000"/>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latin typeface="PingFang SC" charset="-122"/>
                <a:ea typeface="PingFang SC" charset="-122"/>
                <a:cs typeface="PingFang SC" charset="-122"/>
              </a:rPr>
              <a:t>5</a:t>
            </a:r>
            <a:endParaRPr kumimoji="1" lang="zh-CN" altLang="en-US" sz="2400" dirty="0">
              <a:latin typeface="PingFang SC" charset="-122"/>
              <a:ea typeface="PingFang SC" charset="-122"/>
              <a:cs typeface="PingFang SC" charset="-122"/>
            </a:endParaRPr>
          </a:p>
        </p:txBody>
      </p:sp>
      <p:sp>
        <p:nvSpPr>
          <p:cNvPr id="12" name="椭圆 11"/>
          <p:cNvSpPr/>
          <p:nvPr/>
        </p:nvSpPr>
        <p:spPr>
          <a:xfrm>
            <a:off x="1232372" y="4005021"/>
            <a:ext cx="384043" cy="384000"/>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latin typeface="PingFang SC" charset="-122"/>
                <a:ea typeface="PingFang SC" charset="-122"/>
                <a:cs typeface="PingFang SC" charset="-122"/>
              </a:rPr>
              <a:t>6</a:t>
            </a:r>
            <a:endParaRPr kumimoji="1" lang="zh-CN" altLang="en-US" sz="2400" dirty="0">
              <a:latin typeface="PingFang SC" charset="-122"/>
              <a:ea typeface="PingFang SC" charset="-122"/>
              <a:cs typeface="PingFang SC" charset="-122"/>
            </a:endParaRPr>
          </a:p>
        </p:txBody>
      </p:sp>
      <p:sp>
        <p:nvSpPr>
          <p:cNvPr id="13" name="椭圆 12"/>
          <p:cNvSpPr/>
          <p:nvPr/>
        </p:nvSpPr>
        <p:spPr>
          <a:xfrm>
            <a:off x="8489596" y="1124744"/>
            <a:ext cx="384043" cy="384000"/>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latin typeface="PingFang SC" charset="-122"/>
                <a:ea typeface="PingFang SC" charset="-122"/>
                <a:cs typeface="PingFang SC" charset="-122"/>
              </a:rPr>
              <a:t>3</a:t>
            </a:r>
            <a:endParaRPr kumimoji="1" lang="zh-CN" altLang="en-US" sz="2400" dirty="0">
              <a:latin typeface="PingFang SC" charset="-122"/>
              <a:ea typeface="PingFang SC" charset="-122"/>
              <a:cs typeface="PingFang SC" charset="-122"/>
            </a:endParaRPr>
          </a:p>
        </p:txBody>
      </p:sp>
      <p:sp>
        <p:nvSpPr>
          <p:cNvPr id="14" name="椭圆 13"/>
          <p:cNvSpPr/>
          <p:nvPr/>
        </p:nvSpPr>
        <p:spPr>
          <a:xfrm>
            <a:off x="4947144" y="1124744"/>
            <a:ext cx="384043" cy="384000"/>
          </a:xfrm>
          <a:prstGeom prst="ellipse">
            <a:avLst/>
          </a:prstGeom>
          <a:solidFill>
            <a:srgbClr val="4DD6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latin typeface="PingFang SC" charset="-122"/>
                <a:ea typeface="PingFang SC" charset="-122"/>
                <a:cs typeface="PingFang SC" charset="-122"/>
              </a:rPr>
              <a:t>2</a:t>
            </a:r>
            <a:endParaRPr kumimoji="1" lang="zh-CN" altLang="en-US" sz="2400" dirty="0">
              <a:latin typeface="PingFang SC" charset="-122"/>
              <a:ea typeface="PingFang SC" charset="-122"/>
              <a:cs typeface="PingFang SC" charset="-122"/>
            </a:endParaRPr>
          </a:p>
        </p:txBody>
      </p:sp>
      <p:sp>
        <p:nvSpPr>
          <p:cNvPr id="15" name="TextBox 18">
            <a:extLst>
              <a:ext uri="{FF2B5EF4-FFF2-40B4-BE49-F238E27FC236}">
                <a16:creationId xmlns:a16="http://schemas.microsoft.com/office/drawing/2014/main" id="{40955D60-1B29-4D8A-943B-1AE6A7E9C239}"/>
              </a:ext>
            </a:extLst>
          </p:cNvPr>
          <p:cNvSpPr txBox="1">
            <a:spLocks noChangeArrowheads="1"/>
          </p:cNvSpPr>
          <p:nvPr/>
        </p:nvSpPr>
        <p:spPr bwMode="auto">
          <a:xfrm>
            <a:off x="1080964" y="2261741"/>
            <a:ext cx="2992141" cy="1030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6303" tIns="63152" rIns="126303" bIns="63152">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228594" indent="-228594" defTabSz="1263119" eaLnBrk="1" hangingPunct="1">
              <a:buFont typeface="Arial" charset="0"/>
              <a:buChar char="•"/>
            </a:pPr>
            <a:r>
              <a:rPr lang="zh-CN" altLang="en-US" sz="1467" b="1" dirty="0">
                <a:solidFill>
                  <a:srgbClr val="292929"/>
                </a:solidFill>
                <a:latin typeface="微软雅黑" pitchFamily="34" charset="-122"/>
                <a:ea typeface="微软雅黑" pitchFamily="34" charset="-122"/>
              </a:rPr>
              <a:t>数据普查：</a:t>
            </a:r>
            <a:r>
              <a:rPr lang="zh-CN" altLang="en-US" sz="1467" dirty="0">
                <a:solidFill>
                  <a:srgbClr val="292929"/>
                </a:solidFill>
                <a:latin typeface="微软雅黑" pitchFamily="34" charset="-122"/>
                <a:ea typeface="微软雅黑" pitchFamily="34" charset="-122"/>
              </a:rPr>
              <a:t>调研企业的业务现状、数据现状、集成现状、标准现状；</a:t>
            </a:r>
            <a:endParaRPr lang="en-US" altLang="zh-CN" sz="1467" b="1" dirty="0">
              <a:solidFill>
                <a:srgbClr val="292929"/>
              </a:solidFill>
              <a:latin typeface="微软雅黑" pitchFamily="34" charset="-122"/>
              <a:ea typeface="微软雅黑" pitchFamily="34" charset="-122"/>
            </a:endParaRPr>
          </a:p>
          <a:p>
            <a:pPr marL="228594" indent="-228594" defTabSz="1263119" eaLnBrk="1" hangingPunct="1">
              <a:buFont typeface="Arial" charset="0"/>
              <a:buChar char="•"/>
            </a:pPr>
            <a:r>
              <a:rPr lang="zh-CN" altLang="en-US" sz="1467" b="1" dirty="0">
                <a:solidFill>
                  <a:srgbClr val="292929"/>
                </a:solidFill>
                <a:latin typeface="微软雅黑" pitchFamily="34" charset="-122"/>
                <a:ea typeface="微软雅黑" pitchFamily="34" charset="-122"/>
              </a:rPr>
              <a:t>主数据识别：</a:t>
            </a:r>
            <a:r>
              <a:rPr lang="zh-CN" altLang="en-US" sz="1467" dirty="0">
                <a:solidFill>
                  <a:srgbClr val="292929"/>
                </a:solidFill>
                <a:latin typeface="微软雅黑" pitchFamily="34" charset="-122"/>
                <a:ea typeface="微软雅黑" pitchFamily="34" charset="-122"/>
              </a:rPr>
              <a:t>确定主数据范围。</a:t>
            </a:r>
          </a:p>
        </p:txBody>
      </p:sp>
      <p:sp>
        <p:nvSpPr>
          <p:cNvPr id="16" name="TextBox 18">
            <a:extLst>
              <a:ext uri="{FF2B5EF4-FFF2-40B4-BE49-F238E27FC236}">
                <a16:creationId xmlns:a16="http://schemas.microsoft.com/office/drawing/2014/main" id="{40955D60-1B29-4D8A-943B-1AE6A7E9C239}"/>
              </a:ext>
            </a:extLst>
          </p:cNvPr>
          <p:cNvSpPr txBox="1">
            <a:spLocks noChangeArrowheads="1"/>
          </p:cNvSpPr>
          <p:nvPr/>
        </p:nvSpPr>
        <p:spPr bwMode="auto">
          <a:xfrm>
            <a:off x="4361138" y="2261741"/>
            <a:ext cx="2992141" cy="1256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6303" tIns="63152" rIns="126303" bIns="63152">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228594" indent="-228594" defTabSz="1263119" eaLnBrk="1" hangingPunct="1">
              <a:buFont typeface="Arial" charset="0"/>
              <a:buChar char="•"/>
            </a:pPr>
            <a:r>
              <a:rPr lang="zh-CN" altLang="en-US" sz="1467" b="1" dirty="0">
                <a:solidFill>
                  <a:srgbClr val="292929"/>
                </a:solidFill>
                <a:latin typeface="微软雅黑" pitchFamily="34" charset="-122"/>
                <a:ea typeface="微软雅黑" pitchFamily="34" charset="-122"/>
              </a:rPr>
              <a:t>保障机制</a:t>
            </a:r>
            <a:r>
              <a:rPr lang="zh-CN" altLang="en-US" sz="1467" dirty="0">
                <a:solidFill>
                  <a:srgbClr val="292929"/>
                </a:solidFill>
                <a:latin typeface="微软雅黑" pitchFamily="34" charset="-122"/>
                <a:ea typeface="微软雅黑" pitchFamily="34" charset="-122"/>
              </a:rPr>
              <a:t>：组织、制度、流程、考核。</a:t>
            </a:r>
            <a:endParaRPr lang="en-US" altLang="zh-CN" sz="1467" dirty="0">
              <a:solidFill>
                <a:srgbClr val="292929"/>
              </a:solidFill>
              <a:latin typeface="微软雅黑" pitchFamily="34" charset="-122"/>
              <a:ea typeface="微软雅黑" pitchFamily="34" charset="-122"/>
            </a:endParaRPr>
          </a:p>
          <a:p>
            <a:pPr marL="228594" indent="-228594" defTabSz="1263119" eaLnBrk="1" hangingPunct="1">
              <a:buFont typeface="Arial" charset="0"/>
              <a:buChar char="•"/>
            </a:pPr>
            <a:r>
              <a:rPr lang="zh-CN" altLang="en-US" sz="1467" b="1" dirty="0">
                <a:solidFill>
                  <a:srgbClr val="292929"/>
                </a:solidFill>
                <a:latin typeface="微软雅黑" pitchFamily="34" charset="-122"/>
                <a:ea typeface="微软雅黑" pitchFamily="34" charset="-122"/>
              </a:rPr>
              <a:t>定标准：</a:t>
            </a:r>
            <a:r>
              <a:rPr lang="zh-CN" altLang="en-US" sz="1467" dirty="0">
                <a:solidFill>
                  <a:srgbClr val="292929"/>
                </a:solidFill>
                <a:latin typeface="微软雅黑" pitchFamily="34" charset="-122"/>
                <a:ea typeface="微软雅黑" pitchFamily="34" charset="-122"/>
              </a:rPr>
              <a:t>制定数据标准、集成标准和管理标准；</a:t>
            </a:r>
            <a:endParaRPr lang="en-US" altLang="zh-CN" sz="1467" dirty="0">
              <a:solidFill>
                <a:srgbClr val="292929"/>
              </a:solidFill>
              <a:latin typeface="微软雅黑" pitchFamily="34" charset="-122"/>
              <a:ea typeface="微软雅黑" pitchFamily="34" charset="-122"/>
            </a:endParaRPr>
          </a:p>
          <a:p>
            <a:pPr marL="228594" indent="-228594" defTabSz="1263119" eaLnBrk="1" hangingPunct="1">
              <a:buFont typeface="Arial" charset="0"/>
              <a:buChar char="•"/>
            </a:pPr>
            <a:endParaRPr lang="zh-CN" altLang="en-US" sz="1467" dirty="0">
              <a:solidFill>
                <a:srgbClr val="292929"/>
              </a:solidFill>
              <a:latin typeface="微软雅黑" pitchFamily="34" charset="-122"/>
              <a:ea typeface="微软雅黑" pitchFamily="34" charset="-122"/>
            </a:endParaRPr>
          </a:p>
        </p:txBody>
      </p:sp>
      <p:sp>
        <p:nvSpPr>
          <p:cNvPr id="17" name="TextBox 18">
            <a:extLst>
              <a:ext uri="{FF2B5EF4-FFF2-40B4-BE49-F238E27FC236}">
                <a16:creationId xmlns:a16="http://schemas.microsoft.com/office/drawing/2014/main" id="{40955D60-1B29-4D8A-943B-1AE6A7E9C239}"/>
              </a:ext>
            </a:extLst>
          </p:cNvPr>
          <p:cNvSpPr txBox="1">
            <a:spLocks noChangeArrowheads="1"/>
          </p:cNvSpPr>
          <p:nvPr/>
        </p:nvSpPr>
        <p:spPr bwMode="auto">
          <a:xfrm>
            <a:off x="8105554" y="2261740"/>
            <a:ext cx="2992141" cy="804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6303" tIns="63152" rIns="126303" bIns="63152">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228594" indent="-228594" defTabSz="1263119" eaLnBrk="1" hangingPunct="1">
              <a:buFont typeface="Arial" charset="0"/>
              <a:buChar char="•"/>
            </a:pPr>
            <a:r>
              <a:rPr lang="zh-CN" altLang="en-US" sz="1467" b="1" dirty="0">
                <a:solidFill>
                  <a:srgbClr val="292929"/>
                </a:solidFill>
                <a:latin typeface="微软雅黑" pitchFamily="34" charset="-122"/>
                <a:ea typeface="微软雅黑" pitchFamily="34" charset="-122"/>
              </a:rPr>
              <a:t>历史数据：</a:t>
            </a:r>
            <a:r>
              <a:rPr lang="zh-CN" altLang="en-US" sz="1467" dirty="0">
                <a:solidFill>
                  <a:srgbClr val="292929"/>
                </a:solidFill>
                <a:latin typeface="微软雅黑" pitchFamily="34" charset="-122"/>
                <a:ea typeface="微软雅黑" pitchFamily="34" charset="-122"/>
              </a:rPr>
              <a:t>历史数据采集、数据清洗、清洗后成果管理；</a:t>
            </a:r>
            <a:endParaRPr lang="en-US" altLang="zh-CN" sz="1467" dirty="0">
              <a:solidFill>
                <a:srgbClr val="292929"/>
              </a:solidFill>
              <a:latin typeface="微软雅黑" pitchFamily="34" charset="-122"/>
              <a:ea typeface="微软雅黑" pitchFamily="34" charset="-122"/>
            </a:endParaRPr>
          </a:p>
          <a:p>
            <a:pPr marL="228594" indent="-228594" defTabSz="1263119" eaLnBrk="1" hangingPunct="1">
              <a:buFont typeface="Arial" charset="0"/>
              <a:buChar char="•"/>
            </a:pPr>
            <a:r>
              <a:rPr lang="zh-CN" altLang="en-US" sz="1467" b="1" dirty="0">
                <a:solidFill>
                  <a:srgbClr val="292929"/>
                </a:solidFill>
                <a:latin typeface="微软雅黑" pitchFamily="34" charset="-122"/>
                <a:ea typeface="微软雅黑" pitchFamily="34" charset="-122"/>
              </a:rPr>
              <a:t>新增数据</a:t>
            </a:r>
            <a:r>
              <a:rPr lang="zh-CN" altLang="en-US" sz="1467" dirty="0">
                <a:solidFill>
                  <a:srgbClr val="292929"/>
                </a:solidFill>
                <a:latin typeface="微软雅黑" pitchFamily="34" charset="-122"/>
                <a:ea typeface="微软雅黑" pitchFamily="34" charset="-122"/>
              </a:rPr>
              <a:t>：常态化检查。</a:t>
            </a:r>
            <a:endParaRPr lang="en-US" altLang="zh-CN" sz="1467" dirty="0">
              <a:solidFill>
                <a:srgbClr val="292929"/>
              </a:solidFill>
              <a:latin typeface="微软雅黑" pitchFamily="34" charset="-122"/>
              <a:ea typeface="微软雅黑" pitchFamily="34" charset="-122"/>
            </a:endParaRPr>
          </a:p>
        </p:txBody>
      </p:sp>
      <p:sp>
        <p:nvSpPr>
          <p:cNvPr id="18" name="TextBox 18">
            <a:extLst>
              <a:ext uri="{FF2B5EF4-FFF2-40B4-BE49-F238E27FC236}">
                <a16:creationId xmlns:a16="http://schemas.microsoft.com/office/drawing/2014/main" id="{40955D60-1B29-4D8A-943B-1AE6A7E9C239}"/>
              </a:ext>
            </a:extLst>
          </p:cNvPr>
          <p:cNvSpPr txBox="1">
            <a:spLocks noChangeArrowheads="1"/>
          </p:cNvSpPr>
          <p:nvPr/>
        </p:nvSpPr>
        <p:spPr bwMode="auto">
          <a:xfrm>
            <a:off x="1080964" y="5253203"/>
            <a:ext cx="2992141" cy="804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6303" tIns="63152" rIns="126303" bIns="63152">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228594" indent="-228594" defTabSz="1263119" eaLnBrk="1" hangingPunct="1">
              <a:buFont typeface="Arial" charset="0"/>
              <a:buChar char="•"/>
            </a:pPr>
            <a:r>
              <a:rPr lang="zh-CN" altLang="en-US" sz="1467" b="1" dirty="0">
                <a:solidFill>
                  <a:srgbClr val="292929"/>
                </a:solidFill>
                <a:latin typeface="微软雅黑" pitchFamily="34" charset="-122"/>
                <a:ea typeface="微软雅黑" pitchFamily="34" charset="-122"/>
              </a:rPr>
              <a:t>数据运维：</a:t>
            </a:r>
            <a:r>
              <a:rPr lang="zh-CN" altLang="en-US" sz="1467" dirty="0">
                <a:solidFill>
                  <a:srgbClr val="292929"/>
                </a:solidFill>
                <a:latin typeface="微软雅黑" pitchFamily="34" charset="-122"/>
                <a:ea typeface="微软雅黑" pitchFamily="34" charset="-122"/>
              </a:rPr>
              <a:t>数据增长、数据共享、数据监控情况；</a:t>
            </a:r>
            <a:endParaRPr lang="en-US" altLang="zh-CN" sz="1467" dirty="0">
              <a:solidFill>
                <a:srgbClr val="292929"/>
              </a:solidFill>
              <a:latin typeface="微软雅黑" pitchFamily="34" charset="-122"/>
              <a:ea typeface="微软雅黑" pitchFamily="34" charset="-122"/>
            </a:endParaRPr>
          </a:p>
          <a:p>
            <a:pPr marL="228594" indent="-228594" defTabSz="1263119" eaLnBrk="1" hangingPunct="1">
              <a:buFont typeface="Arial" charset="0"/>
              <a:buChar char="•"/>
            </a:pPr>
            <a:r>
              <a:rPr lang="zh-CN" altLang="en-US" sz="1467" b="1" dirty="0">
                <a:solidFill>
                  <a:srgbClr val="292929"/>
                </a:solidFill>
                <a:latin typeface="微软雅黑" pitchFamily="34" charset="-122"/>
                <a:ea typeface="微软雅黑" pitchFamily="34" charset="-122"/>
              </a:rPr>
              <a:t>平台运维</a:t>
            </a:r>
            <a:r>
              <a:rPr lang="zh-CN" altLang="en-US" sz="1467" dirty="0">
                <a:solidFill>
                  <a:srgbClr val="292929"/>
                </a:solidFill>
                <a:latin typeface="微软雅黑" pitchFamily="34" charset="-122"/>
                <a:ea typeface="微软雅黑" pitchFamily="34" charset="-122"/>
              </a:rPr>
              <a:t>：平台运行监控。</a:t>
            </a:r>
          </a:p>
        </p:txBody>
      </p:sp>
      <p:sp>
        <p:nvSpPr>
          <p:cNvPr id="19" name="TextBox 18">
            <a:extLst>
              <a:ext uri="{FF2B5EF4-FFF2-40B4-BE49-F238E27FC236}">
                <a16:creationId xmlns:a16="http://schemas.microsoft.com/office/drawing/2014/main" id="{40955D60-1B29-4D8A-943B-1AE6A7E9C239}"/>
              </a:ext>
            </a:extLst>
          </p:cNvPr>
          <p:cNvSpPr txBox="1">
            <a:spLocks noChangeArrowheads="1"/>
          </p:cNvSpPr>
          <p:nvPr/>
        </p:nvSpPr>
        <p:spPr bwMode="auto">
          <a:xfrm>
            <a:off x="4361138" y="5253203"/>
            <a:ext cx="2992141" cy="579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6303" tIns="63152" rIns="126303" bIns="63152">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228594" indent="-228594" defTabSz="1263119" eaLnBrk="1" hangingPunct="1">
              <a:buFont typeface="Arial" charset="0"/>
              <a:buChar char="•"/>
            </a:pPr>
            <a:r>
              <a:rPr lang="zh-CN" altLang="en-US" sz="1467" b="1" dirty="0">
                <a:solidFill>
                  <a:srgbClr val="292929"/>
                </a:solidFill>
                <a:latin typeface="微软雅黑" pitchFamily="34" charset="-122"/>
                <a:ea typeface="微软雅黑" pitchFamily="34" charset="-122"/>
              </a:rPr>
              <a:t>数据共享：</a:t>
            </a:r>
            <a:r>
              <a:rPr lang="zh-CN" altLang="en-US" sz="1467" dirty="0">
                <a:solidFill>
                  <a:srgbClr val="292929"/>
                </a:solidFill>
                <a:latin typeface="微软雅黑" pitchFamily="34" charset="-122"/>
                <a:ea typeface="微软雅黑" pitchFamily="34" charset="-122"/>
              </a:rPr>
              <a:t>实现多个业务系统之间主数据的共享。</a:t>
            </a:r>
          </a:p>
        </p:txBody>
      </p:sp>
      <p:sp>
        <p:nvSpPr>
          <p:cNvPr id="20" name="TextBox 18">
            <a:extLst>
              <a:ext uri="{FF2B5EF4-FFF2-40B4-BE49-F238E27FC236}">
                <a16:creationId xmlns:a16="http://schemas.microsoft.com/office/drawing/2014/main" id="{40955D60-1B29-4D8A-943B-1AE6A7E9C239}"/>
              </a:ext>
            </a:extLst>
          </p:cNvPr>
          <p:cNvSpPr txBox="1">
            <a:spLocks noChangeArrowheads="1"/>
          </p:cNvSpPr>
          <p:nvPr/>
        </p:nvSpPr>
        <p:spPr bwMode="auto">
          <a:xfrm>
            <a:off x="8105554" y="5253203"/>
            <a:ext cx="2992141" cy="579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6303" tIns="63152" rIns="126303" bIns="63152">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228594" indent="-228594" defTabSz="1263119" eaLnBrk="1" hangingPunct="1">
              <a:buFont typeface="Arial" charset="0"/>
              <a:buChar char="•"/>
            </a:pPr>
            <a:r>
              <a:rPr lang="zh-CN" altLang="en-US" sz="1467" b="1" dirty="0">
                <a:solidFill>
                  <a:srgbClr val="292929"/>
                </a:solidFill>
                <a:latin typeface="微软雅黑" pitchFamily="34" charset="-122"/>
                <a:ea typeface="微软雅黑" pitchFamily="34" charset="-122"/>
              </a:rPr>
              <a:t>常态化管理：</a:t>
            </a:r>
            <a:r>
              <a:rPr lang="zh-CN" altLang="en-US" sz="1467" dirty="0">
                <a:solidFill>
                  <a:srgbClr val="292929"/>
                </a:solidFill>
                <a:latin typeface="微软雅黑" pitchFamily="34" charset="-122"/>
                <a:ea typeface="微软雅黑" pitchFamily="34" charset="-122"/>
              </a:rPr>
              <a:t>数据新增、变更、使用等过程规范化管理。</a:t>
            </a:r>
            <a:endParaRPr lang="en-US" altLang="zh-CN" sz="1467" dirty="0">
              <a:solidFill>
                <a:srgbClr val="292929"/>
              </a:solidFill>
              <a:latin typeface="微软雅黑" pitchFamily="34" charset="-122"/>
              <a:ea typeface="微软雅黑" pitchFamily="34" charset="-122"/>
            </a:endParaRPr>
          </a:p>
        </p:txBody>
      </p:sp>
      <p:sp>
        <p:nvSpPr>
          <p:cNvPr id="21" name="右箭头 20"/>
          <p:cNvSpPr/>
          <p:nvPr/>
        </p:nvSpPr>
        <p:spPr>
          <a:xfrm>
            <a:off x="3231021" y="1700807"/>
            <a:ext cx="842087" cy="257269"/>
          </a:xfrm>
          <a:prstGeom prst="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p>
        </p:txBody>
      </p:sp>
      <p:sp>
        <p:nvSpPr>
          <p:cNvPr id="22" name="右箭头 21"/>
          <p:cNvSpPr/>
          <p:nvPr/>
        </p:nvSpPr>
        <p:spPr>
          <a:xfrm>
            <a:off x="6965014" y="1700807"/>
            <a:ext cx="842087" cy="257269"/>
          </a:xfrm>
          <a:prstGeom prst="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p>
        </p:txBody>
      </p:sp>
      <p:sp>
        <p:nvSpPr>
          <p:cNvPr id="23" name="右箭头 22"/>
          <p:cNvSpPr/>
          <p:nvPr/>
        </p:nvSpPr>
        <p:spPr>
          <a:xfrm flipH="1">
            <a:off x="7071443" y="4588040"/>
            <a:ext cx="842087" cy="257269"/>
          </a:xfrm>
          <a:prstGeom prst="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p>
        </p:txBody>
      </p:sp>
      <p:sp>
        <p:nvSpPr>
          <p:cNvPr id="24" name="右箭头 23"/>
          <p:cNvSpPr/>
          <p:nvPr/>
        </p:nvSpPr>
        <p:spPr>
          <a:xfrm flipH="1">
            <a:off x="3215681" y="4588040"/>
            <a:ext cx="842087" cy="257269"/>
          </a:xfrm>
          <a:prstGeom prst="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p>
        </p:txBody>
      </p:sp>
      <p:sp>
        <p:nvSpPr>
          <p:cNvPr id="25" name="左弧形箭头 24"/>
          <p:cNvSpPr/>
          <p:nvPr/>
        </p:nvSpPr>
        <p:spPr>
          <a:xfrm>
            <a:off x="10697842" y="1903461"/>
            <a:ext cx="870767" cy="2965699"/>
          </a:xfrm>
          <a:prstGeom prst="curvedLef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solidFill>
                <a:schemeClr val="tx1"/>
              </a:solidFill>
            </a:endParaRPr>
          </a:p>
        </p:txBody>
      </p:sp>
      <p:sp>
        <p:nvSpPr>
          <p:cNvPr id="26" name="矩形 25"/>
          <p:cNvSpPr/>
          <p:nvPr/>
        </p:nvSpPr>
        <p:spPr>
          <a:xfrm>
            <a:off x="1524621" y="1129640"/>
            <a:ext cx="1210588" cy="338554"/>
          </a:xfrm>
          <a:prstGeom prst="rect">
            <a:avLst/>
          </a:prstGeom>
        </p:spPr>
        <p:txBody>
          <a:bodyPr wrap="none">
            <a:spAutoFit/>
          </a:bodyPr>
          <a:lstStyle/>
          <a:p>
            <a:r>
              <a:rPr lang="zh-CN" altLang="en-US" sz="1600" b="1" dirty="0">
                <a:solidFill>
                  <a:srgbClr val="292929"/>
                </a:solidFill>
                <a:latin typeface="+mn-ea"/>
              </a:rPr>
              <a:t>“摸家底”</a:t>
            </a:r>
            <a:endParaRPr lang="zh-CN" altLang="en-US" sz="1600" b="1" dirty="0">
              <a:latin typeface="+mn-ea"/>
            </a:endParaRPr>
          </a:p>
        </p:txBody>
      </p:sp>
      <p:sp>
        <p:nvSpPr>
          <p:cNvPr id="27" name="矩形 26"/>
          <p:cNvSpPr/>
          <p:nvPr/>
        </p:nvSpPr>
        <p:spPr>
          <a:xfrm>
            <a:off x="5209706" y="1149994"/>
            <a:ext cx="1210588" cy="338554"/>
          </a:xfrm>
          <a:prstGeom prst="rect">
            <a:avLst/>
          </a:prstGeom>
        </p:spPr>
        <p:txBody>
          <a:bodyPr wrap="none">
            <a:spAutoFit/>
          </a:bodyPr>
          <a:lstStyle/>
          <a:p>
            <a:r>
              <a:rPr lang="zh-CN" altLang="en-US" sz="1600" b="1" dirty="0">
                <a:solidFill>
                  <a:srgbClr val="292929"/>
                </a:solidFill>
                <a:latin typeface="+mn-ea"/>
              </a:rPr>
              <a:t>“建体系”</a:t>
            </a:r>
            <a:endParaRPr lang="zh-CN" altLang="en-US" sz="1600" b="1" dirty="0">
              <a:latin typeface="+mn-ea"/>
            </a:endParaRPr>
          </a:p>
        </p:txBody>
      </p:sp>
      <p:sp>
        <p:nvSpPr>
          <p:cNvPr id="28" name="矩形 27"/>
          <p:cNvSpPr/>
          <p:nvPr/>
        </p:nvSpPr>
        <p:spPr>
          <a:xfrm>
            <a:off x="8771720" y="1146997"/>
            <a:ext cx="1210588" cy="338554"/>
          </a:xfrm>
          <a:prstGeom prst="rect">
            <a:avLst/>
          </a:prstGeom>
        </p:spPr>
        <p:txBody>
          <a:bodyPr wrap="none">
            <a:spAutoFit/>
          </a:bodyPr>
          <a:lstStyle/>
          <a:p>
            <a:r>
              <a:rPr lang="zh-CN" altLang="en-US" sz="1600" b="1" dirty="0">
                <a:solidFill>
                  <a:srgbClr val="292929"/>
                </a:solidFill>
                <a:latin typeface="+mn-ea"/>
              </a:rPr>
              <a:t>“治数据”</a:t>
            </a:r>
            <a:endParaRPr lang="zh-CN" altLang="en-US" sz="1600" b="1" dirty="0">
              <a:latin typeface="+mn-ea"/>
            </a:endParaRPr>
          </a:p>
        </p:txBody>
      </p:sp>
      <p:sp>
        <p:nvSpPr>
          <p:cNvPr id="29" name="矩形 28"/>
          <p:cNvSpPr/>
          <p:nvPr/>
        </p:nvSpPr>
        <p:spPr>
          <a:xfrm>
            <a:off x="8906209" y="4039312"/>
            <a:ext cx="1210588" cy="338554"/>
          </a:xfrm>
          <a:prstGeom prst="rect">
            <a:avLst/>
          </a:prstGeom>
        </p:spPr>
        <p:txBody>
          <a:bodyPr wrap="none">
            <a:spAutoFit/>
          </a:bodyPr>
          <a:lstStyle/>
          <a:p>
            <a:r>
              <a:rPr lang="zh-CN" altLang="en-US" sz="1600" b="1" dirty="0">
                <a:solidFill>
                  <a:srgbClr val="292929"/>
                </a:solidFill>
                <a:latin typeface="+mn-ea"/>
              </a:rPr>
              <a:t>“上平台”</a:t>
            </a:r>
            <a:endParaRPr lang="zh-CN" altLang="en-US" sz="1600" b="1" dirty="0">
              <a:latin typeface="+mn-ea"/>
            </a:endParaRPr>
          </a:p>
        </p:txBody>
      </p:sp>
      <p:sp>
        <p:nvSpPr>
          <p:cNvPr id="30" name="矩形 29"/>
          <p:cNvSpPr/>
          <p:nvPr/>
        </p:nvSpPr>
        <p:spPr>
          <a:xfrm>
            <a:off x="5319757" y="4053980"/>
            <a:ext cx="1210588" cy="338554"/>
          </a:xfrm>
          <a:prstGeom prst="rect">
            <a:avLst/>
          </a:prstGeom>
        </p:spPr>
        <p:txBody>
          <a:bodyPr wrap="none">
            <a:spAutoFit/>
          </a:bodyPr>
          <a:lstStyle/>
          <a:p>
            <a:r>
              <a:rPr lang="zh-CN" altLang="en-US" sz="1600" b="1" dirty="0">
                <a:solidFill>
                  <a:srgbClr val="292929"/>
                </a:solidFill>
                <a:latin typeface="+mn-ea"/>
              </a:rPr>
              <a:t>“享数据”</a:t>
            </a:r>
            <a:endParaRPr lang="zh-CN" altLang="en-US" sz="1600" b="1" dirty="0">
              <a:latin typeface="+mn-ea"/>
            </a:endParaRPr>
          </a:p>
        </p:txBody>
      </p:sp>
      <p:sp>
        <p:nvSpPr>
          <p:cNvPr id="31" name="矩形 30"/>
          <p:cNvSpPr/>
          <p:nvPr/>
        </p:nvSpPr>
        <p:spPr>
          <a:xfrm>
            <a:off x="1452054" y="4063978"/>
            <a:ext cx="1210588" cy="338554"/>
          </a:xfrm>
          <a:prstGeom prst="rect">
            <a:avLst/>
          </a:prstGeom>
        </p:spPr>
        <p:txBody>
          <a:bodyPr wrap="none">
            <a:spAutoFit/>
          </a:bodyPr>
          <a:lstStyle/>
          <a:p>
            <a:r>
              <a:rPr lang="zh-CN" altLang="en-US" sz="1600" b="1">
                <a:solidFill>
                  <a:srgbClr val="292929"/>
                </a:solidFill>
                <a:latin typeface="+mn-ea"/>
              </a:rPr>
              <a:t>“抓运营”</a:t>
            </a:r>
            <a:endParaRPr lang="zh-CN" altLang="en-US" sz="1600" b="1" dirty="0">
              <a:latin typeface="+mn-ea"/>
            </a:endParaRPr>
          </a:p>
        </p:txBody>
      </p:sp>
      <p:sp>
        <p:nvSpPr>
          <p:cNvPr id="33" name="矩形 32"/>
          <p:cNvSpPr/>
          <p:nvPr/>
        </p:nvSpPr>
        <p:spPr>
          <a:xfrm>
            <a:off x="2911977" y="10280"/>
            <a:ext cx="4624183" cy="7016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0"/>
              </a:spcBef>
              <a:spcAft>
                <a:spcPct val="0"/>
              </a:spcAft>
              <a:defRPr/>
            </a:pPr>
            <a:r>
              <a:rPr lang="zh-CN" altLang="en-US" sz="2400" b="1" kern="0" dirty="0">
                <a:solidFill>
                  <a:schemeClr val="bg1"/>
                </a:solidFill>
                <a:latin typeface="微软雅黑" panose="020B0503020204020204" pitchFamily="34" charset="-122"/>
                <a:ea typeface="微软雅黑" panose="020B0503020204020204" pitchFamily="34" charset="-122"/>
                <a:cs typeface="Arial" panose="020B0604020202020204"/>
              </a:rPr>
              <a:t>主数据建设实施过程</a:t>
            </a:r>
            <a:endParaRPr lang="zh-CN" altLang="en-US" sz="2000" kern="0" dirty="0">
              <a:solidFill>
                <a:schemeClr val="bg1"/>
              </a:solidFill>
              <a:latin typeface="微软雅黑" panose="020B0503020204020204" pitchFamily="34" charset="-122"/>
              <a:ea typeface="微软雅黑" panose="020B0503020204020204" pitchFamily="34" charset="-122"/>
              <a:cs typeface="Arial" panose="020B0604020202020204"/>
            </a:endParaRPr>
          </a:p>
        </p:txBody>
      </p:sp>
    </p:spTree>
    <p:extLst>
      <p:ext uri="{BB962C8B-B14F-4D97-AF65-F5344CB8AC3E}">
        <p14:creationId xmlns:p14="http://schemas.microsoft.com/office/powerpoint/2010/main" val="1625730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矩形 128">
            <a:extLst>
              <a:ext uri="{FF2B5EF4-FFF2-40B4-BE49-F238E27FC236}">
                <a16:creationId xmlns:a16="http://schemas.microsoft.com/office/drawing/2014/main" id="{7AC36A3F-F723-484A-BF86-A96B1899E14F}"/>
              </a:ext>
            </a:extLst>
          </p:cNvPr>
          <p:cNvSpPr/>
          <p:nvPr/>
        </p:nvSpPr>
        <p:spPr>
          <a:xfrm>
            <a:off x="1550341" y="4834159"/>
            <a:ext cx="2876690" cy="1264811"/>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panose="020B0503020204020204" pitchFamily="34" charset="-122"/>
              <a:ea typeface="微软雅黑" panose="020B0503020204020204" pitchFamily="34" charset="-122"/>
            </a:endParaRPr>
          </a:p>
        </p:txBody>
      </p:sp>
      <p:sp>
        <p:nvSpPr>
          <p:cNvPr id="130" name="文本框 129">
            <a:extLst>
              <a:ext uri="{FF2B5EF4-FFF2-40B4-BE49-F238E27FC236}">
                <a16:creationId xmlns:a16="http://schemas.microsoft.com/office/drawing/2014/main" id="{478EBCDA-FC7B-4C02-9881-8954665A72E8}"/>
              </a:ext>
            </a:extLst>
          </p:cNvPr>
          <p:cNvSpPr txBox="1"/>
          <p:nvPr/>
        </p:nvSpPr>
        <p:spPr>
          <a:xfrm>
            <a:off x="2378156" y="4834159"/>
            <a:ext cx="1956463" cy="164958"/>
          </a:xfrm>
          <a:prstGeom prst="rect">
            <a:avLst/>
          </a:prstGeom>
          <a:noFill/>
        </p:spPr>
        <p:txBody>
          <a:bodyPr wrap="square" rtlCol="0">
            <a:spAutoFit/>
          </a:bodyPr>
          <a:lstStyle/>
          <a:p>
            <a:r>
              <a:rPr lang="zh-CN" altLang="en-US" sz="1200" b="1" dirty="0">
                <a:latin typeface="微软雅黑" panose="020B0503020204020204" pitchFamily="34" charset="-122"/>
                <a:ea typeface="微软雅黑" panose="020B0503020204020204" pitchFamily="34" charset="-122"/>
              </a:rPr>
              <a:t>数据标准体系设计</a:t>
            </a:r>
          </a:p>
        </p:txBody>
      </p:sp>
      <p:sp>
        <p:nvSpPr>
          <p:cNvPr id="131" name="矩形 130">
            <a:extLst>
              <a:ext uri="{FF2B5EF4-FFF2-40B4-BE49-F238E27FC236}">
                <a16:creationId xmlns:a16="http://schemas.microsoft.com/office/drawing/2014/main" id="{6D2755F8-3777-41AB-BD99-589B6E1B2FA0}"/>
              </a:ext>
            </a:extLst>
          </p:cNvPr>
          <p:cNvSpPr/>
          <p:nvPr/>
        </p:nvSpPr>
        <p:spPr>
          <a:xfrm>
            <a:off x="1764178" y="5085750"/>
            <a:ext cx="1118647" cy="364458"/>
          </a:xfrm>
          <a:prstGeom prst="rect">
            <a:avLst/>
          </a:prstGeom>
          <a:solidFill>
            <a:srgbClr val="A0BF7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微软雅黑" panose="020B0503020204020204" pitchFamily="34" charset="-122"/>
                <a:ea typeface="微软雅黑" panose="020B0503020204020204" pitchFamily="34" charset="-122"/>
              </a:rPr>
              <a:t>数据分类标准</a:t>
            </a:r>
          </a:p>
        </p:txBody>
      </p:sp>
      <p:sp>
        <p:nvSpPr>
          <p:cNvPr id="132" name="矩形 131">
            <a:extLst>
              <a:ext uri="{FF2B5EF4-FFF2-40B4-BE49-F238E27FC236}">
                <a16:creationId xmlns:a16="http://schemas.microsoft.com/office/drawing/2014/main" id="{4690F1F0-1D05-41F1-8C04-BCD7DA09F620}"/>
              </a:ext>
            </a:extLst>
          </p:cNvPr>
          <p:cNvSpPr/>
          <p:nvPr/>
        </p:nvSpPr>
        <p:spPr>
          <a:xfrm>
            <a:off x="2987613" y="5084586"/>
            <a:ext cx="1228909" cy="364458"/>
          </a:xfrm>
          <a:prstGeom prst="rect">
            <a:avLst/>
          </a:prstGeom>
          <a:solidFill>
            <a:srgbClr val="A0BF7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微软雅黑" panose="020B0503020204020204" pitchFamily="34" charset="-122"/>
                <a:ea typeface="微软雅黑" panose="020B0503020204020204" pitchFamily="34" charset="-122"/>
              </a:rPr>
              <a:t>数据编码标准</a:t>
            </a:r>
          </a:p>
        </p:txBody>
      </p:sp>
      <p:sp>
        <p:nvSpPr>
          <p:cNvPr id="133" name="矩形 132">
            <a:extLst>
              <a:ext uri="{FF2B5EF4-FFF2-40B4-BE49-F238E27FC236}">
                <a16:creationId xmlns:a16="http://schemas.microsoft.com/office/drawing/2014/main" id="{A867D498-6988-424A-B3AB-C57CD0E188C3}"/>
              </a:ext>
            </a:extLst>
          </p:cNvPr>
          <p:cNvSpPr/>
          <p:nvPr/>
        </p:nvSpPr>
        <p:spPr>
          <a:xfrm>
            <a:off x="1772863" y="5585818"/>
            <a:ext cx="1109962" cy="375214"/>
          </a:xfrm>
          <a:prstGeom prst="rect">
            <a:avLst/>
          </a:prstGeom>
          <a:solidFill>
            <a:srgbClr val="A0BF7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微软雅黑" panose="020B0503020204020204" pitchFamily="34" charset="-122"/>
                <a:ea typeface="微软雅黑" panose="020B0503020204020204" pitchFamily="34" charset="-122"/>
              </a:rPr>
              <a:t>数据属性标准</a:t>
            </a:r>
          </a:p>
        </p:txBody>
      </p:sp>
      <p:sp>
        <p:nvSpPr>
          <p:cNvPr id="135" name="矩形 134">
            <a:extLst>
              <a:ext uri="{FF2B5EF4-FFF2-40B4-BE49-F238E27FC236}">
                <a16:creationId xmlns:a16="http://schemas.microsoft.com/office/drawing/2014/main" id="{96D3B4B8-6B18-4C20-A9DB-379D43AE5117}"/>
              </a:ext>
            </a:extLst>
          </p:cNvPr>
          <p:cNvSpPr/>
          <p:nvPr/>
        </p:nvSpPr>
        <p:spPr>
          <a:xfrm>
            <a:off x="4586331" y="4834159"/>
            <a:ext cx="2749276" cy="1264811"/>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panose="020B0503020204020204" pitchFamily="34" charset="-122"/>
              <a:ea typeface="微软雅黑" panose="020B0503020204020204" pitchFamily="34" charset="-122"/>
            </a:endParaRPr>
          </a:p>
        </p:txBody>
      </p:sp>
      <p:sp>
        <p:nvSpPr>
          <p:cNvPr id="136" name="文本框 135">
            <a:extLst>
              <a:ext uri="{FF2B5EF4-FFF2-40B4-BE49-F238E27FC236}">
                <a16:creationId xmlns:a16="http://schemas.microsoft.com/office/drawing/2014/main" id="{3FCCD1D9-10F9-440B-9D8E-DB6268B35B0F}"/>
              </a:ext>
            </a:extLst>
          </p:cNvPr>
          <p:cNvSpPr txBox="1"/>
          <p:nvPr/>
        </p:nvSpPr>
        <p:spPr>
          <a:xfrm>
            <a:off x="5281815" y="4841326"/>
            <a:ext cx="1956463" cy="252646"/>
          </a:xfrm>
          <a:prstGeom prst="rect">
            <a:avLst/>
          </a:prstGeom>
          <a:noFill/>
        </p:spPr>
        <p:txBody>
          <a:bodyPr wrap="square" rtlCol="0">
            <a:spAutoFit/>
          </a:bodyPr>
          <a:lstStyle/>
          <a:p>
            <a:r>
              <a:rPr lang="zh-CN" altLang="en-US" sz="1200" b="1" dirty="0">
                <a:latin typeface="微软雅黑" panose="020B0503020204020204" pitchFamily="34" charset="-122"/>
                <a:ea typeface="微软雅黑" panose="020B0503020204020204" pitchFamily="34" charset="-122"/>
              </a:rPr>
              <a:t>数据管控体系设计</a:t>
            </a:r>
          </a:p>
        </p:txBody>
      </p:sp>
      <p:sp>
        <p:nvSpPr>
          <p:cNvPr id="137" name="矩形 136">
            <a:extLst>
              <a:ext uri="{FF2B5EF4-FFF2-40B4-BE49-F238E27FC236}">
                <a16:creationId xmlns:a16="http://schemas.microsoft.com/office/drawing/2014/main" id="{2687931B-DD49-4EDF-B756-A53152357DC4}"/>
              </a:ext>
            </a:extLst>
          </p:cNvPr>
          <p:cNvSpPr/>
          <p:nvPr/>
        </p:nvSpPr>
        <p:spPr>
          <a:xfrm>
            <a:off x="4800169" y="5085750"/>
            <a:ext cx="1181050" cy="36445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微软雅黑" panose="020B0503020204020204" pitchFamily="34" charset="-122"/>
                <a:ea typeface="微软雅黑" panose="020B0503020204020204" pitchFamily="34" charset="-122"/>
              </a:rPr>
              <a:t>数据管理组织</a:t>
            </a:r>
          </a:p>
        </p:txBody>
      </p:sp>
      <p:sp>
        <p:nvSpPr>
          <p:cNvPr id="138" name="矩形 137">
            <a:extLst>
              <a:ext uri="{FF2B5EF4-FFF2-40B4-BE49-F238E27FC236}">
                <a16:creationId xmlns:a16="http://schemas.microsoft.com/office/drawing/2014/main" id="{0A81A26A-8A81-4087-B7BA-C589E48EEDC2}"/>
              </a:ext>
            </a:extLst>
          </p:cNvPr>
          <p:cNvSpPr/>
          <p:nvPr/>
        </p:nvSpPr>
        <p:spPr>
          <a:xfrm>
            <a:off x="4800169" y="5564713"/>
            <a:ext cx="1162963" cy="36445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微软雅黑" panose="020B0503020204020204" pitchFamily="34" charset="-122"/>
                <a:ea typeface="微软雅黑" panose="020B0503020204020204" pitchFamily="34" charset="-122"/>
              </a:rPr>
              <a:t>数据考核标准</a:t>
            </a:r>
          </a:p>
        </p:txBody>
      </p:sp>
      <p:sp>
        <p:nvSpPr>
          <p:cNvPr id="139" name="矩形 138">
            <a:extLst>
              <a:ext uri="{FF2B5EF4-FFF2-40B4-BE49-F238E27FC236}">
                <a16:creationId xmlns:a16="http://schemas.microsoft.com/office/drawing/2014/main" id="{B59110C0-34A6-40DE-AD2F-B507D63E0E61}"/>
              </a:ext>
            </a:extLst>
          </p:cNvPr>
          <p:cNvSpPr/>
          <p:nvPr/>
        </p:nvSpPr>
        <p:spPr>
          <a:xfrm>
            <a:off x="6100167" y="5085750"/>
            <a:ext cx="1099445" cy="36445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微软雅黑" panose="020B0503020204020204" pitchFamily="34" charset="-122"/>
                <a:ea typeface="微软雅黑" panose="020B0503020204020204" pitchFamily="34" charset="-122"/>
              </a:rPr>
              <a:t>数据管理制度</a:t>
            </a:r>
          </a:p>
        </p:txBody>
      </p:sp>
      <p:sp>
        <p:nvSpPr>
          <p:cNvPr id="140" name="矩形 139">
            <a:extLst>
              <a:ext uri="{FF2B5EF4-FFF2-40B4-BE49-F238E27FC236}">
                <a16:creationId xmlns:a16="http://schemas.microsoft.com/office/drawing/2014/main" id="{B76976B2-1E26-4BAD-BC42-ECA726F39BD0}"/>
              </a:ext>
            </a:extLst>
          </p:cNvPr>
          <p:cNvSpPr/>
          <p:nvPr/>
        </p:nvSpPr>
        <p:spPr>
          <a:xfrm>
            <a:off x="7499274" y="4834159"/>
            <a:ext cx="2113050" cy="1264811"/>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panose="020B0503020204020204" pitchFamily="34" charset="-122"/>
              <a:ea typeface="微软雅黑" panose="020B0503020204020204" pitchFamily="34" charset="-122"/>
            </a:endParaRPr>
          </a:p>
        </p:txBody>
      </p:sp>
      <p:sp>
        <p:nvSpPr>
          <p:cNvPr id="141" name="文本框 140">
            <a:extLst>
              <a:ext uri="{FF2B5EF4-FFF2-40B4-BE49-F238E27FC236}">
                <a16:creationId xmlns:a16="http://schemas.microsoft.com/office/drawing/2014/main" id="{6D46948A-0087-4840-B008-D106B054EBFF}"/>
              </a:ext>
            </a:extLst>
          </p:cNvPr>
          <p:cNvSpPr txBox="1"/>
          <p:nvPr/>
        </p:nvSpPr>
        <p:spPr>
          <a:xfrm>
            <a:off x="7603347" y="4843426"/>
            <a:ext cx="1956463" cy="252646"/>
          </a:xfrm>
          <a:prstGeom prst="rect">
            <a:avLst/>
          </a:prstGeom>
          <a:noFill/>
        </p:spPr>
        <p:txBody>
          <a:bodyPr wrap="square" rtlCol="0">
            <a:spAutoFit/>
          </a:bodyPr>
          <a:lstStyle/>
          <a:p>
            <a:pPr algn="ctr"/>
            <a:r>
              <a:rPr lang="zh-CN" altLang="en-US" sz="1200" b="1" dirty="0">
                <a:latin typeface="微软雅黑" panose="020B0503020204020204" pitchFamily="34" charset="-122"/>
                <a:ea typeface="微软雅黑" panose="020B0503020204020204" pitchFamily="34" charset="-122"/>
              </a:rPr>
              <a:t>数据集成体系设计</a:t>
            </a:r>
          </a:p>
        </p:txBody>
      </p:sp>
      <p:sp>
        <p:nvSpPr>
          <p:cNvPr id="142" name="矩形 141">
            <a:extLst>
              <a:ext uri="{FF2B5EF4-FFF2-40B4-BE49-F238E27FC236}">
                <a16:creationId xmlns:a16="http://schemas.microsoft.com/office/drawing/2014/main" id="{4488E3E2-A9F4-43A0-ACD2-231A33838CEB}"/>
              </a:ext>
            </a:extLst>
          </p:cNvPr>
          <p:cNvSpPr/>
          <p:nvPr/>
        </p:nvSpPr>
        <p:spPr>
          <a:xfrm>
            <a:off x="7713111" y="5085750"/>
            <a:ext cx="807319" cy="36445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微软雅黑" panose="020B0503020204020204" pitchFamily="34" charset="-122"/>
                <a:ea typeface="微软雅黑" panose="020B0503020204020204" pitchFamily="34" charset="-122"/>
              </a:rPr>
              <a:t>接口规范</a:t>
            </a:r>
          </a:p>
        </p:txBody>
      </p:sp>
      <p:sp>
        <p:nvSpPr>
          <p:cNvPr id="143" name="矩形 142">
            <a:extLst>
              <a:ext uri="{FF2B5EF4-FFF2-40B4-BE49-F238E27FC236}">
                <a16:creationId xmlns:a16="http://schemas.microsoft.com/office/drawing/2014/main" id="{9B59D299-EC4F-4870-9B34-930780F8A4D9}"/>
              </a:ext>
            </a:extLst>
          </p:cNvPr>
          <p:cNvSpPr/>
          <p:nvPr/>
        </p:nvSpPr>
        <p:spPr>
          <a:xfrm>
            <a:off x="7713110" y="5547902"/>
            <a:ext cx="807320" cy="36445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微软雅黑" panose="020B0503020204020204" pitchFamily="34" charset="-122"/>
                <a:ea typeface="微软雅黑" panose="020B0503020204020204" pitchFamily="34" charset="-122"/>
              </a:rPr>
              <a:t>交换内容</a:t>
            </a:r>
          </a:p>
        </p:txBody>
      </p:sp>
      <p:sp>
        <p:nvSpPr>
          <p:cNvPr id="144" name="矩形 143">
            <a:extLst>
              <a:ext uri="{FF2B5EF4-FFF2-40B4-BE49-F238E27FC236}">
                <a16:creationId xmlns:a16="http://schemas.microsoft.com/office/drawing/2014/main" id="{B3426433-392E-4454-9F28-2773CB40206B}"/>
              </a:ext>
            </a:extLst>
          </p:cNvPr>
          <p:cNvSpPr/>
          <p:nvPr/>
        </p:nvSpPr>
        <p:spPr>
          <a:xfrm>
            <a:off x="8631514" y="5520887"/>
            <a:ext cx="813831" cy="375214"/>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微软雅黑" panose="020B0503020204020204" pitchFamily="34" charset="-122"/>
                <a:ea typeface="微软雅黑" panose="020B0503020204020204" pitchFamily="34" charset="-122"/>
              </a:rPr>
              <a:t>异常处理机制</a:t>
            </a:r>
          </a:p>
        </p:txBody>
      </p:sp>
      <p:sp>
        <p:nvSpPr>
          <p:cNvPr id="145" name="矩形 144">
            <a:extLst>
              <a:ext uri="{FF2B5EF4-FFF2-40B4-BE49-F238E27FC236}">
                <a16:creationId xmlns:a16="http://schemas.microsoft.com/office/drawing/2014/main" id="{C500D0DB-6DF6-4313-9DE8-0C3BA580DB7F}"/>
              </a:ext>
            </a:extLst>
          </p:cNvPr>
          <p:cNvSpPr/>
          <p:nvPr/>
        </p:nvSpPr>
        <p:spPr>
          <a:xfrm>
            <a:off x="8639378" y="5075112"/>
            <a:ext cx="807319" cy="36445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微软雅黑" panose="020B0503020204020204" pitchFamily="34" charset="-122"/>
                <a:ea typeface="微软雅黑" panose="020B0503020204020204" pitchFamily="34" charset="-122"/>
              </a:rPr>
              <a:t>传输协议</a:t>
            </a:r>
          </a:p>
        </p:txBody>
      </p:sp>
      <p:sp>
        <p:nvSpPr>
          <p:cNvPr id="146" name="矩形 145">
            <a:extLst>
              <a:ext uri="{FF2B5EF4-FFF2-40B4-BE49-F238E27FC236}">
                <a16:creationId xmlns:a16="http://schemas.microsoft.com/office/drawing/2014/main" id="{05EAEC7B-4B5F-4B0D-AC0D-615AFE2820FB}"/>
              </a:ext>
            </a:extLst>
          </p:cNvPr>
          <p:cNvSpPr/>
          <p:nvPr/>
        </p:nvSpPr>
        <p:spPr>
          <a:xfrm>
            <a:off x="1476340" y="4365104"/>
            <a:ext cx="8292068" cy="19442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文本框 146">
            <a:extLst>
              <a:ext uri="{FF2B5EF4-FFF2-40B4-BE49-F238E27FC236}">
                <a16:creationId xmlns:a16="http://schemas.microsoft.com/office/drawing/2014/main" id="{2FC81798-A098-4640-BC8B-EA8E6211E257}"/>
              </a:ext>
            </a:extLst>
          </p:cNvPr>
          <p:cNvSpPr txBox="1"/>
          <p:nvPr/>
        </p:nvSpPr>
        <p:spPr>
          <a:xfrm>
            <a:off x="4184562" y="4382793"/>
            <a:ext cx="1723247" cy="336861"/>
          </a:xfrm>
          <a:prstGeom prst="rect">
            <a:avLst/>
          </a:prstGeom>
          <a:noFill/>
        </p:spPr>
        <p:txBody>
          <a:bodyPr wrap="square" rtlCol="0">
            <a:spAutoFit/>
          </a:bodyPr>
          <a:lstStyle/>
          <a:p>
            <a:r>
              <a:rPr lang="zh-CN" altLang="en-US" b="1" dirty="0"/>
              <a:t>标准体系规划</a:t>
            </a:r>
            <a:endParaRPr lang="zh-CN" altLang="en-US" dirty="0"/>
          </a:p>
        </p:txBody>
      </p:sp>
      <p:sp>
        <p:nvSpPr>
          <p:cNvPr id="149" name="文本框 148"/>
          <p:cNvSpPr txBox="1"/>
          <p:nvPr/>
        </p:nvSpPr>
        <p:spPr>
          <a:xfrm>
            <a:off x="5828134" y="1478525"/>
            <a:ext cx="3550426" cy="523220"/>
          </a:xfrm>
          <a:prstGeom prst="rect">
            <a:avLst/>
          </a:prstGeom>
          <a:noFill/>
          <a:ln>
            <a:noFill/>
          </a:ln>
          <a:effectLst>
            <a:glow rad="101600">
              <a:schemeClr val="accent5">
                <a:satMod val="175000"/>
                <a:alpha val="40000"/>
              </a:schemeClr>
            </a:glow>
            <a:innerShdw blurRad="63500" dist="50800" dir="16200000">
              <a:prstClr val="black">
                <a:alpha val="50000"/>
              </a:prstClr>
            </a:innerShdw>
          </a:effectLst>
          <a:scene3d>
            <a:camera prst="orthographicFront">
              <a:rot lat="0" lon="0" rev="0"/>
            </a:camera>
            <a:lightRig rig="balanced" dir="t">
              <a:rot lat="0" lon="0" rev="8700000"/>
            </a:lightRig>
          </a:scene3d>
          <a:sp3d>
            <a:bevelT w="190500" h="38100"/>
          </a:sp3d>
        </p:spPr>
        <p:txBody>
          <a:bodyPr wrap="square" rtlCol="0">
            <a:spAutoFit/>
          </a:bodyPr>
          <a:lstStyle/>
          <a:p>
            <a:pPr marL="514350" indent="-514350">
              <a:buFont typeface="Arial" charset="0"/>
              <a:buChar char="•"/>
            </a:pPr>
            <a:r>
              <a:rPr lang="zh-CN" altLang="en-US" sz="2800" b="1" dirty="0">
                <a:solidFill>
                  <a:srgbClr val="FF0000"/>
                </a:solidFill>
                <a:latin typeface="SimHei" charset="-122"/>
                <a:ea typeface="SimHei" charset="-122"/>
                <a:cs typeface="SimHei" charset="-122"/>
              </a:rPr>
              <a:t>分类编码标准</a:t>
            </a:r>
          </a:p>
        </p:txBody>
      </p:sp>
      <p:sp>
        <p:nvSpPr>
          <p:cNvPr id="150" name="文本框 149"/>
          <p:cNvSpPr txBox="1"/>
          <p:nvPr/>
        </p:nvSpPr>
        <p:spPr>
          <a:xfrm>
            <a:off x="5828134" y="2065226"/>
            <a:ext cx="3550426" cy="523220"/>
          </a:xfrm>
          <a:prstGeom prst="rect">
            <a:avLst/>
          </a:prstGeom>
          <a:noFill/>
          <a:ln>
            <a:noFill/>
          </a:ln>
          <a:effectLst>
            <a:glow rad="101600">
              <a:schemeClr val="accent5">
                <a:satMod val="175000"/>
                <a:alpha val="40000"/>
              </a:schemeClr>
            </a:glow>
            <a:innerShdw blurRad="63500" dist="50800" dir="16200000">
              <a:prstClr val="black">
                <a:alpha val="50000"/>
              </a:prstClr>
            </a:innerShdw>
          </a:effectLst>
          <a:scene3d>
            <a:camera prst="orthographicFront">
              <a:rot lat="0" lon="0" rev="0"/>
            </a:camera>
            <a:lightRig rig="balanced" dir="t">
              <a:rot lat="0" lon="0" rev="8700000"/>
            </a:lightRig>
          </a:scene3d>
          <a:sp3d>
            <a:bevelT w="190500" h="38100"/>
          </a:sp3d>
        </p:spPr>
        <p:txBody>
          <a:bodyPr wrap="square" rtlCol="0">
            <a:spAutoFit/>
          </a:bodyPr>
          <a:lstStyle/>
          <a:p>
            <a:pPr marL="514350" indent="-514350">
              <a:buFont typeface="Arial" charset="0"/>
              <a:buChar char="•"/>
            </a:pPr>
            <a:r>
              <a:rPr lang="zh-CN" altLang="en-US" sz="2800" b="1" dirty="0">
                <a:solidFill>
                  <a:srgbClr val="FF0000"/>
                </a:solidFill>
                <a:latin typeface="SimHei" charset="-122"/>
                <a:ea typeface="SimHei" charset="-122"/>
                <a:cs typeface="SimHei" charset="-122"/>
              </a:rPr>
              <a:t>属性标准</a:t>
            </a:r>
          </a:p>
        </p:txBody>
      </p:sp>
      <p:sp>
        <p:nvSpPr>
          <p:cNvPr id="151" name="文本框 150"/>
          <p:cNvSpPr txBox="1"/>
          <p:nvPr/>
        </p:nvSpPr>
        <p:spPr>
          <a:xfrm>
            <a:off x="5828134" y="2651217"/>
            <a:ext cx="3550426" cy="523220"/>
          </a:xfrm>
          <a:prstGeom prst="rect">
            <a:avLst/>
          </a:prstGeom>
          <a:noFill/>
          <a:ln>
            <a:noFill/>
          </a:ln>
          <a:effectLst>
            <a:glow rad="101600">
              <a:schemeClr val="accent5">
                <a:satMod val="175000"/>
                <a:alpha val="40000"/>
              </a:schemeClr>
            </a:glow>
            <a:innerShdw blurRad="63500" dist="50800" dir="16200000">
              <a:prstClr val="black">
                <a:alpha val="50000"/>
              </a:prstClr>
            </a:innerShdw>
          </a:effectLst>
          <a:scene3d>
            <a:camera prst="orthographicFront">
              <a:rot lat="0" lon="0" rev="0"/>
            </a:camera>
            <a:lightRig rig="balanced" dir="t">
              <a:rot lat="0" lon="0" rev="8700000"/>
            </a:lightRig>
          </a:scene3d>
          <a:sp3d>
            <a:bevelT w="190500" h="38100"/>
          </a:sp3d>
        </p:spPr>
        <p:txBody>
          <a:bodyPr wrap="square" rtlCol="0">
            <a:spAutoFit/>
          </a:bodyPr>
          <a:lstStyle/>
          <a:p>
            <a:pPr marL="514350" indent="-514350">
              <a:buFont typeface="Arial" charset="0"/>
              <a:buChar char="•"/>
            </a:pPr>
            <a:r>
              <a:rPr lang="zh-CN" altLang="en-US" sz="2800" b="1" dirty="0">
                <a:solidFill>
                  <a:srgbClr val="1F4E78"/>
                </a:solidFill>
                <a:latin typeface="SimHei" charset="-122"/>
                <a:ea typeface="SimHei" charset="-122"/>
                <a:cs typeface="SimHei" charset="-122"/>
              </a:rPr>
              <a:t>管理标准</a:t>
            </a:r>
          </a:p>
        </p:txBody>
      </p:sp>
      <p:sp>
        <p:nvSpPr>
          <p:cNvPr id="152" name="文本框 151"/>
          <p:cNvSpPr txBox="1"/>
          <p:nvPr/>
        </p:nvSpPr>
        <p:spPr>
          <a:xfrm>
            <a:off x="5828134" y="3237208"/>
            <a:ext cx="3550426" cy="523220"/>
          </a:xfrm>
          <a:prstGeom prst="rect">
            <a:avLst/>
          </a:prstGeom>
          <a:noFill/>
          <a:ln>
            <a:noFill/>
          </a:ln>
          <a:effectLst>
            <a:glow rad="101600">
              <a:schemeClr val="accent5">
                <a:satMod val="175000"/>
                <a:alpha val="40000"/>
              </a:schemeClr>
            </a:glow>
            <a:innerShdw blurRad="63500" dist="50800" dir="16200000">
              <a:prstClr val="black">
                <a:alpha val="50000"/>
              </a:prstClr>
            </a:innerShdw>
          </a:effectLst>
          <a:scene3d>
            <a:camera prst="orthographicFront">
              <a:rot lat="0" lon="0" rev="0"/>
            </a:camera>
            <a:lightRig rig="balanced" dir="t">
              <a:rot lat="0" lon="0" rev="8700000"/>
            </a:lightRig>
          </a:scene3d>
          <a:sp3d>
            <a:bevelT w="190500" h="38100"/>
          </a:sp3d>
        </p:spPr>
        <p:txBody>
          <a:bodyPr wrap="square" rtlCol="0">
            <a:spAutoFit/>
          </a:bodyPr>
          <a:lstStyle/>
          <a:p>
            <a:pPr marL="514350" indent="-514350">
              <a:buFont typeface="Arial" charset="0"/>
              <a:buChar char="•"/>
            </a:pPr>
            <a:r>
              <a:rPr lang="zh-CN" altLang="en-US" sz="2800" b="1" dirty="0">
                <a:solidFill>
                  <a:srgbClr val="1F4E78"/>
                </a:solidFill>
                <a:latin typeface="SimHei" charset="-122"/>
                <a:ea typeface="SimHei" charset="-122"/>
                <a:cs typeface="SimHei" charset="-122"/>
              </a:rPr>
              <a:t>集成标准</a:t>
            </a:r>
          </a:p>
        </p:txBody>
      </p:sp>
      <p:sp>
        <p:nvSpPr>
          <p:cNvPr id="153" name="圆角矩形 152"/>
          <p:cNvSpPr/>
          <p:nvPr/>
        </p:nvSpPr>
        <p:spPr>
          <a:xfrm>
            <a:off x="2000353" y="2002628"/>
            <a:ext cx="1597133" cy="52704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b="1" dirty="0"/>
              <a:t>标准设计</a:t>
            </a:r>
          </a:p>
        </p:txBody>
      </p:sp>
      <p:sp>
        <p:nvSpPr>
          <p:cNvPr id="154" name="椭圆 153"/>
          <p:cNvSpPr/>
          <p:nvPr/>
        </p:nvSpPr>
        <p:spPr>
          <a:xfrm>
            <a:off x="2136347" y="1575770"/>
            <a:ext cx="384043" cy="384000"/>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latin typeface="PingFang SC" charset="-122"/>
                <a:ea typeface="PingFang SC" charset="-122"/>
                <a:cs typeface="PingFang SC" charset="-122"/>
              </a:rPr>
              <a:t>2</a:t>
            </a:r>
            <a:endParaRPr kumimoji="1" lang="zh-CN" altLang="en-US" sz="2400" dirty="0">
              <a:latin typeface="PingFang SC" charset="-122"/>
              <a:ea typeface="PingFang SC" charset="-122"/>
              <a:cs typeface="PingFang SC" charset="-122"/>
            </a:endParaRPr>
          </a:p>
        </p:txBody>
      </p:sp>
      <p:sp>
        <p:nvSpPr>
          <p:cNvPr id="155" name="TextBox 18">
            <a:extLst>
              <a:ext uri="{FF2B5EF4-FFF2-40B4-BE49-F238E27FC236}">
                <a16:creationId xmlns:a16="http://schemas.microsoft.com/office/drawing/2014/main" id="{40955D60-1B29-4D8A-943B-1AE6A7E9C239}"/>
              </a:ext>
            </a:extLst>
          </p:cNvPr>
          <p:cNvSpPr txBox="1">
            <a:spLocks noChangeArrowheads="1"/>
          </p:cNvSpPr>
          <p:nvPr/>
        </p:nvSpPr>
        <p:spPr bwMode="auto">
          <a:xfrm>
            <a:off x="1550341" y="2712767"/>
            <a:ext cx="2992141" cy="1358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6303" tIns="63152" rIns="126303" bIns="63152">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228594" indent="-228594" defTabSz="1263119" eaLnBrk="1" hangingPunct="1">
              <a:buFont typeface="Arial" charset="0"/>
              <a:buChar char="•"/>
            </a:pPr>
            <a:r>
              <a:rPr lang="zh-CN" altLang="en-US" sz="1600" b="1" dirty="0">
                <a:solidFill>
                  <a:srgbClr val="292929"/>
                </a:solidFill>
                <a:latin typeface="微软雅黑" pitchFamily="34" charset="-122"/>
                <a:ea typeface="微软雅黑" pitchFamily="34" charset="-122"/>
              </a:rPr>
              <a:t>保障机制</a:t>
            </a:r>
            <a:r>
              <a:rPr lang="zh-CN" altLang="en-US" sz="1600" dirty="0">
                <a:solidFill>
                  <a:srgbClr val="292929"/>
                </a:solidFill>
                <a:latin typeface="微软雅黑" pitchFamily="34" charset="-122"/>
                <a:ea typeface="微软雅黑" pitchFamily="34" charset="-122"/>
              </a:rPr>
              <a:t>：组织、制度、流程、考核。</a:t>
            </a:r>
            <a:endParaRPr lang="en-US" altLang="zh-CN" sz="1600" dirty="0">
              <a:solidFill>
                <a:srgbClr val="292929"/>
              </a:solidFill>
              <a:latin typeface="微软雅黑" pitchFamily="34" charset="-122"/>
              <a:ea typeface="微软雅黑" pitchFamily="34" charset="-122"/>
            </a:endParaRPr>
          </a:p>
          <a:p>
            <a:pPr marL="228594" indent="-228594" defTabSz="1263119" eaLnBrk="1" hangingPunct="1">
              <a:buFont typeface="Arial" charset="0"/>
              <a:buChar char="•"/>
            </a:pPr>
            <a:r>
              <a:rPr lang="zh-CN" altLang="en-US" sz="1600" b="1" dirty="0">
                <a:solidFill>
                  <a:srgbClr val="292929"/>
                </a:solidFill>
                <a:latin typeface="微软雅黑" pitchFamily="34" charset="-122"/>
                <a:ea typeface="微软雅黑" pitchFamily="34" charset="-122"/>
              </a:rPr>
              <a:t>定标准：</a:t>
            </a:r>
            <a:r>
              <a:rPr lang="zh-CN" altLang="en-US" sz="1600" dirty="0">
                <a:solidFill>
                  <a:srgbClr val="292929"/>
                </a:solidFill>
                <a:latin typeface="微软雅黑" pitchFamily="34" charset="-122"/>
                <a:ea typeface="微软雅黑" pitchFamily="34" charset="-122"/>
              </a:rPr>
              <a:t>制定数据标准、集成标准和管理标准；</a:t>
            </a:r>
            <a:endParaRPr lang="en-US" altLang="zh-CN" sz="1600" dirty="0">
              <a:solidFill>
                <a:srgbClr val="292929"/>
              </a:solidFill>
              <a:latin typeface="微软雅黑" pitchFamily="34" charset="-122"/>
              <a:ea typeface="微软雅黑" pitchFamily="34" charset="-122"/>
            </a:endParaRPr>
          </a:p>
          <a:p>
            <a:pPr marL="228594" indent="-228594" defTabSz="1263119" eaLnBrk="1" hangingPunct="1">
              <a:buFont typeface="Arial" charset="0"/>
              <a:buChar char="•"/>
            </a:pPr>
            <a:endParaRPr lang="zh-CN" altLang="en-US" sz="1600" dirty="0">
              <a:solidFill>
                <a:srgbClr val="292929"/>
              </a:solidFill>
              <a:latin typeface="微软雅黑" pitchFamily="34" charset="-122"/>
              <a:ea typeface="微软雅黑" pitchFamily="34" charset="-122"/>
            </a:endParaRPr>
          </a:p>
        </p:txBody>
      </p:sp>
      <p:sp>
        <p:nvSpPr>
          <p:cNvPr id="157" name="矩形 156"/>
          <p:cNvSpPr/>
          <p:nvPr/>
        </p:nvSpPr>
        <p:spPr>
          <a:xfrm>
            <a:off x="2398909" y="1601020"/>
            <a:ext cx="1210588" cy="338554"/>
          </a:xfrm>
          <a:prstGeom prst="rect">
            <a:avLst/>
          </a:prstGeom>
        </p:spPr>
        <p:txBody>
          <a:bodyPr wrap="none">
            <a:spAutoFit/>
          </a:bodyPr>
          <a:lstStyle/>
          <a:p>
            <a:r>
              <a:rPr lang="zh-CN" altLang="en-US" sz="1600" b="1" dirty="0">
                <a:solidFill>
                  <a:srgbClr val="292929"/>
                </a:solidFill>
                <a:latin typeface="+mn-ea"/>
              </a:rPr>
              <a:t>“建体系”</a:t>
            </a:r>
            <a:endParaRPr lang="zh-CN" altLang="en-US" sz="1600" b="1" dirty="0">
              <a:latin typeface="+mn-ea"/>
            </a:endParaRPr>
          </a:p>
        </p:txBody>
      </p:sp>
      <p:sp>
        <p:nvSpPr>
          <p:cNvPr id="158" name="右箭头 157"/>
          <p:cNvSpPr/>
          <p:nvPr/>
        </p:nvSpPr>
        <p:spPr>
          <a:xfrm>
            <a:off x="4746448" y="2522583"/>
            <a:ext cx="842087" cy="257269"/>
          </a:xfrm>
          <a:prstGeom prst="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p>
        </p:txBody>
      </p:sp>
      <p:sp>
        <p:nvSpPr>
          <p:cNvPr id="33" name="矩形 32"/>
          <p:cNvSpPr/>
          <p:nvPr/>
        </p:nvSpPr>
        <p:spPr>
          <a:xfrm>
            <a:off x="2911977" y="10280"/>
            <a:ext cx="4624183" cy="7016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0"/>
              </a:spcBef>
              <a:spcAft>
                <a:spcPct val="0"/>
              </a:spcAft>
              <a:defRPr/>
            </a:pPr>
            <a:r>
              <a:rPr lang="zh-CN" altLang="en-US" sz="2400" b="1" kern="0" dirty="0">
                <a:solidFill>
                  <a:schemeClr val="bg1"/>
                </a:solidFill>
                <a:latin typeface="微软雅黑" panose="020B0503020204020204" pitchFamily="34" charset="-122"/>
                <a:ea typeface="微软雅黑" panose="020B0503020204020204" pitchFamily="34" charset="-122"/>
                <a:cs typeface="Arial" panose="020B0604020202020204"/>
              </a:rPr>
              <a:t>主数据标准制定</a:t>
            </a:r>
            <a:endParaRPr lang="zh-CN" altLang="en-US" sz="2000" kern="0" dirty="0">
              <a:solidFill>
                <a:schemeClr val="bg1"/>
              </a:solidFill>
              <a:latin typeface="微软雅黑" panose="020B0503020204020204" pitchFamily="34" charset="-122"/>
              <a:ea typeface="微软雅黑" panose="020B0503020204020204" pitchFamily="34" charset="-122"/>
              <a:cs typeface="Arial" panose="020B0604020202020204"/>
            </a:endParaRPr>
          </a:p>
        </p:txBody>
      </p:sp>
    </p:spTree>
    <p:extLst>
      <p:ext uri="{BB962C8B-B14F-4D97-AF65-F5344CB8AC3E}">
        <p14:creationId xmlns:p14="http://schemas.microsoft.com/office/powerpoint/2010/main" val="3636980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119336" y="980727"/>
            <a:ext cx="1403299" cy="5673999"/>
          </a:xfrm>
          <a:prstGeom prst="rect">
            <a:avLst/>
          </a:prstGeom>
        </p:spPr>
        <p:style>
          <a:lnRef idx="1">
            <a:schemeClr val="accent3"/>
          </a:lnRef>
          <a:fillRef idx="2">
            <a:schemeClr val="accent3"/>
          </a:fillRef>
          <a:effectRef idx="1">
            <a:schemeClr val="accent3"/>
          </a:effectRef>
          <a:fontRef idx="minor">
            <a:schemeClr val="dk1"/>
          </a:fontRef>
        </p:style>
        <p:txBody>
          <a:bodyPr rtlCol="0" anchor="t" anchorCtr="0"/>
          <a:lstStyle/>
          <a:p>
            <a:pPr algn="ctr"/>
            <a:r>
              <a:rPr lang="zh-CN" altLang="en-US" dirty="0"/>
              <a:t>主数据范围</a:t>
            </a:r>
          </a:p>
        </p:txBody>
      </p:sp>
      <p:sp>
        <p:nvSpPr>
          <p:cNvPr id="4" name="矩形 3">
            <a:extLst>
              <a:ext uri="{FF2B5EF4-FFF2-40B4-BE49-F238E27FC236}">
                <a16:creationId xmlns:a16="http://schemas.microsoft.com/office/drawing/2014/main" id="{4D4A14BF-61F3-4931-B72B-038ACDB3E1FB}"/>
              </a:ext>
            </a:extLst>
          </p:cNvPr>
          <p:cNvSpPr/>
          <p:nvPr/>
        </p:nvSpPr>
        <p:spPr>
          <a:xfrm>
            <a:off x="358185" y="1523506"/>
            <a:ext cx="1064262" cy="393326"/>
          </a:xfrm>
          <a:prstGeom prst="rect">
            <a:avLst/>
          </a:prstGeom>
          <a:solidFill>
            <a:schemeClr val="accent2">
              <a:lumMod val="60000"/>
              <a:lumOff val="40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物料</a:t>
            </a:r>
          </a:p>
        </p:txBody>
      </p:sp>
      <p:sp>
        <p:nvSpPr>
          <p:cNvPr id="17" name="矩形 16"/>
          <p:cNvSpPr/>
          <p:nvPr/>
        </p:nvSpPr>
        <p:spPr>
          <a:xfrm>
            <a:off x="2855640" y="-18107"/>
            <a:ext cx="4350666" cy="7016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0"/>
              </a:spcBef>
              <a:spcAft>
                <a:spcPct val="0"/>
              </a:spcAft>
              <a:defRPr/>
            </a:pPr>
            <a:r>
              <a:rPr lang="zh-CN" altLang="en-US" sz="2400" b="1" kern="0" dirty="0">
                <a:solidFill>
                  <a:schemeClr val="bg1"/>
                </a:solidFill>
                <a:latin typeface="微软雅黑" panose="020B0503020204020204" pitchFamily="34" charset="-122"/>
                <a:ea typeface="微软雅黑" panose="020B0503020204020204" pitchFamily="34" charset="-122"/>
                <a:cs typeface="Arial" panose="020B0604020202020204"/>
              </a:rPr>
              <a:t>主数据建设范围</a:t>
            </a:r>
            <a:endParaRPr lang="zh-CN" altLang="en-US" sz="2000" kern="0" dirty="0">
              <a:solidFill>
                <a:schemeClr val="bg1"/>
              </a:solidFill>
              <a:latin typeface="微软雅黑" panose="020B0503020204020204" pitchFamily="34" charset="-122"/>
              <a:ea typeface="微软雅黑" panose="020B0503020204020204" pitchFamily="34" charset="-122"/>
              <a:cs typeface="Arial" panose="020B0604020202020204"/>
            </a:endParaRPr>
          </a:p>
        </p:txBody>
      </p:sp>
      <p:graphicFrame>
        <p:nvGraphicFramePr>
          <p:cNvPr id="3" name="图示 2"/>
          <p:cNvGraphicFramePr/>
          <p:nvPr>
            <p:extLst>
              <p:ext uri="{D42A27DB-BD31-4B8C-83A1-F6EECF244321}">
                <p14:modId xmlns:p14="http://schemas.microsoft.com/office/powerpoint/2010/main" val="3935862318"/>
              </p:ext>
            </p:extLst>
          </p:nvPr>
        </p:nvGraphicFramePr>
        <p:xfrm>
          <a:off x="2351584" y="1007699"/>
          <a:ext cx="4928096" cy="54456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右大括号 7"/>
          <p:cNvSpPr/>
          <p:nvPr/>
        </p:nvSpPr>
        <p:spPr>
          <a:xfrm>
            <a:off x="5623496" y="1124745"/>
            <a:ext cx="504056" cy="186625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文本框 8"/>
          <p:cNvSpPr txBox="1"/>
          <p:nvPr/>
        </p:nvSpPr>
        <p:spPr>
          <a:xfrm>
            <a:off x="6303874" y="1734707"/>
            <a:ext cx="1034089" cy="646331"/>
          </a:xfrm>
          <a:prstGeom prst="rect">
            <a:avLst/>
          </a:prstGeom>
          <a:noFill/>
        </p:spPr>
        <p:txBody>
          <a:bodyPr wrap="square" rtlCol="0">
            <a:spAutoFit/>
          </a:bodyPr>
          <a:lstStyle/>
          <a:p>
            <a:r>
              <a:rPr lang="zh-CN" altLang="en-US" dirty="0"/>
              <a:t>生产类</a:t>
            </a:r>
            <a:endParaRPr lang="en-US" altLang="zh-CN" dirty="0"/>
          </a:p>
          <a:p>
            <a:r>
              <a:rPr lang="zh-CN" altLang="en-US" dirty="0"/>
              <a:t>物料</a:t>
            </a:r>
          </a:p>
        </p:txBody>
      </p:sp>
      <p:sp>
        <p:nvSpPr>
          <p:cNvPr id="22" name="右大括号 21"/>
          <p:cNvSpPr/>
          <p:nvPr/>
        </p:nvSpPr>
        <p:spPr>
          <a:xfrm>
            <a:off x="5607987" y="3356993"/>
            <a:ext cx="504056" cy="186625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文本框 23"/>
          <p:cNvSpPr txBox="1"/>
          <p:nvPr/>
        </p:nvSpPr>
        <p:spPr>
          <a:xfrm>
            <a:off x="6227810" y="3964415"/>
            <a:ext cx="1110154" cy="646331"/>
          </a:xfrm>
          <a:prstGeom prst="rect">
            <a:avLst/>
          </a:prstGeom>
          <a:noFill/>
        </p:spPr>
        <p:txBody>
          <a:bodyPr wrap="square" rtlCol="0">
            <a:spAutoFit/>
          </a:bodyPr>
          <a:lstStyle/>
          <a:p>
            <a:r>
              <a:rPr lang="zh-CN" altLang="en-US" dirty="0"/>
              <a:t>非生产类</a:t>
            </a:r>
            <a:endParaRPr lang="en-US" altLang="zh-CN" dirty="0"/>
          </a:p>
          <a:p>
            <a:r>
              <a:rPr lang="zh-CN" altLang="en-US" dirty="0"/>
              <a:t>物料</a:t>
            </a:r>
          </a:p>
        </p:txBody>
      </p:sp>
      <p:sp>
        <p:nvSpPr>
          <p:cNvPr id="26" name="矩形 25">
            <a:extLst>
              <a:ext uri="{FF2B5EF4-FFF2-40B4-BE49-F238E27FC236}">
                <a16:creationId xmlns:a16="http://schemas.microsoft.com/office/drawing/2014/main" id="{4D4A14BF-61F3-4931-B72B-038ACDB3E1FB}"/>
              </a:ext>
            </a:extLst>
          </p:cNvPr>
          <p:cNvSpPr/>
          <p:nvPr/>
        </p:nvSpPr>
        <p:spPr>
          <a:xfrm>
            <a:off x="358185" y="2447998"/>
            <a:ext cx="1064262" cy="393326"/>
          </a:xfrm>
          <a:prstGeom prst="rect">
            <a:avLst/>
          </a:prstGeom>
          <a:solidFill>
            <a:schemeClr val="accent2">
              <a:lumMod val="60000"/>
              <a:lumOff val="40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产品</a:t>
            </a:r>
          </a:p>
        </p:txBody>
      </p:sp>
      <p:sp>
        <p:nvSpPr>
          <p:cNvPr id="30" name="矩形 29">
            <a:extLst>
              <a:ext uri="{FF2B5EF4-FFF2-40B4-BE49-F238E27FC236}">
                <a16:creationId xmlns:a16="http://schemas.microsoft.com/office/drawing/2014/main" id="{4D4A14BF-61F3-4931-B72B-038ACDB3E1FB}"/>
              </a:ext>
            </a:extLst>
          </p:cNvPr>
          <p:cNvSpPr/>
          <p:nvPr/>
        </p:nvSpPr>
        <p:spPr>
          <a:xfrm>
            <a:off x="358185" y="3372490"/>
            <a:ext cx="1064262" cy="393326"/>
          </a:xfrm>
          <a:prstGeom prst="rect">
            <a:avLst/>
          </a:prstGeom>
          <a:solidFill>
            <a:schemeClr val="accent2">
              <a:lumMod val="60000"/>
              <a:lumOff val="40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客户</a:t>
            </a:r>
          </a:p>
        </p:txBody>
      </p:sp>
      <p:sp>
        <p:nvSpPr>
          <p:cNvPr id="32" name="矩形 31">
            <a:extLst>
              <a:ext uri="{FF2B5EF4-FFF2-40B4-BE49-F238E27FC236}">
                <a16:creationId xmlns:a16="http://schemas.microsoft.com/office/drawing/2014/main" id="{4D4A14BF-61F3-4931-B72B-038ACDB3E1FB}"/>
              </a:ext>
            </a:extLst>
          </p:cNvPr>
          <p:cNvSpPr/>
          <p:nvPr/>
        </p:nvSpPr>
        <p:spPr>
          <a:xfrm>
            <a:off x="347800" y="4296982"/>
            <a:ext cx="1064262" cy="393326"/>
          </a:xfrm>
          <a:prstGeom prst="rect">
            <a:avLst/>
          </a:prstGeom>
          <a:solidFill>
            <a:schemeClr val="accent2">
              <a:lumMod val="60000"/>
              <a:lumOff val="40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供应商</a:t>
            </a:r>
          </a:p>
        </p:txBody>
      </p:sp>
      <p:sp>
        <p:nvSpPr>
          <p:cNvPr id="33" name="矩形 32">
            <a:extLst>
              <a:ext uri="{FF2B5EF4-FFF2-40B4-BE49-F238E27FC236}">
                <a16:creationId xmlns:a16="http://schemas.microsoft.com/office/drawing/2014/main" id="{4D4A14BF-61F3-4931-B72B-038ACDB3E1FB}"/>
              </a:ext>
            </a:extLst>
          </p:cNvPr>
          <p:cNvSpPr/>
          <p:nvPr/>
        </p:nvSpPr>
        <p:spPr>
          <a:xfrm>
            <a:off x="347800" y="5221474"/>
            <a:ext cx="1064262" cy="393326"/>
          </a:xfrm>
          <a:prstGeom prst="rect">
            <a:avLst/>
          </a:prstGeom>
          <a:solidFill>
            <a:schemeClr val="accent2">
              <a:lumMod val="60000"/>
              <a:lumOff val="40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会计科目</a:t>
            </a:r>
          </a:p>
        </p:txBody>
      </p:sp>
      <p:sp>
        <p:nvSpPr>
          <p:cNvPr id="38" name="右大括号 37"/>
          <p:cNvSpPr/>
          <p:nvPr/>
        </p:nvSpPr>
        <p:spPr>
          <a:xfrm>
            <a:off x="7337963" y="5196678"/>
            <a:ext cx="504056" cy="118465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0" name="文本框 39"/>
          <p:cNvSpPr txBox="1"/>
          <p:nvPr/>
        </p:nvSpPr>
        <p:spPr>
          <a:xfrm>
            <a:off x="7951551" y="5327338"/>
            <a:ext cx="1368153" cy="923330"/>
          </a:xfrm>
          <a:prstGeom prst="rect">
            <a:avLst/>
          </a:prstGeom>
          <a:noFill/>
        </p:spPr>
        <p:txBody>
          <a:bodyPr wrap="square" rtlCol="0">
            <a:spAutoFit/>
          </a:bodyPr>
          <a:lstStyle/>
          <a:p>
            <a:r>
              <a:rPr lang="zh-CN" altLang="en-US" dirty="0"/>
              <a:t>根据业务需要提炼新的物料分类</a:t>
            </a:r>
          </a:p>
        </p:txBody>
      </p:sp>
      <p:sp>
        <p:nvSpPr>
          <p:cNvPr id="10" name="文本框 9"/>
          <p:cNvSpPr txBox="1"/>
          <p:nvPr/>
        </p:nvSpPr>
        <p:spPr>
          <a:xfrm>
            <a:off x="7996030" y="1085836"/>
            <a:ext cx="3744416" cy="2031325"/>
          </a:xfrm>
          <a:prstGeom prst="rect">
            <a:avLst/>
          </a:prstGeom>
          <a:noFill/>
          <a:ln>
            <a:solidFill>
              <a:srgbClr val="4DD60C"/>
            </a:solidFill>
          </a:ln>
        </p:spPr>
        <p:txBody>
          <a:bodyPr wrap="square" rtlCol="0">
            <a:spAutoFit/>
          </a:bodyPr>
          <a:lstStyle/>
          <a:p>
            <a:r>
              <a:rPr lang="zh-CN" altLang="en-US" b="1" dirty="0"/>
              <a:t>物料拆分理由：</a:t>
            </a:r>
            <a:endParaRPr lang="en-US" altLang="zh-CN" b="1" dirty="0"/>
          </a:p>
          <a:p>
            <a:r>
              <a:rPr lang="en-US" altLang="zh-CN" dirty="0"/>
              <a:t>1</a:t>
            </a:r>
            <a:r>
              <a:rPr lang="zh-CN" altLang="en-US" dirty="0"/>
              <a:t>、</a:t>
            </a:r>
            <a:r>
              <a:rPr lang="zh-CN" altLang="en-US" dirty="0">
                <a:solidFill>
                  <a:srgbClr val="FF0000"/>
                </a:solidFill>
              </a:rPr>
              <a:t>精细化管理</a:t>
            </a:r>
            <a:r>
              <a:rPr lang="zh-CN" altLang="en-US" dirty="0"/>
              <a:t>，各类物料数据应用场景、数据责任方、数据质量规则等不一致。</a:t>
            </a:r>
            <a:endParaRPr lang="en-US" altLang="zh-CN" dirty="0"/>
          </a:p>
          <a:p>
            <a:r>
              <a:rPr lang="en-US" altLang="zh-CN" dirty="0"/>
              <a:t>2</a:t>
            </a:r>
            <a:r>
              <a:rPr lang="zh-CN" altLang="en-US" dirty="0"/>
              <a:t>、</a:t>
            </a:r>
            <a:r>
              <a:rPr lang="en-US" altLang="zh-CN" dirty="0"/>
              <a:t>PLM</a:t>
            </a:r>
            <a:r>
              <a:rPr lang="zh-CN" altLang="en-US" dirty="0"/>
              <a:t>中已做拆分，</a:t>
            </a:r>
            <a:r>
              <a:rPr lang="zh-CN" altLang="en-US" dirty="0">
                <a:solidFill>
                  <a:srgbClr val="FF0000"/>
                </a:solidFill>
              </a:rPr>
              <a:t>有实现的基础。</a:t>
            </a:r>
            <a:endParaRPr lang="en-US" altLang="zh-CN" dirty="0">
              <a:solidFill>
                <a:srgbClr val="FF0000"/>
              </a:solidFill>
            </a:endParaRPr>
          </a:p>
          <a:p>
            <a:r>
              <a:rPr lang="en-US" altLang="zh-CN" dirty="0"/>
              <a:t>3</a:t>
            </a:r>
            <a:r>
              <a:rPr lang="zh-CN" altLang="en-US" dirty="0"/>
              <a:t>、根据历史项目经验，从</a:t>
            </a:r>
            <a:r>
              <a:rPr lang="zh-CN" altLang="en-US" dirty="0">
                <a:solidFill>
                  <a:srgbClr val="FF0000"/>
                </a:solidFill>
              </a:rPr>
              <a:t>数据管理长远考虑</a:t>
            </a:r>
            <a:r>
              <a:rPr lang="zh-CN" altLang="en-US" dirty="0"/>
              <a:t>有物料分类管理的需求。</a:t>
            </a:r>
            <a:endParaRPr lang="en-US" altLang="zh-CN" dirty="0"/>
          </a:p>
        </p:txBody>
      </p:sp>
      <p:sp>
        <p:nvSpPr>
          <p:cNvPr id="41" name="文本框 40"/>
          <p:cNvSpPr txBox="1"/>
          <p:nvPr/>
        </p:nvSpPr>
        <p:spPr>
          <a:xfrm>
            <a:off x="8040216" y="3410417"/>
            <a:ext cx="3700230" cy="1200329"/>
          </a:xfrm>
          <a:prstGeom prst="rect">
            <a:avLst/>
          </a:prstGeom>
          <a:noFill/>
          <a:ln>
            <a:solidFill>
              <a:srgbClr val="FFC000"/>
            </a:solidFill>
          </a:ln>
        </p:spPr>
        <p:txBody>
          <a:bodyPr wrap="square" rtlCol="0">
            <a:spAutoFit/>
          </a:bodyPr>
          <a:lstStyle/>
          <a:p>
            <a:r>
              <a:rPr lang="zh-CN" altLang="en-US" b="1" dirty="0"/>
              <a:t>物料引起的问题：</a:t>
            </a:r>
            <a:endParaRPr lang="en-US" altLang="zh-CN" b="1" dirty="0"/>
          </a:p>
          <a:p>
            <a:r>
              <a:rPr lang="en-US" altLang="zh-CN" dirty="0"/>
              <a:t>1</a:t>
            </a:r>
            <a:r>
              <a:rPr lang="zh-CN" altLang="en-US" dirty="0"/>
              <a:t>、</a:t>
            </a:r>
            <a:r>
              <a:rPr lang="zh-CN" altLang="en-US" dirty="0">
                <a:solidFill>
                  <a:srgbClr val="FF0000"/>
                </a:solidFill>
              </a:rPr>
              <a:t>集成接口复杂</a:t>
            </a:r>
            <a:r>
              <a:rPr lang="zh-CN" altLang="en-US" dirty="0"/>
              <a:t>。</a:t>
            </a:r>
            <a:endParaRPr lang="en-US" altLang="zh-CN" dirty="0"/>
          </a:p>
          <a:p>
            <a:r>
              <a:rPr lang="en-US" altLang="zh-CN" dirty="0"/>
              <a:t>2</a:t>
            </a:r>
            <a:r>
              <a:rPr lang="zh-CN" altLang="en-US" dirty="0"/>
              <a:t>、项目工作量大，包括标准制定、模型设计、流程配置等</a:t>
            </a:r>
            <a:r>
              <a:rPr lang="zh-CN" altLang="en-US" dirty="0">
                <a:solidFill>
                  <a:srgbClr val="FF0000"/>
                </a:solidFill>
              </a:rPr>
              <a:t>。</a:t>
            </a:r>
            <a:endParaRPr lang="en-US" altLang="zh-CN" dirty="0">
              <a:solidFill>
                <a:srgbClr val="FF0000"/>
              </a:solidFill>
            </a:endParaRPr>
          </a:p>
        </p:txBody>
      </p:sp>
      <p:sp>
        <p:nvSpPr>
          <p:cNvPr id="11" name="左大括号 10"/>
          <p:cNvSpPr/>
          <p:nvPr/>
        </p:nvSpPr>
        <p:spPr>
          <a:xfrm>
            <a:off x="1522635" y="4869160"/>
            <a:ext cx="425150" cy="11928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42" name="组合 41"/>
          <p:cNvGrpSpPr/>
          <p:nvPr/>
        </p:nvGrpSpPr>
        <p:grpSpPr>
          <a:xfrm>
            <a:off x="2082360" y="4725144"/>
            <a:ext cx="1284298" cy="409054"/>
            <a:chOff x="23881" y="2217126"/>
            <a:chExt cx="1284298" cy="642149"/>
          </a:xfrm>
        </p:grpSpPr>
        <p:sp>
          <p:nvSpPr>
            <p:cNvPr id="43" name="圆角矩形 42"/>
            <p:cNvSpPr/>
            <p:nvPr/>
          </p:nvSpPr>
          <p:spPr>
            <a:xfrm>
              <a:off x="23881" y="2217126"/>
              <a:ext cx="1284298" cy="642149"/>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4" name="圆角矩形 4"/>
            <p:cNvSpPr/>
            <p:nvPr/>
          </p:nvSpPr>
          <p:spPr>
            <a:xfrm>
              <a:off x="42689" y="2235934"/>
              <a:ext cx="1246682" cy="6045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kern="1200" dirty="0"/>
                <a:t>预算科目</a:t>
              </a:r>
            </a:p>
          </p:txBody>
        </p:sp>
      </p:grpSp>
      <p:grpSp>
        <p:nvGrpSpPr>
          <p:cNvPr id="45" name="组合 44"/>
          <p:cNvGrpSpPr/>
          <p:nvPr/>
        </p:nvGrpSpPr>
        <p:grpSpPr>
          <a:xfrm>
            <a:off x="2063552" y="5286575"/>
            <a:ext cx="1284298" cy="409054"/>
            <a:chOff x="23881" y="2217126"/>
            <a:chExt cx="1284298" cy="642149"/>
          </a:xfrm>
        </p:grpSpPr>
        <p:sp>
          <p:nvSpPr>
            <p:cNvPr id="46" name="圆角矩形 45"/>
            <p:cNvSpPr/>
            <p:nvPr/>
          </p:nvSpPr>
          <p:spPr>
            <a:xfrm>
              <a:off x="23881" y="2217126"/>
              <a:ext cx="1284298" cy="642149"/>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7" name="圆角矩形 4"/>
            <p:cNvSpPr/>
            <p:nvPr/>
          </p:nvSpPr>
          <p:spPr>
            <a:xfrm>
              <a:off x="42689" y="2235934"/>
              <a:ext cx="1246682" cy="6045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dirty="0"/>
                <a:t>成本中心</a:t>
              </a:r>
              <a:endParaRPr lang="zh-CN" altLang="en-US" sz="1600" kern="1200" dirty="0"/>
            </a:p>
          </p:txBody>
        </p:sp>
      </p:grpSp>
      <p:grpSp>
        <p:nvGrpSpPr>
          <p:cNvPr id="48" name="组合 47"/>
          <p:cNvGrpSpPr/>
          <p:nvPr/>
        </p:nvGrpSpPr>
        <p:grpSpPr>
          <a:xfrm>
            <a:off x="2063552" y="5848006"/>
            <a:ext cx="1284298" cy="409054"/>
            <a:chOff x="23881" y="2217126"/>
            <a:chExt cx="1284298" cy="642149"/>
          </a:xfrm>
        </p:grpSpPr>
        <p:sp>
          <p:nvSpPr>
            <p:cNvPr id="49" name="圆角矩形 48"/>
            <p:cNvSpPr/>
            <p:nvPr/>
          </p:nvSpPr>
          <p:spPr>
            <a:xfrm>
              <a:off x="23881" y="2217126"/>
              <a:ext cx="1284298" cy="642149"/>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0" name="圆角矩形 4"/>
            <p:cNvSpPr/>
            <p:nvPr/>
          </p:nvSpPr>
          <p:spPr>
            <a:xfrm>
              <a:off x="42689" y="2235934"/>
              <a:ext cx="1246682" cy="6045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dirty="0"/>
                <a:t>核</a:t>
              </a:r>
              <a:r>
                <a:rPr lang="zh-CN" altLang="en-US" sz="1600" kern="1200" dirty="0"/>
                <a:t>算科目</a:t>
              </a:r>
            </a:p>
          </p:txBody>
        </p:sp>
      </p:grpSp>
      <p:cxnSp>
        <p:nvCxnSpPr>
          <p:cNvPr id="15" name="曲线连接符 14"/>
          <p:cNvCxnSpPr>
            <a:stCxn id="4" idx="3"/>
            <a:endCxn id="3" idx="1"/>
          </p:cNvCxnSpPr>
          <p:nvPr/>
        </p:nvCxnSpPr>
        <p:spPr>
          <a:xfrm>
            <a:off x="1422447" y="1720169"/>
            <a:ext cx="929137" cy="2010348"/>
          </a:xfrm>
          <a:prstGeom prst="curvedConnector3">
            <a:avLst/>
          </a:prstGeom>
          <a:ln>
            <a:tailEnd type="triangle"/>
          </a:ln>
        </p:spPr>
        <p:style>
          <a:lnRef idx="3">
            <a:schemeClr val="accent1"/>
          </a:lnRef>
          <a:fillRef idx="0">
            <a:schemeClr val="accent1"/>
          </a:fillRef>
          <a:effectRef idx="2">
            <a:schemeClr val="accent1"/>
          </a:effectRef>
          <a:fontRef idx="minor">
            <a:schemeClr val="tx1"/>
          </a:fontRef>
        </p:style>
      </p:cxnSp>
      <p:sp>
        <p:nvSpPr>
          <p:cNvPr id="31" name="矩形 30">
            <a:extLst>
              <a:ext uri="{FF2B5EF4-FFF2-40B4-BE49-F238E27FC236}">
                <a16:creationId xmlns:a16="http://schemas.microsoft.com/office/drawing/2014/main" id="{4D4A14BF-61F3-4931-B72B-038ACDB3E1FB}"/>
              </a:ext>
            </a:extLst>
          </p:cNvPr>
          <p:cNvSpPr/>
          <p:nvPr/>
        </p:nvSpPr>
        <p:spPr>
          <a:xfrm>
            <a:off x="312386" y="6145965"/>
            <a:ext cx="1064262" cy="393326"/>
          </a:xfrm>
          <a:prstGeom prst="rect">
            <a:avLst/>
          </a:prstGeom>
          <a:solidFill>
            <a:schemeClr val="accent2">
              <a:lumMod val="60000"/>
              <a:lumOff val="40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销售合同</a:t>
            </a:r>
          </a:p>
        </p:txBody>
      </p:sp>
    </p:spTree>
    <p:extLst>
      <p:ext uri="{BB962C8B-B14F-4D97-AF65-F5344CB8AC3E}">
        <p14:creationId xmlns:p14="http://schemas.microsoft.com/office/powerpoint/2010/main" val="1826220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5">
            <a:extLst>
              <a:ext uri="{FF2B5EF4-FFF2-40B4-BE49-F238E27FC236}">
                <a16:creationId xmlns:a16="http://schemas.microsoft.com/office/drawing/2014/main" id="{06E30D33-27DF-4F28-AC36-D3B3CA45ABDB}"/>
              </a:ext>
            </a:extLst>
          </p:cNvPr>
          <p:cNvGraphicFramePr>
            <a:graphicFrameLocks noGrp="1"/>
          </p:cNvGraphicFramePr>
          <p:nvPr/>
        </p:nvGraphicFramePr>
        <p:xfrm>
          <a:off x="943013" y="1686839"/>
          <a:ext cx="2374407" cy="518160"/>
        </p:xfrm>
        <a:graphic>
          <a:graphicData uri="http://schemas.openxmlformats.org/drawingml/2006/table">
            <a:tbl>
              <a:tblPr firstRow="1" bandRow="1">
                <a:tableStyleId>{5C22544A-7EE6-4342-B048-85BDC9FD1C3A}</a:tableStyleId>
              </a:tblPr>
              <a:tblGrid>
                <a:gridCol w="791469">
                  <a:extLst>
                    <a:ext uri="{9D8B030D-6E8A-4147-A177-3AD203B41FA5}">
                      <a16:colId xmlns:a16="http://schemas.microsoft.com/office/drawing/2014/main" val="195067083"/>
                    </a:ext>
                  </a:extLst>
                </a:gridCol>
                <a:gridCol w="791469">
                  <a:extLst>
                    <a:ext uri="{9D8B030D-6E8A-4147-A177-3AD203B41FA5}">
                      <a16:colId xmlns:a16="http://schemas.microsoft.com/office/drawing/2014/main" val="3427393751"/>
                    </a:ext>
                  </a:extLst>
                </a:gridCol>
                <a:gridCol w="791469">
                  <a:extLst>
                    <a:ext uri="{9D8B030D-6E8A-4147-A177-3AD203B41FA5}">
                      <a16:colId xmlns:a16="http://schemas.microsoft.com/office/drawing/2014/main" val="20002"/>
                    </a:ext>
                  </a:extLst>
                </a:gridCol>
              </a:tblGrid>
              <a:tr h="370840">
                <a:tc>
                  <a:txBody>
                    <a:bodyPr/>
                    <a:lstStyle/>
                    <a:p>
                      <a:pPr algn="ctr"/>
                      <a:r>
                        <a:rPr lang="zh-CN" altLang="en-US" sz="1400" dirty="0">
                          <a:latin typeface="微软雅黑" panose="020B0503020204020204" pitchFamily="34" charset="-122"/>
                          <a:ea typeface="微软雅黑" panose="020B0503020204020204" pitchFamily="34" charset="-122"/>
                        </a:rPr>
                        <a:t>基础属性</a:t>
                      </a:r>
                    </a:p>
                  </a:txBody>
                  <a:tcPr anchor="ctr">
                    <a:solidFill>
                      <a:srgbClr val="4DD60C"/>
                    </a:solidFill>
                  </a:tcPr>
                </a:tc>
                <a:tc>
                  <a:txBody>
                    <a:bodyPr/>
                    <a:lstStyle/>
                    <a:p>
                      <a:pPr algn="ctr"/>
                      <a:r>
                        <a:rPr lang="zh-CN" altLang="en-US" sz="1400" dirty="0">
                          <a:latin typeface="微软雅黑" panose="020B0503020204020204" pitchFamily="34" charset="-122"/>
                          <a:ea typeface="微软雅黑" panose="020B0503020204020204" pitchFamily="34" charset="-122"/>
                        </a:rPr>
                        <a:t>采购视图属性</a:t>
                      </a:r>
                    </a:p>
                  </a:txBody>
                  <a:tcPr anchor="ctr"/>
                </a:tc>
                <a:tc>
                  <a:txBody>
                    <a:bodyPr/>
                    <a:lstStyle/>
                    <a:p>
                      <a:pPr algn="ctr"/>
                      <a:r>
                        <a:rPr lang="en-US" altLang="zh-CN" sz="1400" dirty="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2442578829"/>
                  </a:ext>
                </a:extLst>
              </a:tr>
            </a:tbl>
          </a:graphicData>
        </a:graphic>
      </p:graphicFrame>
      <p:sp>
        <p:nvSpPr>
          <p:cNvPr id="6" name="文本框 5">
            <a:extLst>
              <a:ext uri="{FF2B5EF4-FFF2-40B4-BE49-F238E27FC236}">
                <a16:creationId xmlns:a16="http://schemas.microsoft.com/office/drawing/2014/main" id="{5C2F2802-610E-494D-A0E5-DBA52BC04723}"/>
              </a:ext>
            </a:extLst>
          </p:cNvPr>
          <p:cNvSpPr txBox="1"/>
          <p:nvPr/>
        </p:nvSpPr>
        <p:spPr>
          <a:xfrm>
            <a:off x="0" y="1412776"/>
            <a:ext cx="739432" cy="738664"/>
          </a:xfrm>
          <a:prstGeom prst="rect">
            <a:avLst/>
          </a:prstGeom>
          <a:noFill/>
        </p:spPr>
        <p:txBody>
          <a:bodyPr wrap="square" rtlCol="0">
            <a:spAutoFit/>
          </a:bodyPr>
          <a:lstStyle/>
          <a:p>
            <a:pPr algn="ctr"/>
            <a:r>
              <a:rPr lang="zh-CN" altLang="en-US" sz="1400" dirty="0">
                <a:latin typeface="微软雅黑" panose="020B0503020204020204" pitchFamily="34" charset="-122"/>
                <a:ea typeface="微软雅黑" panose="020B0503020204020204" pitchFamily="34" charset="-122"/>
              </a:rPr>
              <a:t>传统主数据项目</a:t>
            </a:r>
          </a:p>
        </p:txBody>
      </p:sp>
      <p:sp>
        <p:nvSpPr>
          <p:cNvPr id="7" name="矩形 6">
            <a:extLst>
              <a:ext uri="{FF2B5EF4-FFF2-40B4-BE49-F238E27FC236}">
                <a16:creationId xmlns:a16="http://schemas.microsoft.com/office/drawing/2014/main" id="{A1B849AC-5B4D-4758-BBA3-943A35378A15}"/>
              </a:ext>
            </a:extLst>
          </p:cNvPr>
          <p:cNvSpPr/>
          <p:nvPr/>
        </p:nvSpPr>
        <p:spPr>
          <a:xfrm>
            <a:off x="807049" y="1340768"/>
            <a:ext cx="2654385" cy="909886"/>
          </a:xfrm>
          <a:prstGeom prst="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t" anchorCtr="0"/>
          <a:lstStyle/>
          <a:p>
            <a:pPr algn="ctr"/>
            <a:r>
              <a:rPr lang="en-US" altLang="zh-CN" dirty="0"/>
              <a:t>SRM</a:t>
            </a:r>
            <a:r>
              <a:rPr lang="zh-CN" altLang="en-US" dirty="0"/>
              <a:t>系统</a:t>
            </a:r>
          </a:p>
        </p:txBody>
      </p:sp>
      <p:sp>
        <p:nvSpPr>
          <p:cNvPr id="17" name="矩形 16"/>
          <p:cNvSpPr/>
          <p:nvPr/>
        </p:nvSpPr>
        <p:spPr>
          <a:xfrm>
            <a:off x="2609430" y="35712"/>
            <a:ext cx="4350666" cy="7016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0"/>
              </a:spcBef>
              <a:spcAft>
                <a:spcPct val="0"/>
              </a:spcAft>
              <a:defRPr/>
            </a:pPr>
            <a:r>
              <a:rPr lang="zh-CN" altLang="en-US" sz="2400" b="1" kern="0" dirty="0">
                <a:solidFill>
                  <a:schemeClr val="bg1"/>
                </a:solidFill>
                <a:latin typeface="微软雅黑" panose="020B0503020204020204" pitchFamily="34" charset="-122"/>
                <a:ea typeface="微软雅黑" panose="020B0503020204020204" pitchFamily="34" charset="-122"/>
                <a:cs typeface="Arial" panose="020B0604020202020204"/>
              </a:rPr>
              <a:t>主数据管理扩展</a:t>
            </a:r>
            <a:endParaRPr lang="zh-CN" altLang="en-US" sz="2000" kern="0" dirty="0">
              <a:solidFill>
                <a:schemeClr val="bg1"/>
              </a:solidFill>
              <a:latin typeface="微软雅黑" panose="020B0503020204020204" pitchFamily="34" charset="-122"/>
              <a:ea typeface="微软雅黑" panose="020B0503020204020204" pitchFamily="34" charset="-122"/>
              <a:cs typeface="Arial" panose="020B0604020202020204"/>
            </a:endParaRPr>
          </a:p>
        </p:txBody>
      </p:sp>
      <p:graphicFrame>
        <p:nvGraphicFramePr>
          <p:cNvPr id="19" name="表格 5">
            <a:extLst>
              <a:ext uri="{FF2B5EF4-FFF2-40B4-BE49-F238E27FC236}">
                <a16:creationId xmlns:a16="http://schemas.microsoft.com/office/drawing/2014/main" id="{06E30D33-27DF-4F28-AC36-D3B3CA45ABDB}"/>
              </a:ext>
            </a:extLst>
          </p:cNvPr>
          <p:cNvGraphicFramePr>
            <a:graphicFrameLocks noGrp="1"/>
          </p:cNvGraphicFramePr>
          <p:nvPr/>
        </p:nvGraphicFramePr>
        <p:xfrm>
          <a:off x="3741415" y="1686839"/>
          <a:ext cx="2374407" cy="518160"/>
        </p:xfrm>
        <a:graphic>
          <a:graphicData uri="http://schemas.openxmlformats.org/drawingml/2006/table">
            <a:tbl>
              <a:tblPr firstRow="1" bandRow="1">
                <a:tableStyleId>{5C22544A-7EE6-4342-B048-85BDC9FD1C3A}</a:tableStyleId>
              </a:tblPr>
              <a:tblGrid>
                <a:gridCol w="791469">
                  <a:extLst>
                    <a:ext uri="{9D8B030D-6E8A-4147-A177-3AD203B41FA5}">
                      <a16:colId xmlns:a16="http://schemas.microsoft.com/office/drawing/2014/main" val="195067083"/>
                    </a:ext>
                  </a:extLst>
                </a:gridCol>
                <a:gridCol w="791469">
                  <a:extLst>
                    <a:ext uri="{9D8B030D-6E8A-4147-A177-3AD203B41FA5}">
                      <a16:colId xmlns:a16="http://schemas.microsoft.com/office/drawing/2014/main" val="3427393751"/>
                    </a:ext>
                  </a:extLst>
                </a:gridCol>
                <a:gridCol w="791469">
                  <a:extLst>
                    <a:ext uri="{9D8B030D-6E8A-4147-A177-3AD203B41FA5}">
                      <a16:colId xmlns:a16="http://schemas.microsoft.com/office/drawing/2014/main" val="20002"/>
                    </a:ext>
                  </a:extLst>
                </a:gridCol>
              </a:tblGrid>
              <a:tr h="370840">
                <a:tc>
                  <a:txBody>
                    <a:bodyPr/>
                    <a:lstStyle/>
                    <a:p>
                      <a:pPr algn="ctr"/>
                      <a:r>
                        <a:rPr lang="zh-CN" altLang="en-US" sz="1400" dirty="0">
                          <a:latin typeface="微软雅黑" panose="020B0503020204020204" pitchFamily="34" charset="-122"/>
                          <a:ea typeface="微软雅黑" panose="020B0503020204020204" pitchFamily="34" charset="-122"/>
                        </a:rPr>
                        <a:t>基础属性</a:t>
                      </a:r>
                    </a:p>
                  </a:txBody>
                  <a:tcPr anchor="ctr">
                    <a:solidFill>
                      <a:srgbClr val="4DD60C"/>
                    </a:solidFill>
                  </a:tcPr>
                </a:tc>
                <a:tc>
                  <a:txBody>
                    <a:bodyPr/>
                    <a:lstStyle/>
                    <a:p>
                      <a:pPr algn="ctr"/>
                      <a:r>
                        <a:rPr lang="zh-CN" altLang="en-US" sz="1400" dirty="0">
                          <a:latin typeface="微软雅黑" panose="020B0503020204020204" pitchFamily="34" charset="-122"/>
                          <a:ea typeface="微软雅黑" panose="020B0503020204020204" pitchFamily="34" charset="-122"/>
                        </a:rPr>
                        <a:t>销售视图属性</a:t>
                      </a:r>
                    </a:p>
                  </a:txBody>
                  <a:tcPr anchor="ctr"/>
                </a:tc>
                <a:tc>
                  <a:txBody>
                    <a:bodyPr/>
                    <a:lstStyle/>
                    <a:p>
                      <a:pPr algn="ctr"/>
                      <a:r>
                        <a:rPr lang="en-US" altLang="zh-CN" sz="1400" dirty="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2442578829"/>
                  </a:ext>
                </a:extLst>
              </a:tr>
            </a:tbl>
          </a:graphicData>
        </a:graphic>
      </p:graphicFrame>
      <p:sp>
        <p:nvSpPr>
          <p:cNvPr id="20" name="矩形 19">
            <a:extLst>
              <a:ext uri="{FF2B5EF4-FFF2-40B4-BE49-F238E27FC236}">
                <a16:creationId xmlns:a16="http://schemas.microsoft.com/office/drawing/2014/main" id="{A1B849AC-5B4D-4758-BBA3-943A35378A15}"/>
              </a:ext>
            </a:extLst>
          </p:cNvPr>
          <p:cNvSpPr/>
          <p:nvPr/>
        </p:nvSpPr>
        <p:spPr>
          <a:xfrm>
            <a:off x="3605451" y="1340768"/>
            <a:ext cx="2654385" cy="909886"/>
          </a:xfrm>
          <a:prstGeom prst="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t" anchorCtr="0"/>
          <a:lstStyle/>
          <a:p>
            <a:pPr algn="ctr"/>
            <a:r>
              <a:rPr lang="en-US" altLang="zh-CN" dirty="0"/>
              <a:t>CRM</a:t>
            </a:r>
            <a:r>
              <a:rPr lang="zh-CN" altLang="en-US" dirty="0"/>
              <a:t>系统</a:t>
            </a:r>
          </a:p>
        </p:txBody>
      </p:sp>
      <p:graphicFrame>
        <p:nvGraphicFramePr>
          <p:cNvPr id="22" name="表格 5">
            <a:extLst>
              <a:ext uri="{FF2B5EF4-FFF2-40B4-BE49-F238E27FC236}">
                <a16:creationId xmlns:a16="http://schemas.microsoft.com/office/drawing/2014/main" id="{06E30D33-27DF-4F28-AC36-D3B3CA45ABDB}"/>
              </a:ext>
            </a:extLst>
          </p:cNvPr>
          <p:cNvGraphicFramePr>
            <a:graphicFrameLocks noGrp="1"/>
          </p:cNvGraphicFramePr>
          <p:nvPr/>
        </p:nvGraphicFramePr>
        <p:xfrm>
          <a:off x="6539817" y="1709354"/>
          <a:ext cx="2374407" cy="518160"/>
        </p:xfrm>
        <a:graphic>
          <a:graphicData uri="http://schemas.openxmlformats.org/drawingml/2006/table">
            <a:tbl>
              <a:tblPr firstRow="1" bandRow="1">
                <a:tableStyleId>{5C22544A-7EE6-4342-B048-85BDC9FD1C3A}</a:tableStyleId>
              </a:tblPr>
              <a:tblGrid>
                <a:gridCol w="791469">
                  <a:extLst>
                    <a:ext uri="{9D8B030D-6E8A-4147-A177-3AD203B41FA5}">
                      <a16:colId xmlns:a16="http://schemas.microsoft.com/office/drawing/2014/main" val="195067083"/>
                    </a:ext>
                  </a:extLst>
                </a:gridCol>
                <a:gridCol w="791469">
                  <a:extLst>
                    <a:ext uri="{9D8B030D-6E8A-4147-A177-3AD203B41FA5}">
                      <a16:colId xmlns:a16="http://schemas.microsoft.com/office/drawing/2014/main" val="3427393751"/>
                    </a:ext>
                  </a:extLst>
                </a:gridCol>
                <a:gridCol w="791469">
                  <a:extLst>
                    <a:ext uri="{9D8B030D-6E8A-4147-A177-3AD203B41FA5}">
                      <a16:colId xmlns:a16="http://schemas.microsoft.com/office/drawing/2014/main" val="20002"/>
                    </a:ext>
                  </a:extLst>
                </a:gridCol>
              </a:tblGrid>
              <a:tr h="370840">
                <a:tc>
                  <a:txBody>
                    <a:bodyPr/>
                    <a:lstStyle/>
                    <a:p>
                      <a:pPr algn="ctr"/>
                      <a:r>
                        <a:rPr lang="zh-CN" altLang="en-US" sz="1400" dirty="0">
                          <a:latin typeface="微软雅黑" panose="020B0503020204020204" pitchFamily="34" charset="-122"/>
                          <a:ea typeface="微软雅黑" panose="020B0503020204020204" pitchFamily="34" charset="-122"/>
                        </a:rPr>
                        <a:t>基础属性</a:t>
                      </a:r>
                    </a:p>
                  </a:txBody>
                  <a:tcPr anchor="ctr">
                    <a:solidFill>
                      <a:srgbClr val="4DD60C"/>
                    </a:solidFill>
                  </a:tcPr>
                </a:tc>
                <a:tc>
                  <a:txBody>
                    <a:bodyPr/>
                    <a:lstStyle/>
                    <a:p>
                      <a:pPr algn="ctr"/>
                      <a:r>
                        <a:rPr lang="zh-CN" altLang="en-US" sz="1400" dirty="0">
                          <a:latin typeface="微软雅黑" panose="020B0503020204020204" pitchFamily="34" charset="-122"/>
                          <a:ea typeface="微软雅黑" panose="020B0503020204020204" pitchFamily="34" charset="-122"/>
                        </a:rPr>
                        <a:t>生产视图属性</a:t>
                      </a:r>
                    </a:p>
                  </a:txBody>
                  <a:tcPr anchor="ctr"/>
                </a:tc>
                <a:tc>
                  <a:txBody>
                    <a:bodyPr/>
                    <a:lstStyle/>
                    <a:p>
                      <a:pPr algn="ctr"/>
                      <a:r>
                        <a:rPr lang="en-US" altLang="zh-CN" sz="1400" dirty="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2442578829"/>
                  </a:ext>
                </a:extLst>
              </a:tr>
            </a:tbl>
          </a:graphicData>
        </a:graphic>
      </p:graphicFrame>
      <p:sp>
        <p:nvSpPr>
          <p:cNvPr id="24" name="矩形 23">
            <a:extLst>
              <a:ext uri="{FF2B5EF4-FFF2-40B4-BE49-F238E27FC236}">
                <a16:creationId xmlns:a16="http://schemas.microsoft.com/office/drawing/2014/main" id="{A1B849AC-5B4D-4758-BBA3-943A35378A15}"/>
              </a:ext>
            </a:extLst>
          </p:cNvPr>
          <p:cNvSpPr/>
          <p:nvPr/>
        </p:nvSpPr>
        <p:spPr>
          <a:xfrm>
            <a:off x="6403853" y="1363283"/>
            <a:ext cx="2654385" cy="909886"/>
          </a:xfrm>
          <a:prstGeom prst="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t" anchorCtr="0"/>
          <a:lstStyle/>
          <a:p>
            <a:pPr algn="ctr"/>
            <a:r>
              <a:rPr lang="en-US" altLang="zh-CN" dirty="0"/>
              <a:t>MES</a:t>
            </a:r>
            <a:r>
              <a:rPr lang="zh-CN" altLang="en-US" dirty="0"/>
              <a:t>系统</a:t>
            </a:r>
          </a:p>
        </p:txBody>
      </p:sp>
      <p:graphicFrame>
        <p:nvGraphicFramePr>
          <p:cNvPr id="26" name="表格 5">
            <a:extLst>
              <a:ext uri="{FF2B5EF4-FFF2-40B4-BE49-F238E27FC236}">
                <a16:creationId xmlns:a16="http://schemas.microsoft.com/office/drawing/2014/main" id="{06E30D33-27DF-4F28-AC36-D3B3CA45ABDB}"/>
              </a:ext>
            </a:extLst>
          </p:cNvPr>
          <p:cNvGraphicFramePr>
            <a:graphicFrameLocks noGrp="1"/>
          </p:cNvGraphicFramePr>
          <p:nvPr/>
        </p:nvGraphicFramePr>
        <p:xfrm>
          <a:off x="9338219" y="1709354"/>
          <a:ext cx="2374407" cy="518160"/>
        </p:xfrm>
        <a:graphic>
          <a:graphicData uri="http://schemas.openxmlformats.org/drawingml/2006/table">
            <a:tbl>
              <a:tblPr firstRow="1" bandRow="1">
                <a:tableStyleId>{5C22544A-7EE6-4342-B048-85BDC9FD1C3A}</a:tableStyleId>
              </a:tblPr>
              <a:tblGrid>
                <a:gridCol w="791469">
                  <a:extLst>
                    <a:ext uri="{9D8B030D-6E8A-4147-A177-3AD203B41FA5}">
                      <a16:colId xmlns:a16="http://schemas.microsoft.com/office/drawing/2014/main" val="195067083"/>
                    </a:ext>
                  </a:extLst>
                </a:gridCol>
                <a:gridCol w="791469">
                  <a:extLst>
                    <a:ext uri="{9D8B030D-6E8A-4147-A177-3AD203B41FA5}">
                      <a16:colId xmlns:a16="http://schemas.microsoft.com/office/drawing/2014/main" val="3427393751"/>
                    </a:ext>
                  </a:extLst>
                </a:gridCol>
                <a:gridCol w="791469">
                  <a:extLst>
                    <a:ext uri="{9D8B030D-6E8A-4147-A177-3AD203B41FA5}">
                      <a16:colId xmlns:a16="http://schemas.microsoft.com/office/drawing/2014/main" val="20002"/>
                    </a:ext>
                  </a:extLst>
                </a:gridCol>
              </a:tblGrid>
              <a:tr h="370840">
                <a:tc>
                  <a:txBody>
                    <a:bodyPr/>
                    <a:lstStyle/>
                    <a:p>
                      <a:pPr algn="ctr"/>
                      <a:r>
                        <a:rPr lang="zh-CN" altLang="en-US" sz="1400" dirty="0">
                          <a:latin typeface="微软雅黑" panose="020B0503020204020204" pitchFamily="34" charset="-122"/>
                          <a:ea typeface="微软雅黑" panose="020B0503020204020204" pitchFamily="34" charset="-122"/>
                        </a:rPr>
                        <a:t>基础属性</a:t>
                      </a:r>
                    </a:p>
                  </a:txBody>
                  <a:tcPr anchor="ctr">
                    <a:solidFill>
                      <a:srgbClr val="4DD60C"/>
                    </a:solidFill>
                  </a:tcPr>
                </a:tc>
                <a:tc>
                  <a:txBody>
                    <a:bodyPr/>
                    <a:lstStyle/>
                    <a:p>
                      <a:pPr algn="ctr"/>
                      <a:r>
                        <a:rPr lang="zh-CN" altLang="en-US" sz="1400" dirty="0">
                          <a:latin typeface="微软雅黑" panose="020B0503020204020204" pitchFamily="34" charset="-122"/>
                          <a:ea typeface="微软雅黑" panose="020B0503020204020204" pitchFamily="34" charset="-122"/>
                        </a:rPr>
                        <a:t>计划视图属性</a:t>
                      </a:r>
                    </a:p>
                  </a:txBody>
                  <a:tcPr anchor="ctr"/>
                </a:tc>
                <a:tc>
                  <a:txBody>
                    <a:bodyPr/>
                    <a:lstStyle/>
                    <a:p>
                      <a:pPr algn="ctr"/>
                      <a:r>
                        <a:rPr lang="en-US" altLang="zh-CN" sz="1400" dirty="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2442578829"/>
                  </a:ext>
                </a:extLst>
              </a:tr>
            </a:tbl>
          </a:graphicData>
        </a:graphic>
      </p:graphicFrame>
      <p:sp>
        <p:nvSpPr>
          <p:cNvPr id="30" name="矩形 29">
            <a:extLst>
              <a:ext uri="{FF2B5EF4-FFF2-40B4-BE49-F238E27FC236}">
                <a16:creationId xmlns:a16="http://schemas.microsoft.com/office/drawing/2014/main" id="{A1B849AC-5B4D-4758-BBA3-943A35378A15}"/>
              </a:ext>
            </a:extLst>
          </p:cNvPr>
          <p:cNvSpPr/>
          <p:nvPr/>
        </p:nvSpPr>
        <p:spPr>
          <a:xfrm>
            <a:off x="9202255" y="1363283"/>
            <a:ext cx="2654385" cy="909886"/>
          </a:xfrm>
          <a:prstGeom prst="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t" anchorCtr="0"/>
          <a:lstStyle/>
          <a:p>
            <a:pPr algn="ctr"/>
            <a:r>
              <a:rPr lang="en-US" altLang="zh-CN" dirty="0"/>
              <a:t>ERP</a:t>
            </a:r>
            <a:r>
              <a:rPr lang="zh-CN" altLang="en-US" dirty="0"/>
              <a:t>系统</a:t>
            </a:r>
          </a:p>
        </p:txBody>
      </p:sp>
      <p:graphicFrame>
        <p:nvGraphicFramePr>
          <p:cNvPr id="32" name="表格 5">
            <a:extLst>
              <a:ext uri="{FF2B5EF4-FFF2-40B4-BE49-F238E27FC236}">
                <a16:creationId xmlns:a16="http://schemas.microsoft.com/office/drawing/2014/main" id="{06E30D33-27DF-4F28-AC36-D3B3CA45ABDB}"/>
              </a:ext>
            </a:extLst>
          </p:cNvPr>
          <p:cNvGraphicFramePr>
            <a:graphicFrameLocks noGrp="1"/>
          </p:cNvGraphicFramePr>
          <p:nvPr/>
        </p:nvGraphicFramePr>
        <p:xfrm>
          <a:off x="5628217" y="3178899"/>
          <a:ext cx="1119220" cy="370840"/>
        </p:xfrm>
        <a:graphic>
          <a:graphicData uri="http://schemas.openxmlformats.org/drawingml/2006/table">
            <a:tbl>
              <a:tblPr firstRow="1" bandRow="1">
                <a:tableStyleId>{5C22544A-7EE6-4342-B048-85BDC9FD1C3A}</a:tableStyleId>
              </a:tblPr>
              <a:tblGrid>
                <a:gridCol w="1119220">
                  <a:extLst>
                    <a:ext uri="{9D8B030D-6E8A-4147-A177-3AD203B41FA5}">
                      <a16:colId xmlns:a16="http://schemas.microsoft.com/office/drawing/2014/main" val="195067083"/>
                    </a:ext>
                  </a:extLst>
                </a:gridCol>
              </a:tblGrid>
              <a:tr h="370840">
                <a:tc>
                  <a:txBody>
                    <a:bodyPr/>
                    <a:lstStyle/>
                    <a:p>
                      <a:pPr algn="ctr"/>
                      <a:r>
                        <a:rPr lang="zh-CN" altLang="en-US" sz="1400" dirty="0">
                          <a:latin typeface="微软雅黑" panose="020B0503020204020204" pitchFamily="34" charset="-122"/>
                          <a:ea typeface="微软雅黑" panose="020B0503020204020204" pitchFamily="34" charset="-122"/>
                        </a:rPr>
                        <a:t>主数据属性</a:t>
                      </a:r>
                    </a:p>
                  </a:txBody>
                  <a:tcPr anchor="ctr">
                    <a:solidFill>
                      <a:srgbClr val="4DD60C"/>
                    </a:solidFill>
                  </a:tcPr>
                </a:tc>
                <a:extLst>
                  <a:ext uri="{0D108BD9-81ED-4DB2-BD59-A6C34878D82A}">
                    <a16:rowId xmlns:a16="http://schemas.microsoft.com/office/drawing/2014/main" val="2442578829"/>
                  </a:ext>
                </a:extLst>
              </a:tr>
            </a:tbl>
          </a:graphicData>
        </a:graphic>
      </p:graphicFrame>
      <p:sp>
        <p:nvSpPr>
          <p:cNvPr id="33" name="矩形 32">
            <a:extLst>
              <a:ext uri="{FF2B5EF4-FFF2-40B4-BE49-F238E27FC236}">
                <a16:creationId xmlns:a16="http://schemas.microsoft.com/office/drawing/2014/main" id="{A1B849AC-5B4D-4758-BBA3-943A35378A15}"/>
              </a:ext>
            </a:extLst>
          </p:cNvPr>
          <p:cNvSpPr/>
          <p:nvPr/>
        </p:nvSpPr>
        <p:spPr>
          <a:xfrm>
            <a:off x="4932643" y="2818859"/>
            <a:ext cx="2654385" cy="792088"/>
          </a:xfrm>
          <a:prstGeom prst="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t" anchorCtr="0"/>
          <a:lstStyle/>
          <a:p>
            <a:pPr algn="ctr"/>
            <a:r>
              <a:rPr lang="en-US" altLang="zh-CN" dirty="0"/>
              <a:t>MDM</a:t>
            </a:r>
            <a:r>
              <a:rPr lang="zh-CN" altLang="en-US" dirty="0"/>
              <a:t>系统</a:t>
            </a:r>
          </a:p>
        </p:txBody>
      </p:sp>
      <p:graphicFrame>
        <p:nvGraphicFramePr>
          <p:cNvPr id="34" name="表格 5">
            <a:extLst>
              <a:ext uri="{FF2B5EF4-FFF2-40B4-BE49-F238E27FC236}">
                <a16:creationId xmlns:a16="http://schemas.microsoft.com/office/drawing/2014/main" id="{06E30D33-27DF-4F28-AC36-D3B3CA45ABDB}"/>
              </a:ext>
            </a:extLst>
          </p:cNvPr>
          <p:cNvGraphicFramePr>
            <a:graphicFrameLocks noGrp="1"/>
          </p:cNvGraphicFramePr>
          <p:nvPr/>
        </p:nvGraphicFramePr>
        <p:xfrm>
          <a:off x="943013" y="4567159"/>
          <a:ext cx="2374407" cy="518160"/>
        </p:xfrm>
        <a:graphic>
          <a:graphicData uri="http://schemas.openxmlformats.org/drawingml/2006/table">
            <a:tbl>
              <a:tblPr firstRow="1" bandRow="1">
                <a:tableStyleId>{5C22544A-7EE6-4342-B048-85BDC9FD1C3A}</a:tableStyleId>
              </a:tblPr>
              <a:tblGrid>
                <a:gridCol w="791469">
                  <a:extLst>
                    <a:ext uri="{9D8B030D-6E8A-4147-A177-3AD203B41FA5}">
                      <a16:colId xmlns:a16="http://schemas.microsoft.com/office/drawing/2014/main" val="195067083"/>
                    </a:ext>
                  </a:extLst>
                </a:gridCol>
                <a:gridCol w="791469">
                  <a:extLst>
                    <a:ext uri="{9D8B030D-6E8A-4147-A177-3AD203B41FA5}">
                      <a16:colId xmlns:a16="http://schemas.microsoft.com/office/drawing/2014/main" val="3427393751"/>
                    </a:ext>
                  </a:extLst>
                </a:gridCol>
                <a:gridCol w="791469">
                  <a:extLst>
                    <a:ext uri="{9D8B030D-6E8A-4147-A177-3AD203B41FA5}">
                      <a16:colId xmlns:a16="http://schemas.microsoft.com/office/drawing/2014/main" val="20002"/>
                    </a:ext>
                  </a:extLst>
                </a:gridCol>
              </a:tblGrid>
              <a:tr h="370840">
                <a:tc>
                  <a:txBody>
                    <a:bodyPr/>
                    <a:lstStyle/>
                    <a:p>
                      <a:pPr algn="ctr"/>
                      <a:r>
                        <a:rPr lang="zh-CN" altLang="en-US" sz="1400" dirty="0">
                          <a:latin typeface="微软雅黑" panose="020B0503020204020204" pitchFamily="34" charset="-122"/>
                          <a:ea typeface="微软雅黑" panose="020B0503020204020204" pitchFamily="34" charset="-122"/>
                        </a:rPr>
                        <a:t>基础属性</a:t>
                      </a:r>
                    </a:p>
                  </a:txBody>
                  <a:tcPr anchor="ctr">
                    <a:solidFill>
                      <a:srgbClr val="4DD60C"/>
                    </a:solidFill>
                  </a:tcPr>
                </a:tc>
                <a:tc>
                  <a:txBody>
                    <a:bodyPr/>
                    <a:lstStyle/>
                    <a:p>
                      <a:pPr algn="ctr"/>
                      <a:r>
                        <a:rPr lang="zh-CN" altLang="en-US" sz="1400" dirty="0">
                          <a:latin typeface="微软雅黑" panose="020B0503020204020204" pitchFamily="34" charset="-122"/>
                          <a:ea typeface="微软雅黑" panose="020B0503020204020204" pitchFamily="34" charset="-122"/>
                        </a:rPr>
                        <a:t>采购视图属性</a:t>
                      </a:r>
                    </a:p>
                  </a:txBody>
                  <a:tcPr anchor="ctr">
                    <a:solidFill>
                      <a:srgbClr val="00B0F0"/>
                    </a:solidFill>
                  </a:tcPr>
                </a:tc>
                <a:tc>
                  <a:txBody>
                    <a:bodyPr/>
                    <a:lstStyle/>
                    <a:p>
                      <a:pPr algn="ctr"/>
                      <a:r>
                        <a:rPr lang="en-US" altLang="zh-CN" sz="1400" dirty="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2442578829"/>
                  </a:ext>
                </a:extLst>
              </a:tr>
            </a:tbl>
          </a:graphicData>
        </a:graphic>
      </p:graphicFrame>
      <p:sp>
        <p:nvSpPr>
          <p:cNvPr id="36" name="文本框 35">
            <a:extLst>
              <a:ext uri="{FF2B5EF4-FFF2-40B4-BE49-F238E27FC236}">
                <a16:creationId xmlns:a16="http://schemas.microsoft.com/office/drawing/2014/main" id="{5C2F2802-610E-494D-A0E5-DBA52BC04723}"/>
              </a:ext>
            </a:extLst>
          </p:cNvPr>
          <p:cNvSpPr txBox="1"/>
          <p:nvPr/>
        </p:nvSpPr>
        <p:spPr>
          <a:xfrm>
            <a:off x="0" y="4365104"/>
            <a:ext cx="739432" cy="523220"/>
          </a:xfrm>
          <a:prstGeom prst="rect">
            <a:avLst/>
          </a:prstGeom>
          <a:noFill/>
        </p:spPr>
        <p:txBody>
          <a:bodyPr wrap="square" rtlCol="0">
            <a:spAutoFit/>
          </a:bodyPr>
          <a:lstStyle/>
          <a:p>
            <a:pPr algn="ctr"/>
            <a:r>
              <a:rPr lang="zh-CN" altLang="en-US" sz="1400" dirty="0">
                <a:latin typeface="微软雅黑" panose="020B0503020204020204" pitchFamily="34" charset="-122"/>
                <a:ea typeface="微软雅黑" panose="020B0503020204020204" pitchFamily="34" charset="-122"/>
              </a:rPr>
              <a:t>本主数据项目</a:t>
            </a:r>
          </a:p>
        </p:txBody>
      </p:sp>
      <p:sp>
        <p:nvSpPr>
          <p:cNvPr id="37" name="矩形 36">
            <a:extLst>
              <a:ext uri="{FF2B5EF4-FFF2-40B4-BE49-F238E27FC236}">
                <a16:creationId xmlns:a16="http://schemas.microsoft.com/office/drawing/2014/main" id="{A1B849AC-5B4D-4758-BBA3-943A35378A15}"/>
              </a:ext>
            </a:extLst>
          </p:cNvPr>
          <p:cNvSpPr/>
          <p:nvPr/>
        </p:nvSpPr>
        <p:spPr>
          <a:xfrm>
            <a:off x="807049" y="4221088"/>
            <a:ext cx="2654385" cy="909886"/>
          </a:xfrm>
          <a:prstGeom prst="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t" anchorCtr="0"/>
          <a:lstStyle/>
          <a:p>
            <a:pPr algn="ctr"/>
            <a:r>
              <a:rPr lang="en-US" altLang="zh-CN" dirty="0"/>
              <a:t>SRM</a:t>
            </a:r>
            <a:r>
              <a:rPr lang="zh-CN" altLang="en-US" dirty="0"/>
              <a:t>系统</a:t>
            </a:r>
          </a:p>
        </p:txBody>
      </p:sp>
      <p:graphicFrame>
        <p:nvGraphicFramePr>
          <p:cNvPr id="38" name="表格 5">
            <a:extLst>
              <a:ext uri="{FF2B5EF4-FFF2-40B4-BE49-F238E27FC236}">
                <a16:creationId xmlns:a16="http://schemas.microsoft.com/office/drawing/2014/main" id="{06E30D33-27DF-4F28-AC36-D3B3CA45ABDB}"/>
              </a:ext>
            </a:extLst>
          </p:cNvPr>
          <p:cNvGraphicFramePr>
            <a:graphicFrameLocks noGrp="1"/>
          </p:cNvGraphicFramePr>
          <p:nvPr/>
        </p:nvGraphicFramePr>
        <p:xfrm>
          <a:off x="3741415" y="4567159"/>
          <a:ext cx="2374407" cy="518160"/>
        </p:xfrm>
        <a:graphic>
          <a:graphicData uri="http://schemas.openxmlformats.org/drawingml/2006/table">
            <a:tbl>
              <a:tblPr firstRow="1" bandRow="1">
                <a:tableStyleId>{5C22544A-7EE6-4342-B048-85BDC9FD1C3A}</a:tableStyleId>
              </a:tblPr>
              <a:tblGrid>
                <a:gridCol w="791469">
                  <a:extLst>
                    <a:ext uri="{9D8B030D-6E8A-4147-A177-3AD203B41FA5}">
                      <a16:colId xmlns:a16="http://schemas.microsoft.com/office/drawing/2014/main" val="195067083"/>
                    </a:ext>
                  </a:extLst>
                </a:gridCol>
                <a:gridCol w="791469">
                  <a:extLst>
                    <a:ext uri="{9D8B030D-6E8A-4147-A177-3AD203B41FA5}">
                      <a16:colId xmlns:a16="http://schemas.microsoft.com/office/drawing/2014/main" val="3427393751"/>
                    </a:ext>
                  </a:extLst>
                </a:gridCol>
                <a:gridCol w="791469">
                  <a:extLst>
                    <a:ext uri="{9D8B030D-6E8A-4147-A177-3AD203B41FA5}">
                      <a16:colId xmlns:a16="http://schemas.microsoft.com/office/drawing/2014/main" val="20002"/>
                    </a:ext>
                  </a:extLst>
                </a:gridCol>
              </a:tblGrid>
              <a:tr h="370840">
                <a:tc>
                  <a:txBody>
                    <a:bodyPr/>
                    <a:lstStyle/>
                    <a:p>
                      <a:pPr algn="ctr"/>
                      <a:r>
                        <a:rPr lang="zh-CN" altLang="en-US" sz="1400" dirty="0">
                          <a:latin typeface="微软雅黑" panose="020B0503020204020204" pitchFamily="34" charset="-122"/>
                          <a:ea typeface="微软雅黑" panose="020B0503020204020204" pitchFamily="34" charset="-122"/>
                        </a:rPr>
                        <a:t>基础属性</a:t>
                      </a:r>
                    </a:p>
                  </a:txBody>
                  <a:tcPr anchor="ctr">
                    <a:solidFill>
                      <a:srgbClr val="4DD60C"/>
                    </a:solidFill>
                  </a:tcPr>
                </a:tc>
                <a:tc>
                  <a:txBody>
                    <a:bodyPr/>
                    <a:lstStyle/>
                    <a:p>
                      <a:pPr algn="ctr"/>
                      <a:r>
                        <a:rPr lang="zh-CN" altLang="en-US" sz="1400" dirty="0">
                          <a:latin typeface="微软雅黑" panose="020B0503020204020204" pitchFamily="34" charset="-122"/>
                          <a:ea typeface="微软雅黑" panose="020B0503020204020204" pitchFamily="34" charset="-122"/>
                        </a:rPr>
                        <a:t>销售视图属性</a:t>
                      </a:r>
                    </a:p>
                  </a:txBody>
                  <a:tcPr anchor="ctr">
                    <a:solidFill>
                      <a:srgbClr val="00B0F0"/>
                    </a:solidFill>
                  </a:tcPr>
                </a:tc>
                <a:tc>
                  <a:txBody>
                    <a:bodyPr/>
                    <a:lstStyle/>
                    <a:p>
                      <a:pPr algn="ctr"/>
                      <a:r>
                        <a:rPr lang="en-US" altLang="zh-CN" sz="1400" dirty="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2442578829"/>
                  </a:ext>
                </a:extLst>
              </a:tr>
            </a:tbl>
          </a:graphicData>
        </a:graphic>
      </p:graphicFrame>
      <p:sp>
        <p:nvSpPr>
          <p:cNvPr id="40" name="矩形 39">
            <a:extLst>
              <a:ext uri="{FF2B5EF4-FFF2-40B4-BE49-F238E27FC236}">
                <a16:creationId xmlns:a16="http://schemas.microsoft.com/office/drawing/2014/main" id="{A1B849AC-5B4D-4758-BBA3-943A35378A15}"/>
              </a:ext>
            </a:extLst>
          </p:cNvPr>
          <p:cNvSpPr/>
          <p:nvPr/>
        </p:nvSpPr>
        <p:spPr>
          <a:xfrm>
            <a:off x="3605451" y="4221088"/>
            <a:ext cx="2654385" cy="909886"/>
          </a:xfrm>
          <a:prstGeom prst="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t" anchorCtr="0"/>
          <a:lstStyle/>
          <a:p>
            <a:pPr algn="ctr"/>
            <a:r>
              <a:rPr lang="en-US" altLang="zh-CN" dirty="0"/>
              <a:t>CRM</a:t>
            </a:r>
            <a:r>
              <a:rPr lang="zh-CN" altLang="en-US" dirty="0"/>
              <a:t>系统</a:t>
            </a:r>
          </a:p>
        </p:txBody>
      </p:sp>
      <p:graphicFrame>
        <p:nvGraphicFramePr>
          <p:cNvPr id="41" name="表格 5">
            <a:extLst>
              <a:ext uri="{FF2B5EF4-FFF2-40B4-BE49-F238E27FC236}">
                <a16:creationId xmlns:a16="http://schemas.microsoft.com/office/drawing/2014/main" id="{06E30D33-27DF-4F28-AC36-D3B3CA45ABDB}"/>
              </a:ext>
            </a:extLst>
          </p:cNvPr>
          <p:cNvGraphicFramePr>
            <a:graphicFrameLocks noGrp="1"/>
          </p:cNvGraphicFramePr>
          <p:nvPr/>
        </p:nvGraphicFramePr>
        <p:xfrm>
          <a:off x="6539817" y="4589674"/>
          <a:ext cx="2374407" cy="518160"/>
        </p:xfrm>
        <a:graphic>
          <a:graphicData uri="http://schemas.openxmlformats.org/drawingml/2006/table">
            <a:tbl>
              <a:tblPr firstRow="1" bandRow="1">
                <a:tableStyleId>{5C22544A-7EE6-4342-B048-85BDC9FD1C3A}</a:tableStyleId>
              </a:tblPr>
              <a:tblGrid>
                <a:gridCol w="791469">
                  <a:extLst>
                    <a:ext uri="{9D8B030D-6E8A-4147-A177-3AD203B41FA5}">
                      <a16:colId xmlns:a16="http://schemas.microsoft.com/office/drawing/2014/main" val="195067083"/>
                    </a:ext>
                  </a:extLst>
                </a:gridCol>
                <a:gridCol w="791469">
                  <a:extLst>
                    <a:ext uri="{9D8B030D-6E8A-4147-A177-3AD203B41FA5}">
                      <a16:colId xmlns:a16="http://schemas.microsoft.com/office/drawing/2014/main" val="3427393751"/>
                    </a:ext>
                  </a:extLst>
                </a:gridCol>
                <a:gridCol w="791469">
                  <a:extLst>
                    <a:ext uri="{9D8B030D-6E8A-4147-A177-3AD203B41FA5}">
                      <a16:colId xmlns:a16="http://schemas.microsoft.com/office/drawing/2014/main" val="20002"/>
                    </a:ext>
                  </a:extLst>
                </a:gridCol>
              </a:tblGrid>
              <a:tr h="370840">
                <a:tc>
                  <a:txBody>
                    <a:bodyPr/>
                    <a:lstStyle/>
                    <a:p>
                      <a:pPr algn="ctr"/>
                      <a:r>
                        <a:rPr lang="zh-CN" altLang="en-US" sz="1400" dirty="0">
                          <a:latin typeface="微软雅黑" panose="020B0503020204020204" pitchFamily="34" charset="-122"/>
                          <a:ea typeface="微软雅黑" panose="020B0503020204020204" pitchFamily="34" charset="-122"/>
                        </a:rPr>
                        <a:t>基础属性</a:t>
                      </a:r>
                    </a:p>
                  </a:txBody>
                  <a:tcPr anchor="ctr">
                    <a:solidFill>
                      <a:srgbClr val="4DD60C"/>
                    </a:solidFill>
                  </a:tcPr>
                </a:tc>
                <a:tc>
                  <a:txBody>
                    <a:bodyPr/>
                    <a:lstStyle/>
                    <a:p>
                      <a:pPr algn="ctr"/>
                      <a:r>
                        <a:rPr lang="zh-CN" altLang="en-US" sz="1400" dirty="0">
                          <a:latin typeface="微软雅黑" panose="020B0503020204020204" pitchFamily="34" charset="-122"/>
                          <a:ea typeface="微软雅黑" panose="020B0503020204020204" pitchFamily="34" charset="-122"/>
                        </a:rPr>
                        <a:t>生产视图属性</a:t>
                      </a:r>
                    </a:p>
                  </a:txBody>
                  <a:tcPr anchor="ctr">
                    <a:solidFill>
                      <a:srgbClr val="00B0F0"/>
                    </a:solidFill>
                  </a:tcPr>
                </a:tc>
                <a:tc>
                  <a:txBody>
                    <a:bodyPr/>
                    <a:lstStyle/>
                    <a:p>
                      <a:pPr algn="ctr"/>
                      <a:r>
                        <a:rPr lang="en-US" altLang="zh-CN" sz="1400" dirty="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2442578829"/>
                  </a:ext>
                </a:extLst>
              </a:tr>
            </a:tbl>
          </a:graphicData>
        </a:graphic>
      </p:graphicFrame>
      <p:sp>
        <p:nvSpPr>
          <p:cNvPr id="42" name="矩形 41">
            <a:extLst>
              <a:ext uri="{FF2B5EF4-FFF2-40B4-BE49-F238E27FC236}">
                <a16:creationId xmlns:a16="http://schemas.microsoft.com/office/drawing/2014/main" id="{A1B849AC-5B4D-4758-BBA3-943A35378A15}"/>
              </a:ext>
            </a:extLst>
          </p:cNvPr>
          <p:cNvSpPr/>
          <p:nvPr/>
        </p:nvSpPr>
        <p:spPr>
          <a:xfrm>
            <a:off x="6403853" y="4243603"/>
            <a:ext cx="2654385" cy="909886"/>
          </a:xfrm>
          <a:prstGeom prst="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t" anchorCtr="0"/>
          <a:lstStyle/>
          <a:p>
            <a:pPr algn="ctr"/>
            <a:r>
              <a:rPr lang="en-US" altLang="zh-CN" dirty="0"/>
              <a:t>MES</a:t>
            </a:r>
            <a:r>
              <a:rPr lang="zh-CN" altLang="en-US" dirty="0"/>
              <a:t>系统</a:t>
            </a:r>
          </a:p>
        </p:txBody>
      </p:sp>
      <p:graphicFrame>
        <p:nvGraphicFramePr>
          <p:cNvPr id="43" name="表格 5">
            <a:extLst>
              <a:ext uri="{FF2B5EF4-FFF2-40B4-BE49-F238E27FC236}">
                <a16:creationId xmlns:a16="http://schemas.microsoft.com/office/drawing/2014/main" id="{06E30D33-27DF-4F28-AC36-D3B3CA45ABDB}"/>
              </a:ext>
            </a:extLst>
          </p:cNvPr>
          <p:cNvGraphicFramePr>
            <a:graphicFrameLocks noGrp="1"/>
          </p:cNvGraphicFramePr>
          <p:nvPr/>
        </p:nvGraphicFramePr>
        <p:xfrm>
          <a:off x="9338219" y="4589674"/>
          <a:ext cx="2374407" cy="518160"/>
        </p:xfrm>
        <a:graphic>
          <a:graphicData uri="http://schemas.openxmlformats.org/drawingml/2006/table">
            <a:tbl>
              <a:tblPr firstRow="1" bandRow="1">
                <a:tableStyleId>{5C22544A-7EE6-4342-B048-85BDC9FD1C3A}</a:tableStyleId>
              </a:tblPr>
              <a:tblGrid>
                <a:gridCol w="791469">
                  <a:extLst>
                    <a:ext uri="{9D8B030D-6E8A-4147-A177-3AD203B41FA5}">
                      <a16:colId xmlns:a16="http://schemas.microsoft.com/office/drawing/2014/main" val="195067083"/>
                    </a:ext>
                  </a:extLst>
                </a:gridCol>
                <a:gridCol w="791469">
                  <a:extLst>
                    <a:ext uri="{9D8B030D-6E8A-4147-A177-3AD203B41FA5}">
                      <a16:colId xmlns:a16="http://schemas.microsoft.com/office/drawing/2014/main" val="3427393751"/>
                    </a:ext>
                  </a:extLst>
                </a:gridCol>
                <a:gridCol w="791469">
                  <a:extLst>
                    <a:ext uri="{9D8B030D-6E8A-4147-A177-3AD203B41FA5}">
                      <a16:colId xmlns:a16="http://schemas.microsoft.com/office/drawing/2014/main" val="20002"/>
                    </a:ext>
                  </a:extLst>
                </a:gridCol>
              </a:tblGrid>
              <a:tr h="370840">
                <a:tc>
                  <a:txBody>
                    <a:bodyPr/>
                    <a:lstStyle/>
                    <a:p>
                      <a:pPr algn="ctr"/>
                      <a:r>
                        <a:rPr lang="zh-CN" altLang="en-US" sz="1400" dirty="0">
                          <a:latin typeface="微软雅黑" panose="020B0503020204020204" pitchFamily="34" charset="-122"/>
                          <a:ea typeface="微软雅黑" panose="020B0503020204020204" pitchFamily="34" charset="-122"/>
                        </a:rPr>
                        <a:t>基础属性</a:t>
                      </a:r>
                    </a:p>
                  </a:txBody>
                  <a:tcPr anchor="ctr">
                    <a:solidFill>
                      <a:srgbClr val="4DD60C"/>
                    </a:solidFill>
                  </a:tcPr>
                </a:tc>
                <a:tc>
                  <a:txBody>
                    <a:bodyPr/>
                    <a:lstStyle/>
                    <a:p>
                      <a:pPr algn="ctr"/>
                      <a:r>
                        <a:rPr lang="zh-CN" altLang="en-US" sz="1400" dirty="0">
                          <a:latin typeface="微软雅黑" panose="020B0503020204020204" pitchFamily="34" charset="-122"/>
                          <a:ea typeface="微软雅黑" panose="020B0503020204020204" pitchFamily="34" charset="-122"/>
                        </a:rPr>
                        <a:t>计划视图属性</a:t>
                      </a:r>
                    </a:p>
                  </a:txBody>
                  <a:tcPr anchor="ctr">
                    <a:solidFill>
                      <a:srgbClr val="00B0F0"/>
                    </a:solidFill>
                  </a:tcPr>
                </a:tc>
                <a:tc>
                  <a:txBody>
                    <a:bodyPr/>
                    <a:lstStyle/>
                    <a:p>
                      <a:pPr algn="ctr"/>
                      <a:r>
                        <a:rPr lang="en-US" altLang="zh-CN" sz="1400" dirty="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2442578829"/>
                  </a:ext>
                </a:extLst>
              </a:tr>
            </a:tbl>
          </a:graphicData>
        </a:graphic>
      </p:graphicFrame>
      <p:sp>
        <p:nvSpPr>
          <p:cNvPr id="44" name="矩形 43">
            <a:extLst>
              <a:ext uri="{FF2B5EF4-FFF2-40B4-BE49-F238E27FC236}">
                <a16:creationId xmlns:a16="http://schemas.microsoft.com/office/drawing/2014/main" id="{A1B849AC-5B4D-4758-BBA3-943A35378A15}"/>
              </a:ext>
            </a:extLst>
          </p:cNvPr>
          <p:cNvSpPr/>
          <p:nvPr/>
        </p:nvSpPr>
        <p:spPr>
          <a:xfrm>
            <a:off x="9202255" y="4243603"/>
            <a:ext cx="2654385" cy="909886"/>
          </a:xfrm>
          <a:prstGeom prst="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t" anchorCtr="0"/>
          <a:lstStyle/>
          <a:p>
            <a:pPr algn="ctr"/>
            <a:r>
              <a:rPr lang="en-US" altLang="zh-CN" dirty="0"/>
              <a:t>ERP</a:t>
            </a:r>
            <a:r>
              <a:rPr lang="zh-CN" altLang="en-US" dirty="0"/>
              <a:t>系统</a:t>
            </a:r>
          </a:p>
        </p:txBody>
      </p:sp>
      <p:graphicFrame>
        <p:nvGraphicFramePr>
          <p:cNvPr id="45" name="表格 5">
            <a:extLst>
              <a:ext uri="{FF2B5EF4-FFF2-40B4-BE49-F238E27FC236}">
                <a16:creationId xmlns:a16="http://schemas.microsoft.com/office/drawing/2014/main" id="{06E30D33-27DF-4F28-AC36-D3B3CA45ABDB}"/>
              </a:ext>
            </a:extLst>
          </p:cNvPr>
          <p:cNvGraphicFramePr>
            <a:graphicFrameLocks noGrp="1"/>
          </p:cNvGraphicFramePr>
          <p:nvPr/>
        </p:nvGraphicFramePr>
        <p:xfrm>
          <a:off x="4367804" y="5949280"/>
          <a:ext cx="3932260" cy="518160"/>
        </p:xfrm>
        <a:graphic>
          <a:graphicData uri="http://schemas.openxmlformats.org/drawingml/2006/table">
            <a:tbl>
              <a:tblPr firstRow="1" bandRow="1">
                <a:tableStyleId>{5C22544A-7EE6-4342-B048-85BDC9FD1C3A}</a:tableStyleId>
              </a:tblPr>
              <a:tblGrid>
                <a:gridCol w="786452">
                  <a:extLst>
                    <a:ext uri="{9D8B030D-6E8A-4147-A177-3AD203B41FA5}">
                      <a16:colId xmlns:a16="http://schemas.microsoft.com/office/drawing/2014/main" val="195067083"/>
                    </a:ext>
                  </a:extLst>
                </a:gridCol>
                <a:gridCol w="786452">
                  <a:extLst>
                    <a:ext uri="{9D8B030D-6E8A-4147-A177-3AD203B41FA5}">
                      <a16:colId xmlns:a16="http://schemas.microsoft.com/office/drawing/2014/main" val="20001"/>
                    </a:ext>
                  </a:extLst>
                </a:gridCol>
                <a:gridCol w="786452">
                  <a:extLst>
                    <a:ext uri="{9D8B030D-6E8A-4147-A177-3AD203B41FA5}">
                      <a16:colId xmlns:a16="http://schemas.microsoft.com/office/drawing/2014/main" val="20002"/>
                    </a:ext>
                  </a:extLst>
                </a:gridCol>
                <a:gridCol w="786452">
                  <a:extLst>
                    <a:ext uri="{9D8B030D-6E8A-4147-A177-3AD203B41FA5}">
                      <a16:colId xmlns:a16="http://schemas.microsoft.com/office/drawing/2014/main" val="20003"/>
                    </a:ext>
                  </a:extLst>
                </a:gridCol>
                <a:gridCol w="786452">
                  <a:extLst>
                    <a:ext uri="{9D8B030D-6E8A-4147-A177-3AD203B41FA5}">
                      <a16:colId xmlns:a16="http://schemas.microsoft.com/office/drawing/2014/main" val="20004"/>
                    </a:ext>
                  </a:extLst>
                </a:gridCol>
              </a:tblGrid>
              <a:tr h="370840">
                <a:tc>
                  <a:txBody>
                    <a:bodyPr/>
                    <a:lstStyle/>
                    <a:p>
                      <a:pPr algn="ctr"/>
                      <a:r>
                        <a:rPr lang="zh-CN" altLang="en-US" sz="1400" dirty="0">
                          <a:latin typeface="微软雅黑" panose="020B0503020204020204" pitchFamily="34" charset="-122"/>
                          <a:ea typeface="微软雅黑" panose="020B0503020204020204" pitchFamily="34" charset="-122"/>
                        </a:rPr>
                        <a:t>主数据属性</a:t>
                      </a:r>
                    </a:p>
                  </a:txBody>
                  <a:tcPr anchor="ctr">
                    <a:solidFill>
                      <a:srgbClr val="4DD60C"/>
                    </a:solidFill>
                  </a:tcPr>
                </a:tc>
                <a:tc>
                  <a:txBody>
                    <a:bodyPr/>
                    <a:lstStyle/>
                    <a:p>
                      <a:pPr algn="ctr"/>
                      <a:r>
                        <a:rPr lang="zh-CN" altLang="en-US" sz="1400" dirty="0">
                          <a:latin typeface="微软雅黑" panose="020B0503020204020204" pitchFamily="34" charset="-122"/>
                          <a:ea typeface="微软雅黑" panose="020B0503020204020204" pitchFamily="34" charset="-122"/>
                        </a:rPr>
                        <a:t>采购视图属性</a:t>
                      </a:r>
                    </a:p>
                  </a:txBody>
                  <a:tcPr anchor="ctr">
                    <a:solidFill>
                      <a:srgbClr val="00B0F0"/>
                    </a:solidFill>
                  </a:tcPr>
                </a:tc>
                <a:tc>
                  <a:txBody>
                    <a:bodyPr/>
                    <a:lstStyle/>
                    <a:p>
                      <a:pPr algn="ctr"/>
                      <a:r>
                        <a:rPr lang="zh-CN" altLang="en-US" sz="1400" dirty="0">
                          <a:latin typeface="微软雅黑" panose="020B0503020204020204" pitchFamily="34" charset="-122"/>
                          <a:ea typeface="微软雅黑" panose="020B0503020204020204" pitchFamily="34" charset="-122"/>
                        </a:rPr>
                        <a:t>销售视图属性</a:t>
                      </a:r>
                    </a:p>
                  </a:txBody>
                  <a:tcPr anchor="ctr">
                    <a:solidFill>
                      <a:srgbClr val="00B0F0"/>
                    </a:solidFill>
                  </a:tcPr>
                </a:tc>
                <a:tc>
                  <a:txBody>
                    <a:bodyPr/>
                    <a:lstStyle/>
                    <a:p>
                      <a:pPr algn="ctr"/>
                      <a:r>
                        <a:rPr lang="zh-CN" altLang="en-US" sz="1400" dirty="0">
                          <a:latin typeface="微软雅黑" panose="020B0503020204020204" pitchFamily="34" charset="-122"/>
                          <a:ea typeface="微软雅黑" panose="020B0503020204020204" pitchFamily="34" charset="-122"/>
                        </a:rPr>
                        <a:t>生产视图属性</a:t>
                      </a:r>
                    </a:p>
                  </a:txBody>
                  <a:tcPr anchor="ctr">
                    <a:solidFill>
                      <a:srgbClr val="00B0F0"/>
                    </a:solidFill>
                  </a:tcPr>
                </a:tc>
                <a:tc>
                  <a:txBody>
                    <a:bodyPr/>
                    <a:lstStyle/>
                    <a:p>
                      <a:pPr algn="ctr"/>
                      <a:r>
                        <a:rPr lang="en-US" altLang="zh-CN" sz="1400" dirty="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a:txBody>
                  <a:tcPr anchor="ctr">
                    <a:solidFill>
                      <a:srgbClr val="00B0F0"/>
                    </a:solidFill>
                  </a:tcPr>
                </a:tc>
                <a:extLst>
                  <a:ext uri="{0D108BD9-81ED-4DB2-BD59-A6C34878D82A}">
                    <a16:rowId xmlns:a16="http://schemas.microsoft.com/office/drawing/2014/main" val="2442578829"/>
                  </a:ext>
                </a:extLst>
              </a:tr>
            </a:tbl>
          </a:graphicData>
        </a:graphic>
      </p:graphicFrame>
      <p:sp>
        <p:nvSpPr>
          <p:cNvPr id="46" name="矩形 45">
            <a:extLst>
              <a:ext uri="{FF2B5EF4-FFF2-40B4-BE49-F238E27FC236}">
                <a16:creationId xmlns:a16="http://schemas.microsoft.com/office/drawing/2014/main" id="{A1B849AC-5B4D-4758-BBA3-943A35378A15}"/>
              </a:ext>
            </a:extLst>
          </p:cNvPr>
          <p:cNvSpPr/>
          <p:nvPr/>
        </p:nvSpPr>
        <p:spPr>
          <a:xfrm>
            <a:off x="4151784" y="5589240"/>
            <a:ext cx="4392488" cy="936104"/>
          </a:xfrm>
          <a:prstGeom prst="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t" anchorCtr="0"/>
          <a:lstStyle/>
          <a:p>
            <a:pPr algn="ctr"/>
            <a:r>
              <a:rPr lang="en-US" altLang="zh-CN" dirty="0"/>
              <a:t>MDM</a:t>
            </a:r>
            <a:r>
              <a:rPr lang="zh-CN" altLang="en-US" dirty="0"/>
              <a:t>系统</a:t>
            </a:r>
          </a:p>
        </p:txBody>
      </p:sp>
      <p:cxnSp>
        <p:nvCxnSpPr>
          <p:cNvPr id="3" name="直接箭头连接符 2"/>
          <p:cNvCxnSpPr>
            <a:stCxn id="33" idx="0"/>
            <a:endCxn id="7" idx="2"/>
          </p:cNvCxnSpPr>
          <p:nvPr/>
        </p:nvCxnSpPr>
        <p:spPr>
          <a:xfrm flipH="1" flipV="1">
            <a:off x="2134242" y="2250654"/>
            <a:ext cx="4125594" cy="568205"/>
          </a:xfrm>
          <a:prstGeom prst="straightConnector1">
            <a:avLst/>
          </a:prstGeom>
          <a:ln>
            <a:solidFill>
              <a:srgbClr val="4DD60C"/>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33" idx="0"/>
            <a:endCxn id="24" idx="2"/>
          </p:cNvCxnSpPr>
          <p:nvPr/>
        </p:nvCxnSpPr>
        <p:spPr>
          <a:xfrm flipV="1">
            <a:off x="6259836" y="2273169"/>
            <a:ext cx="1471210" cy="545690"/>
          </a:xfrm>
          <a:prstGeom prst="straightConnector1">
            <a:avLst/>
          </a:prstGeom>
          <a:ln>
            <a:solidFill>
              <a:srgbClr val="4DD60C"/>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33" idx="0"/>
            <a:endCxn id="30" idx="2"/>
          </p:cNvCxnSpPr>
          <p:nvPr/>
        </p:nvCxnSpPr>
        <p:spPr>
          <a:xfrm flipV="1">
            <a:off x="6259836" y="2273169"/>
            <a:ext cx="4269612" cy="545690"/>
          </a:xfrm>
          <a:prstGeom prst="straightConnector1">
            <a:avLst/>
          </a:prstGeom>
          <a:ln>
            <a:solidFill>
              <a:srgbClr val="4DD60C"/>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stCxn id="33" idx="0"/>
            <a:endCxn id="20" idx="2"/>
          </p:cNvCxnSpPr>
          <p:nvPr/>
        </p:nvCxnSpPr>
        <p:spPr>
          <a:xfrm flipH="1" flipV="1">
            <a:off x="4932644" y="2250654"/>
            <a:ext cx="1327192" cy="568205"/>
          </a:xfrm>
          <a:prstGeom prst="straightConnector1">
            <a:avLst/>
          </a:prstGeom>
          <a:ln>
            <a:solidFill>
              <a:srgbClr val="4DD60C"/>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stCxn id="46" idx="0"/>
          </p:cNvCxnSpPr>
          <p:nvPr/>
        </p:nvCxnSpPr>
        <p:spPr>
          <a:xfrm flipH="1" flipV="1">
            <a:off x="1703512" y="5153489"/>
            <a:ext cx="4644516" cy="4357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stCxn id="46" idx="0"/>
          </p:cNvCxnSpPr>
          <p:nvPr/>
        </p:nvCxnSpPr>
        <p:spPr>
          <a:xfrm flipH="1" flipV="1">
            <a:off x="4511824" y="5130974"/>
            <a:ext cx="1836204" cy="458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stCxn id="46" idx="0"/>
          </p:cNvCxnSpPr>
          <p:nvPr/>
        </p:nvCxnSpPr>
        <p:spPr>
          <a:xfrm flipV="1">
            <a:off x="6348028" y="5153489"/>
            <a:ext cx="972108" cy="4357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stCxn id="46" idx="0"/>
          </p:cNvCxnSpPr>
          <p:nvPr/>
        </p:nvCxnSpPr>
        <p:spPr>
          <a:xfrm flipV="1">
            <a:off x="6348028" y="5153489"/>
            <a:ext cx="3780420" cy="4357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文本框 57"/>
          <p:cNvSpPr txBox="1"/>
          <p:nvPr/>
        </p:nvSpPr>
        <p:spPr>
          <a:xfrm>
            <a:off x="4932643" y="6488850"/>
            <a:ext cx="2988332" cy="369332"/>
          </a:xfrm>
          <a:prstGeom prst="rect">
            <a:avLst/>
          </a:prstGeom>
          <a:noFill/>
        </p:spPr>
        <p:txBody>
          <a:bodyPr wrap="square" rtlCol="0">
            <a:spAutoFit/>
          </a:bodyPr>
          <a:lstStyle/>
          <a:p>
            <a:r>
              <a:rPr lang="zh-CN" altLang="en-US" dirty="0"/>
              <a:t>主数据属性</a:t>
            </a:r>
            <a:r>
              <a:rPr lang="en-US" altLang="zh-CN" dirty="0"/>
              <a:t>+</a:t>
            </a:r>
            <a:r>
              <a:rPr lang="zh-CN" altLang="en-US" dirty="0"/>
              <a:t>扩展业务属性</a:t>
            </a:r>
          </a:p>
        </p:txBody>
      </p:sp>
    </p:spTree>
    <p:extLst>
      <p:ext uri="{BB962C8B-B14F-4D97-AF65-F5344CB8AC3E}">
        <p14:creationId xmlns:p14="http://schemas.microsoft.com/office/powerpoint/2010/main" val="2917263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999656" y="0"/>
            <a:ext cx="4824536" cy="6654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0"/>
              </a:spcBef>
              <a:spcAft>
                <a:spcPct val="0"/>
              </a:spcAft>
              <a:defRPr/>
            </a:pPr>
            <a:r>
              <a:rPr lang="zh-CN" altLang="en-US" sz="2400" b="1" kern="0" dirty="0">
                <a:solidFill>
                  <a:schemeClr val="bg1"/>
                </a:solidFill>
                <a:latin typeface="微软雅黑" panose="020B0503020204020204" pitchFamily="34" charset="-122"/>
                <a:ea typeface="微软雅黑" panose="020B0503020204020204" pitchFamily="34" charset="-122"/>
                <a:cs typeface="Arial" panose="020B0604020202020204"/>
              </a:rPr>
              <a:t>物料主数据管理</a:t>
            </a:r>
            <a:endParaRPr lang="zh-CN" altLang="en-US" sz="2000" kern="0" dirty="0">
              <a:solidFill>
                <a:schemeClr val="bg1"/>
              </a:solidFill>
              <a:latin typeface="微软雅黑" panose="020B0503020204020204" pitchFamily="34" charset="-122"/>
              <a:ea typeface="微软雅黑" panose="020B0503020204020204" pitchFamily="34" charset="-122"/>
              <a:cs typeface="Arial" panose="020B0604020202020204"/>
            </a:endParaRPr>
          </a:p>
        </p:txBody>
      </p:sp>
      <p:sp>
        <p:nvSpPr>
          <p:cNvPr id="6" name="文本框 5"/>
          <p:cNvSpPr txBox="1"/>
          <p:nvPr/>
        </p:nvSpPr>
        <p:spPr>
          <a:xfrm>
            <a:off x="5416620" y="1268760"/>
            <a:ext cx="5719939" cy="2308324"/>
          </a:xfrm>
          <a:prstGeom prst="rect">
            <a:avLst/>
          </a:prstGeom>
          <a:noFill/>
        </p:spPr>
        <p:txBody>
          <a:bodyPr wrap="square" rtlCol="0">
            <a:spAutoFit/>
          </a:bodyPr>
          <a:lstStyle/>
          <a:p>
            <a:pPr>
              <a:lnSpc>
                <a:spcPct val="150000"/>
              </a:lnSpc>
            </a:pPr>
            <a:r>
              <a:rPr lang="zh-CN" altLang="en-US" sz="1600" b="1" dirty="0"/>
              <a:t>主数据属性表管理：</a:t>
            </a:r>
            <a:endParaRPr lang="en-US" altLang="zh-CN" sz="1600" b="1" dirty="0"/>
          </a:p>
          <a:p>
            <a:pPr marL="285750" indent="-285750">
              <a:lnSpc>
                <a:spcPct val="150000"/>
              </a:lnSpc>
              <a:buFont typeface="Arial" panose="020B0604020202020204" pitchFamily="34" charset="0"/>
              <a:buChar char="•"/>
            </a:pPr>
            <a:r>
              <a:rPr lang="zh-CN" altLang="en-US" sz="1600" dirty="0"/>
              <a:t>满足主数据基本特征的属性纳入主数据属性管理的范畴</a:t>
            </a:r>
            <a:endParaRPr lang="en-US" altLang="zh-CN" sz="1600" dirty="0"/>
          </a:p>
          <a:p>
            <a:pPr marL="285750" indent="-285750">
              <a:lnSpc>
                <a:spcPct val="150000"/>
              </a:lnSpc>
              <a:buFont typeface="Arial" panose="020B0604020202020204" pitchFamily="34" charset="0"/>
              <a:buChar char="•"/>
            </a:pPr>
            <a:r>
              <a:rPr lang="zh-CN" altLang="en-US" sz="1600" dirty="0"/>
              <a:t>属于主数据属性内容的数据在数据标准中进行统一规范</a:t>
            </a:r>
            <a:endParaRPr lang="en-US" altLang="zh-CN" sz="1600" dirty="0"/>
          </a:p>
          <a:p>
            <a:pPr marL="285750" indent="-285750">
              <a:lnSpc>
                <a:spcPct val="150000"/>
              </a:lnSpc>
              <a:buFont typeface="Arial" panose="020B0604020202020204" pitchFamily="34" charset="0"/>
              <a:buChar char="•"/>
            </a:pPr>
            <a:r>
              <a:rPr lang="zh-CN" altLang="en-US" sz="1600" dirty="0"/>
              <a:t>主数据属性数据管理按照主数据分类、编码、值列表原则治理</a:t>
            </a:r>
            <a:endParaRPr lang="en-US" altLang="zh-CN" sz="1600" dirty="0"/>
          </a:p>
          <a:p>
            <a:pPr marL="285750" indent="-285750">
              <a:lnSpc>
                <a:spcPct val="150000"/>
              </a:lnSpc>
              <a:buFont typeface="Arial" panose="020B0604020202020204" pitchFamily="34" charset="0"/>
              <a:buChar char="•"/>
            </a:pPr>
            <a:r>
              <a:rPr lang="zh-CN" altLang="en-US" sz="1600" dirty="0"/>
              <a:t>主数据属性判断从以下矩阵判断识别</a:t>
            </a:r>
            <a:endParaRPr lang="en-US" altLang="zh-CN" sz="1600" dirty="0"/>
          </a:p>
        </p:txBody>
      </p:sp>
      <p:sp>
        <p:nvSpPr>
          <p:cNvPr id="7" name="文本框 6"/>
          <p:cNvSpPr txBox="1"/>
          <p:nvPr/>
        </p:nvSpPr>
        <p:spPr>
          <a:xfrm>
            <a:off x="5416620" y="3933056"/>
            <a:ext cx="6656044" cy="2308324"/>
          </a:xfrm>
          <a:prstGeom prst="rect">
            <a:avLst/>
          </a:prstGeom>
          <a:noFill/>
        </p:spPr>
        <p:txBody>
          <a:bodyPr wrap="square" rtlCol="0">
            <a:spAutoFit/>
          </a:bodyPr>
          <a:lstStyle/>
          <a:p>
            <a:pPr>
              <a:lnSpc>
                <a:spcPct val="150000"/>
              </a:lnSpc>
            </a:pPr>
            <a:r>
              <a:rPr lang="zh-CN" altLang="en-US" sz="1600" b="1" dirty="0"/>
              <a:t>业务属性扩展表管理：</a:t>
            </a:r>
            <a:endParaRPr lang="en-US" altLang="zh-CN" sz="1600" b="1" dirty="0"/>
          </a:p>
          <a:p>
            <a:pPr marL="285750" indent="-285750">
              <a:lnSpc>
                <a:spcPct val="150000"/>
              </a:lnSpc>
              <a:buFont typeface="Arial" panose="020B0604020202020204" pitchFamily="34" charset="0"/>
              <a:buChar char="•"/>
            </a:pPr>
            <a:r>
              <a:rPr lang="zh-CN" altLang="en-US" sz="1600" dirty="0"/>
              <a:t>不属于主数据属性的数据通过扩展表单独管理</a:t>
            </a:r>
            <a:endParaRPr lang="en-US" altLang="zh-CN" sz="1600" dirty="0"/>
          </a:p>
          <a:p>
            <a:pPr marL="285750" indent="-285750">
              <a:lnSpc>
                <a:spcPct val="150000"/>
              </a:lnSpc>
              <a:buFont typeface="Arial" panose="020B0604020202020204" pitchFamily="34" charset="0"/>
              <a:buChar char="•"/>
            </a:pPr>
            <a:r>
              <a:rPr lang="zh-CN" altLang="en-US" sz="1600" dirty="0"/>
              <a:t>主数据系统作为扩展属性收集工具通过流程驱动收集各业务视图数据</a:t>
            </a:r>
            <a:endParaRPr lang="en-US" altLang="zh-CN" sz="1600" dirty="0"/>
          </a:p>
          <a:p>
            <a:pPr marL="285750" indent="-285750">
              <a:lnSpc>
                <a:spcPct val="150000"/>
              </a:lnSpc>
              <a:buFont typeface="Arial" panose="020B0604020202020204" pitchFamily="34" charset="0"/>
              <a:buChar char="•"/>
            </a:pPr>
            <a:r>
              <a:rPr lang="zh-CN" altLang="en-US" sz="1600" dirty="0"/>
              <a:t>主数据平台代替</a:t>
            </a:r>
            <a:r>
              <a:rPr lang="en-US" altLang="zh-CN" sz="1600" dirty="0"/>
              <a:t>CRM</a:t>
            </a:r>
            <a:r>
              <a:rPr lang="zh-CN" altLang="en-US" sz="1600" dirty="0"/>
              <a:t>、</a:t>
            </a:r>
            <a:r>
              <a:rPr lang="en-US" altLang="zh-CN" sz="1600" dirty="0"/>
              <a:t>OA</a:t>
            </a:r>
            <a:r>
              <a:rPr lang="zh-CN" altLang="en-US" sz="1600" dirty="0"/>
              <a:t>、线下收集数据的业务</a:t>
            </a:r>
            <a:endParaRPr lang="en-US" altLang="zh-CN" sz="1600" dirty="0"/>
          </a:p>
          <a:p>
            <a:pPr marL="285750" indent="-285750">
              <a:lnSpc>
                <a:spcPct val="150000"/>
              </a:lnSpc>
              <a:buFont typeface="Arial" panose="020B0604020202020204" pitchFamily="34" charset="0"/>
              <a:buChar char="•"/>
            </a:pPr>
            <a:r>
              <a:rPr lang="zh-CN" altLang="en-US" sz="1600" dirty="0"/>
              <a:t>扩展属性收集按现有流程为主线根据业务需求调整，以数据管理员调整为主。</a:t>
            </a:r>
          </a:p>
        </p:txBody>
      </p:sp>
      <p:pic>
        <p:nvPicPr>
          <p:cNvPr id="8" name="图片 7"/>
          <p:cNvPicPr>
            <a:picLocks noChangeAspect="1"/>
          </p:cNvPicPr>
          <p:nvPr/>
        </p:nvPicPr>
        <p:blipFill>
          <a:blip r:embed="rId2"/>
          <a:stretch>
            <a:fillRect/>
          </a:stretch>
        </p:blipFill>
        <p:spPr>
          <a:xfrm>
            <a:off x="479376" y="1843534"/>
            <a:ext cx="4800600" cy="3467100"/>
          </a:xfrm>
          <a:prstGeom prst="rect">
            <a:avLst/>
          </a:prstGeom>
        </p:spPr>
      </p:pic>
    </p:spTree>
    <p:extLst>
      <p:ext uri="{BB962C8B-B14F-4D97-AF65-F5344CB8AC3E}">
        <p14:creationId xmlns:p14="http://schemas.microsoft.com/office/powerpoint/2010/main" val="4150504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999656" y="0"/>
            <a:ext cx="4824536" cy="6654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0"/>
              </a:spcBef>
              <a:spcAft>
                <a:spcPct val="0"/>
              </a:spcAft>
              <a:defRPr/>
            </a:pPr>
            <a:r>
              <a:rPr lang="zh-CN" altLang="en-US" sz="2400" b="1" kern="0" dirty="0">
                <a:solidFill>
                  <a:schemeClr val="bg1"/>
                </a:solidFill>
                <a:latin typeface="微软雅黑" panose="020B0503020204020204" pitchFamily="34" charset="-122"/>
                <a:ea typeface="微软雅黑" panose="020B0503020204020204" pitchFamily="34" charset="-122"/>
                <a:cs typeface="Arial" panose="020B0604020202020204"/>
              </a:rPr>
              <a:t>物料主数据流转</a:t>
            </a:r>
            <a:endParaRPr lang="zh-CN" altLang="en-US" sz="2000" kern="0" dirty="0">
              <a:solidFill>
                <a:schemeClr val="bg1"/>
              </a:solidFill>
              <a:latin typeface="微软雅黑" panose="020B0503020204020204" pitchFamily="34" charset="-122"/>
              <a:ea typeface="微软雅黑" panose="020B0503020204020204" pitchFamily="34" charset="-122"/>
              <a:cs typeface="Arial" panose="020B0604020202020204"/>
            </a:endParaRPr>
          </a:p>
        </p:txBody>
      </p:sp>
      <p:pic>
        <p:nvPicPr>
          <p:cNvPr id="3" name="图片 2"/>
          <p:cNvPicPr/>
          <p:nvPr/>
        </p:nvPicPr>
        <p:blipFill>
          <a:blip r:embed="rId2"/>
          <a:stretch>
            <a:fillRect/>
          </a:stretch>
        </p:blipFill>
        <p:spPr>
          <a:xfrm>
            <a:off x="1559496" y="836712"/>
            <a:ext cx="5941060" cy="5886097"/>
          </a:xfrm>
          <a:prstGeom prst="rect">
            <a:avLst/>
          </a:prstGeom>
        </p:spPr>
      </p:pic>
    </p:spTree>
    <p:extLst>
      <p:ext uri="{BB962C8B-B14F-4D97-AF65-F5344CB8AC3E}">
        <p14:creationId xmlns:p14="http://schemas.microsoft.com/office/powerpoint/2010/main" val="2082979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1344" y="836712"/>
            <a:ext cx="11377264" cy="5632311"/>
          </a:xfrm>
          <a:prstGeom prst="rect">
            <a:avLst/>
          </a:prstGeom>
        </p:spPr>
        <p:txBody>
          <a:bodyPr wrap="square">
            <a:spAutoFit/>
          </a:bodyPr>
          <a:lstStyle/>
          <a:p>
            <a:pPr indent="304800" algn="just">
              <a:lnSpc>
                <a:spcPct val="125000"/>
              </a:lnSpc>
              <a:spcAft>
                <a:spcPts val="0"/>
              </a:spcAft>
            </a:pPr>
            <a:r>
              <a:rPr lang="zh-CN" altLang="zh-CN" b="1" dirty="0">
                <a:latin typeface="宋体" panose="02010600030101010101" pitchFamily="2" charset="-122"/>
                <a:ea typeface="宋体" panose="02010600030101010101" pitchFamily="2" charset="-122"/>
                <a:cs typeface="Times New Roman" panose="02020603050405020304" pitchFamily="18" charset="0"/>
              </a:rPr>
              <a:t>数据分类遵循如下的基本原则：</a:t>
            </a:r>
          </a:p>
          <a:p>
            <a:pPr marL="342900" lvl="0" indent="-342900" algn="just">
              <a:lnSpc>
                <a:spcPct val="125000"/>
              </a:lnSpc>
              <a:spcAft>
                <a:spcPts val="0"/>
              </a:spcAft>
              <a:buSzPts val="1200"/>
              <a:buFont typeface="宋体" panose="02010600030101010101" pitchFamily="2" charset="-122"/>
              <a:buAutoNum type="alphaLcParenR"/>
              <a:tabLst>
                <a:tab pos="612140" algn="l"/>
              </a:tabLst>
            </a:pPr>
            <a:r>
              <a:rPr lang="zh-CN" altLang="zh-CN" dirty="0">
                <a:latin typeface="宋体" panose="02010600030101010101" pitchFamily="2" charset="-122"/>
                <a:ea typeface="宋体" panose="02010600030101010101" pitchFamily="2" charset="-122"/>
                <a:cs typeface="Times New Roman" panose="02020603050405020304" pitchFamily="18" charset="0"/>
              </a:rPr>
              <a:t>稳定性</a:t>
            </a:r>
          </a:p>
          <a:p>
            <a:pPr indent="304800" algn="just">
              <a:lnSpc>
                <a:spcPct val="125000"/>
              </a:lnSpc>
              <a:spcAft>
                <a:spcPts val="0"/>
              </a:spcAft>
            </a:pPr>
            <a:r>
              <a:rPr lang="zh-CN" altLang="zh-CN" dirty="0">
                <a:latin typeface="宋体" panose="02010600030101010101" pitchFamily="2" charset="-122"/>
                <a:ea typeface="宋体" panose="02010600030101010101" pitchFamily="2" charset="-122"/>
                <a:cs typeface="Times New Roman" panose="02020603050405020304" pitchFamily="18" charset="0"/>
              </a:rPr>
              <a:t>根据分类的目的，选择分类对象最稳定的本质属性或特征作为分类的基础和依据，以确保由此产生的分类结果最稳定。因此，在分类过程中，首先应明确界定分类对象的最稳定、最本质的特征。</a:t>
            </a:r>
          </a:p>
          <a:p>
            <a:pPr marL="342900" lvl="0" indent="-342900" algn="just">
              <a:lnSpc>
                <a:spcPct val="125000"/>
              </a:lnSpc>
              <a:spcAft>
                <a:spcPts val="0"/>
              </a:spcAft>
              <a:buSzPts val="1200"/>
              <a:buFont typeface="宋体" panose="02010600030101010101" pitchFamily="2" charset="-122"/>
              <a:buAutoNum type="alphaLcParenR"/>
              <a:tabLst>
                <a:tab pos="612140" algn="l"/>
              </a:tabLst>
            </a:pPr>
            <a:r>
              <a:rPr lang="zh-CN" altLang="zh-CN" dirty="0">
                <a:latin typeface="宋体" panose="02010600030101010101" pitchFamily="2" charset="-122"/>
                <a:ea typeface="宋体" panose="02010600030101010101" pitchFamily="2" charset="-122"/>
                <a:cs typeface="Times New Roman" panose="02020603050405020304" pitchFamily="18" charset="0"/>
              </a:rPr>
              <a:t>系统性</a:t>
            </a:r>
          </a:p>
          <a:p>
            <a:pPr indent="304800" algn="just">
              <a:lnSpc>
                <a:spcPct val="125000"/>
              </a:lnSpc>
              <a:spcAft>
                <a:spcPts val="0"/>
              </a:spcAft>
            </a:pPr>
            <a:r>
              <a:rPr lang="zh-CN" altLang="zh-CN" dirty="0">
                <a:latin typeface="宋体" panose="02010600030101010101" pitchFamily="2" charset="-122"/>
                <a:ea typeface="宋体" panose="02010600030101010101" pitchFamily="2" charset="-122"/>
                <a:cs typeface="Times New Roman" panose="02020603050405020304" pitchFamily="18" charset="0"/>
              </a:rPr>
              <a:t>将选定的分类对象的特征或属性按其内在规律系统化地进行排列，以形成一个逻辑层次清晰、结构合理、类目明确的分类体系。</a:t>
            </a:r>
          </a:p>
          <a:p>
            <a:pPr marL="342900" lvl="0" indent="-342900" algn="just">
              <a:lnSpc>
                <a:spcPct val="125000"/>
              </a:lnSpc>
              <a:spcAft>
                <a:spcPts val="0"/>
              </a:spcAft>
              <a:buSzPts val="1200"/>
              <a:buFont typeface="宋体" panose="02010600030101010101" pitchFamily="2" charset="-122"/>
              <a:buAutoNum type="alphaLcParenR"/>
              <a:tabLst>
                <a:tab pos="612140" algn="l"/>
              </a:tabLst>
            </a:pPr>
            <a:r>
              <a:rPr lang="zh-CN" altLang="zh-CN" dirty="0">
                <a:latin typeface="宋体" panose="02010600030101010101" pitchFamily="2" charset="-122"/>
                <a:ea typeface="宋体" panose="02010600030101010101" pitchFamily="2" charset="-122"/>
                <a:cs typeface="Times New Roman" panose="02020603050405020304" pitchFamily="18" charset="0"/>
              </a:rPr>
              <a:t>可扩展性</a:t>
            </a:r>
          </a:p>
          <a:p>
            <a:pPr indent="304800" algn="just">
              <a:lnSpc>
                <a:spcPct val="125000"/>
              </a:lnSpc>
              <a:spcAft>
                <a:spcPts val="0"/>
              </a:spcAft>
            </a:pPr>
            <a:r>
              <a:rPr lang="zh-CN" altLang="zh-CN" dirty="0">
                <a:latin typeface="宋体" panose="02010600030101010101" pitchFamily="2" charset="-122"/>
                <a:ea typeface="宋体" panose="02010600030101010101" pitchFamily="2" charset="-122"/>
                <a:cs typeface="Times New Roman" panose="02020603050405020304" pitchFamily="18" charset="0"/>
              </a:rPr>
              <a:t>分类体系结构在原有的基础上应具有扩展的余地，以保证在分类对象增补或原有类别的分解、细化时，不打乱已建立的分类体系。</a:t>
            </a:r>
          </a:p>
          <a:p>
            <a:pPr marL="342900" lvl="0" indent="-342900" algn="just">
              <a:lnSpc>
                <a:spcPct val="125000"/>
              </a:lnSpc>
              <a:spcAft>
                <a:spcPts val="0"/>
              </a:spcAft>
              <a:buSzPts val="1200"/>
              <a:buFont typeface="宋体" panose="02010600030101010101" pitchFamily="2" charset="-122"/>
              <a:buAutoNum type="alphaLcParenR"/>
              <a:tabLst>
                <a:tab pos="612140" algn="l"/>
              </a:tabLst>
            </a:pPr>
            <a:r>
              <a:rPr lang="zh-CN" altLang="zh-CN" dirty="0">
                <a:latin typeface="宋体" panose="02010600030101010101" pitchFamily="2" charset="-122"/>
                <a:ea typeface="宋体" panose="02010600030101010101" pitchFamily="2" charset="-122"/>
                <a:cs typeface="Times New Roman" panose="02020603050405020304" pitchFamily="18" charset="0"/>
              </a:rPr>
              <a:t>兼容性</a:t>
            </a:r>
          </a:p>
          <a:p>
            <a:pPr indent="304800" algn="just">
              <a:lnSpc>
                <a:spcPct val="125000"/>
              </a:lnSpc>
              <a:spcAft>
                <a:spcPts val="0"/>
              </a:spcAft>
            </a:pPr>
            <a:r>
              <a:rPr lang="zh-CN" altLang="zh-CN" dirty="0">
                <a:latin typeface="宋体" panose="02010600030101010101" pitchFamily="2" charset="-122"/>
                <a:ea typeface="宋体" panose="02010600030101010101" pitchFamily="2" charset="-122"/>
                <a:cs typeface="Times New Roman" panose="02020603050405020304" pitchFamily="18" charset="0"/>
              </a:rPr>
              <a:t>首先，若有相关的国家标准则应执行国家标准；其次，若没有相关的国家标准，则执行相关的行业标准；若二者均不存在，则应参照相关的国际标准。这样，才能保证不同分类体系间的协调一致和转换。</a:t>
            </a:r>
          </a:p>
          <a:p>
            <a:pPr marL="342900" lvl="0" indent="-342900" algn="just">
              <a:lnSpc>
                <a:spcPct val="125000"/>
              </a:lnSpc>
              <a:spcAft>
                <a:spcPts val="0"/>
              </a:spcAft>
              <a:buSzPts val="1200"/>
              <a:buFont typeface="宋体" panose="02010600030101010101" pitchFamily="2" charset="-122"/>
              <a:buAutoNum type="alphaLcParenR"/>
              <a:tabLst>
                <a:tab pos="612140" algn="l"/>
              </a:tabLst>
            </a:pPr>
            <a:r>
              <a:rPr lang="zh-CN" altLang="zh-CN" dirty="0">
                <a:latin typeface="宋体" panose="02010600030101010101" pitchFamily="2" charset="-122"/>
                <a:ea typeface="宋体" panose="02010600030101010101" pitchFamily="2" charset="-122"/>
                <a:cs typeface="Times New Roman" panose="02020603050405020304" pitchFamily="18" charset="0"/>
              </a:rPr>
              <a:t>实用性</a:t>
            </a:r>
          </a:p>
          <a:p>
            <a:pPr indent="304800" algn="just">
              <a:lnSpc>
                <a:spcPct val="125000"/>
              </a:lnSpc>
              <a:spcAft>
                <a:spcPts val="0"/>
              </a:spcAft>
            </a:pPr>
            <a:r>
              <a:rPr lang="zh-CN" altLang="zh-CN" dirty="0">
                <a:latin typeface="宋体" panose="02010600030101010101" pitchFamily="2" charset="-122"/>
                <a:ea typeface="宋体" panose="02010600030101010101" pitchFamily="2" charset="-122"/>
                <a:cs typeface="Times New Roman" panose="02020603050405020304" pitchFamily="18" charset="0"/>
              </a:rPr>
              <a:t>在充分考虑上述原则的基础上，从实际需求出发，综合各种因素来确立具体的分类原则，使得由此产生的分类结果总体最优、符合需求、综合实用和便于操作。</a:t>
            </a:r>
            <a:endParaRPr lang="zh-CN" altLang="zh-CN" dirty="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3" name="矩形 2"/>
          <p:cNvSpPr/>
          <p:nvPr/>
        </p:nvSpPr>
        <p:spPr>
          <a:xfrm>
            <a:off x="2999656" y="0"/>
            <a:ext cx="4134641" cy="6654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0"/>
              </a:spcBef>
              <a:spcAft>
                <a:spcPct val="0"/>
              </a:spcAft>
              <a:defRPr/>
            </a:pPr>
            <a:r>
              <a:rPr lang="zh-CN" altLang="en-US" sz="2400" b="1" kern="0" dirty="0">
                <a:solidFill>
                  <a:schemeClr val="bg1"/>
                </a:solidFill>
                <a:latin typeface="微软雅黑" panose="020B0503020204020204" pitchFamily="34" charset="-122"/>
                <a:ea typeface="微软雅黑" panose="020B0503020204020204" pitchFamily="34" charset="-122"/>
                <a:cs typeface="Arial" panose="020B0604020202020204"/>
              </a:rPr>
              <a:t>主数据分类设计原则</a:t>
            </a:r>
            <a:endParaRPr lang="zh-CN" altLang="en-US" sz="2000" kern="0" dirty="0">
              <a:solidFill>
                <a:schemeClr val="bg1"/>
              </a:solidFill>
              <a:latin typeface="微软雅黑" panose="020B0503020204020204" pitchFamily="34" charset="-122"/>
              <a:ea typeface="微软雅黑" panose="020B0503020204020204" pitchFamily="34" charset="-122"/>
              <a:cs typeface="Arial" panose="020B0604020202020204"/>
            </a:endParaRPr>
          </a:p>
        </p:txBody>
      </p:sp>
    </p:spTree>
    <p:extLst>
      <p:ext uri="{BB962C8B-B14F-4D97-AF65-F5344CB8AC3E}">
        <p14:creationId xmlns:p14="http://schemas.microsoft.com/office/powerpoint/2010/main" val="2226233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999656" y="0"/>
            <a:ext cx="4134641" cy="6654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0"/>
              </a:spcBef>
              <a:spcAft>
                <a:spcPct val="0"/>
              </a:spcAft>
              <a:defRPr/>
            </a:pPr>
            <a:r>
              <a:rPr lang="zh-CN" altLang="en-US" sz="2400" b="1" kern="0" dirty="0">
                <a:solidFill>
                  <a:schemeClr val="bg1"/>
                </a:solidFill>
                <a:latin typeface="微软雅黑" panose="020B0503020204020204" pitchFamily="34" charset="-122"/>
                <a:ea typeface="微软雅黑" panose="020B0503020204020204" pitchFamily="34" charset="-122"/>
                <a:cs typeface="Arial" panose="020B0604020202020204"/>
              </a:rPr>
              <a:t>物料分类</a:t>
            </a:r>
            <a:endParaRPr lang="zh-CN" altLang="en-US" sz="2000" kern="0" dirty="0">
              <a:solidFill>
                <a:schemeClr val="bg1"/>
              </a:solidFill>
              <a:latin typeface="微软雅黑" panose="020B0503020204020204" pitchFamily="34" charset="-122"/>
              <a:ea typeface="微软雅黑" panose="020B0503020204020204" pitchFamily="34" charset="-122"/>
              <a:cs typeface="Arial" panose="020B0604020202020204"/>
            </a:endParaRPr>
          </a:p>
        </p:txBody>
      </p:sp>
      <p:pic>
        <p:nvPicPr>
          <p:cNvPr id="3" name="图片 2"/>
          <p:cNvPicPr/>
          <p:nvPr/>
        </p:nvPicPr>
        <p:blipFill>
          <a:blip r:embed="rId2"/>
          <a:stretch>
            <a:fillRect/>
          </a:stretch>
        </p:blipFill>
        <p:spPr>
          <a:xfrm>
            <a:off x="695400" y="879926"/>
            <a:ext cx="5256584" cy="5943997"/>
          </a:xfrm>
          <a:prstGeom prst="rect">
            <a:avLst/>
          </a:prstGeom>
        </p:spPr>
      </p:pic>
      <p:sp>
        <p:nvSpPr>
          <p:cNvPr id="5" name="文本框 4"/>
          <p:cNvSpPr txBox="1"/>
          <p:nvPr/>
        </p:nvSpPr>
        <p:spPr>
          <a:xfrm>
            <a:off x="6600056" y="1916832"/>
            <a:ext cx="4752528" cy="3416320"/>
          </a:xfrm>
          <a:prstGeom prst="rect">
            <a:avLst/>
          </a:prstGeom>
          <a:noFill/>
        </p:spPr>
        <p:txBody>
          <a:bodyPr wrap="square" rtlCol="0">
            <a:spAutoFit/>
          </a:bodyPr>
          <a:lstStyle/>
          <a:p>
            <a:pPr>
              <a:lnSpc>
                <a:spcPct val="150000"/>
              </a:lnSpc>
            </a:pPr>
            <a:r>
              <a:rPr lang="zh-CN" altLang="en-US" b="1" dirty="0"/>
              <a:t>物料分类：</a:t>
            </a:r>
            <a:endParaRPr lang="en-US" altLang="zh-CN" b="1" dirty="0"/>
          </a:p>
          <a:p>
            <a:pPr>
              <a:lnSpc>
                <a:spcPct val="150000"/>
              </a:lnSpc>
            </a:pPr>
            <a:r>
              <a:rPr lang="en-US" altLang="zh-CN" dirty="0"/>
              <a:t>1</a:t>
            </a:r>
            <a:r>
              <a:rPr lang="zh-CN" altLang="en-US" dirty="0"/>
              <a:t>、物料大类按物料特性划分；</a:t>
            </a:r>
            <a:endParaRPr lang="en-US" altLang="zh-CN" dirty="0"/>
          </a:p>
          <a:p>
            <a:pPr>
              <a:lnSpc>
                <a:spcPct val="150000"/>
              </a:lnSpc>
            </a:pPr>
            <a:r>
              <a:rPr lang="en-US" altLang="zh-CN" dirty="0"/>
              <a:t>2</a:t>
            </a:r>
            <a:r>
              <a:rPr lang="zh-CN" altLang="en-US" dirty="0"/>
              <a:t>、物料分类和产品分类脱离；</a:t>
            </a:r>
            <a:endParaRPr lang="en-US" altLang="zh-CN" dirty="0"/>
          </a:p>
          <a:p>
            <a:pPr>
              <a:lnSpc>
                <a:spcPct val="150000"/>
              </a:lnSpc>
            </a:pPr>
            <a:r>
              <a:rPr lang="en-US" altLang="zh-CN" dirty="0"/>
              <a:t>3</a:t>
            </a:r>
            <a:r>
              <a:rPr lang="zh-CN" altLang="en-US" dirty="0"/>
              <a:t>、原物料分生产类物料、非生产类物料、产品及其他，精细化管理；</a:t>
            </a:r>
            <a:endParaRPr lang="en-US" altLang="zh-CN" dirty="0"/>
          </a:p>
          <a:p>
            <a:pPr>
              <a:lnSpc>
                <a:spcPct val="150000"/>
              </a:lnSpc>
            </a:pPr>
            <a:r>
              <a:rPr lang="en-US" altLang="zh-CN" dirty="0"/>
              <a:t>4</a:t>
            </a:r>
            <a:r>
              <a:rPr lang="zh-CN" altLang="en-US" dirty="0"/>
              <a:t>、其他物料类包括除</a:t>
            </a:r>
            <a:r>
              <a:rPr lang="en-US" altLang="zh-CN" dirty="0"/>
              <a:t>6</a:t>
            </a:r>
            <a:r>
              <a:rPr lang="zh-CN" altLang="en-US" dirty="0"/>
              <a:t>大类物料外其他物料，其他物料中有明确分类的，后期可继续细化分类，具备一定的扩展性。</a:t>
            </a:r>
          </a:p>
        </p:txBody>
      </p:sp>
    </p:spTree>
    <p:extLst>
      <p:ext uri="{BB962C8B-B14F-4D97-AF65-F5344CB8AC3E}">
        <p14:creationId xmlns:p14="http://schemas.microsoft.com/office/powerpoint/2010/main" val="1888501086"/>
      </p:ext>
    </p:extLst>
  </p:cSld>
  <p:clrMapOvr>
    <a:masterClrMapping/>
  </p:clrMapOvr>
</p:sld>
</file>

<file path=ppt/theme/theme1.xml><?xml version="1.0" encoding="utf-8"?>
<a:theme xmlns:a="http://schemas.openxmlformats.org/drawingml/2006/main" name="3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1778</TotalTime>
  <Words>1261</Words>
  <Application>Microsoft Office PowerPoint</Application>
  <PresentationFormat>宽屏</PresentationFormat>
  <Paragraphs>251</Paragraphs>
  <Slides>12</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PingFang SC</vt:lpstr>
      <vt:lpstr>等线</vt:lpstr>
      <vt:lpstr>等线 Light</vt:lpstr>
      <vt:lpstr>SimHei</vt:lpstr>
      <vt:lpstr>宋体</vt:lpstr>
      <vt:lpstr>微软雅黑</vt:lpstr>
      <vt:lpstr>Arial</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lizm</dc:creator>
  <cp:lastModifiedBy>LW</cp:lastModifiedBy>
  <cp:revision>1438</cp:revision>
  <dcterms:created xsi:type="dcterms:W3CDTF">2018-04-19T02:24:00Z</dcterms:created>
  <dcterms:modified xsi:type="dcterms:W3CDTF">2022-04-21T10:36:49Z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2052-10.8.2.6543</vt:lpwstr>
  </property>
</Properties>
</file>