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56" r:id="rId2"/>
    <p:sldId id="295" r:id="rId3"/>
    <p:sldId id="259" r:id="rId4"/>
    <p:sldId id="298" r:id="rId5"/>
    <p:sldId id="263" r:id="rId6"/>
    <p:sldId id="303" r:id="rId7"/>
    <p:sldId id="294" r:id="rId8"/>
    <p:sldId id="327" r:id="rId9"/>
    <p:sldId id="329" r:id="rId10"/>
    <p:sldId id="328" r:id="rId11"/>
    <p:sldId id="274" r:id="rId12"/>
    <p:sldId id="292" r:id="rId13"/>
    <p:sldId id="293" r:id="rId14"/>
  </p:sldIdLst>
  <p:sldSz cx="18288000" cy="10287000"/>
  <p:notesSz cx="6858000" cy="9144000"/>
  <p:embeddedFontLst>
    <p:embeddedFont>
      <p:font typeface="Arial Black" panose="020B0A04020102020204" pitchFamily="34" charset="0"/>
      <p:bold r:id="rId17"/>
    </p:embeddedFont>
    <p:embeddedFont>
      <p:font typeface="Calibri (MS)" panose="020B0604020202020204" charset="0"/>
      <p:regular r:id="rId18"/>
    </p:embeddedFont>
    <p:embeddedFont>
      <p:font typeface="Poppins" panose="00000500000000000000" pitchFamily="2" charset="0"/>
      <p:regular r:id="rId19"/>
      <p:bold r:id="rId20"/>
      <p:italic r:id="rId21"/>
      <p:boldItalic r:id="rId22"/>
    </p:embeddedFont>
    <p:embeddedFont>
      <p:font typeface="Poppins Medium" panose="00000600000000000000" pitchFamily="2" charset="0"/>
      <p:regular r:id="rId23"/>
      <p:italic r:id="rId24"/>
    </p:embeddedFont>
    <p:embeddedFont>
      <p:font typeface="Poppins Medium Bold" panose="020B0604020202020204" charset="0"/>
      <p:regular r:id="rId25"/>
    </p:embeddedFont>
    <p:embeddedFont>
      <p:font typeface="Poppins Medium Italics" panose="020B0604020202020204" charset="0"/>
      <p:regular r:id="rId26"/>
    </p:embeddedFont>
    <p:embeddedFont>
      <p:font typeface="Roboto" panose="02000000000000000000" pitchFamily="2" charset="0"/>
      <p:regular r:id="rId27"/>
      <p:bold r:id="rId28"/>
      <p:italic r:id="rId29"/>
      <p:boldItalic r:id="rId30"/>
    </p:embeddedFont>
    <p:embeddedFont>
      <p:font typeface="Roboto Bold" panose="02000000000000000000" charset="0"/>
      <p:regular r:id="rId31"/>
      <p:bold r:id="rId32"/>
    </p:embeddedFont>
    <p:embeddedFont>
      <p:font typeface="Tenorite" panose="00000500000000000000" pitchFamily="2" charset="0"/>
      <p:regular r:id="rId33"/>
      <p:bold r:id="rId34"/>
      <p:italic r:id="rId35"/>
      <p:boldItalic r:id="rId36"/>
    </p:embeddedFont>
    <p:embeddedFont>
      <p:font typeface="Tw Cen MT" panose="020B0602020104020603"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9" clrIdx="0">
    <p:extLst>
      <p:ext uri="{19B8F6BF-5375-455C-9EA6-DF929625EA0E}">
        <p15:presenceInfo xmlns:p15="http://schemas.microsoft.com/office/powerpoint/2012/main" userId="Admin" providerId="None"/>
      </p:ext>
    </p:extLst>
  </p:cmAuthor>
  <p:cmAuthor id="2" name="Hajar" initials="H" lastIdx="1" clrIdx="1">
    <p:extLst>
      <p:ext uri="{19B8F6BF-5375-455C-9EA6-DF929625EA0E}">
        <p15:presenceInfo xmlns:p15="http://schemas.microsoft.com/office/powerpoint/2012/main" userId="S::hajar.makan@iscparis.com::18018a49-c81d-417b-967a-1e738a8206a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D75"/>
    <a:srgbClr val="F8FDDF"/>
    <a:srgbClr val="10A02F"/>
    <a:srgbClr val="1B48AB"/>
    <a:srgbClr val="2156A3"/>
    <a:srgbClr val="2F55F5"/>
    <a:srgbClr val="0B2F3D"/>
    <a:srgbClr val="FFFFFF"/>
    <a:srgbClr val="D7E3FF"/>
    <a:srgbClr val="1A09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7" autoAdjust="0"/>
    <p:restoredTop sz="85087" autoAdjust="0"/>
  </p:normalViewPr>
  <p:slideViewPr>
    <p:cSldViewPr>
      <p:cViewPr>
        <p:scale>
          <a:sx n="56" d="100"/>
          <a:sy n="56" d="100"/>
        </p:scale>
        <p:origin x="396"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handoutMaster" Target="handoutMasters/handout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0" Type="http://schemas.openxmlformats.org/officeDocument/2006/relationships/font" Target="fonts/font4.fntdata"/><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03T12:52:05.458" idx="3">
    <p:pos x="10" y="10"/>
    <p:text>il faut revoir les animation du plan 3 et 4 s'affiche en premier</p:text>
    <p:extLst>
      <p:ext uri="{C676402C-5697-4E1C-873F-D02D1690AC5C}">
        <p15:threadingInfo xmlns:p15="http://schemas.microsoft.com/office/powerpoint/2012/main" timeZoneBias="-60"/>
      </p:ext>
    </p:extLst>
  </p:cm>
  <p:cm authorId="1" dt="2023-06-03T12:52:47.973" idx="4">
    <p:pos x="10" y="106"/>
    <p:text>ou est les num de diapos</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6-03T12:53:00.398" idx="5">
    <p:pos x="10" y="10"/>
    <p:text>tu commences ici 1..ok</p:text>
    <p:extLst>
      <p:ext uri="{C676402C-5697-4E1C-873F-D02D1690AC5C}">
        <p15:threadingInfo xmlns:p15="http://schemas.microsoft.com/office/powerpoint/2012/main" timeZoneBias="-60"/>
      </p:ext>
    </p:extLst>
  </p:cm>
  <p:cm authorId="1" dt="2023-06-03T12:53:33.338" idx="6">
    <p:pos x="11110" y="5119"/>
    <p:text>ajoutes les animations pour que quand tu présentes les trois sections doivent s'afficher à fur et à mesure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3-11-11T11:51:47.959" idx="1">
    <p:pos x="10" y="10"/>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6-03T12:56:52.272" idx="9">
    <p:pos x="10" y="10"/>
    <p:text>aussi tu affiches tes conclusions une par une (alors les animations)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D21B75-48D1-4EF5-93A2-5406F8E13640}" type="datetimeFigureOut">
              <a:rPr lang="fr-FR" smtClean="0"/>
              <a:t>02/04/2024</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D878E7-8B8B-4715-93D6-7F02F976B0DA}" type="slidenum">
              <a:rPr lang="fr-FR" smtClean="0"/>
              <a:t>‹#›</a:t>
            </a:fld>
            <a:endParaRPr lang="fr-FR"/>
          </a:p>
        </p:txBody>
      </p:sp>
    </p:spTree>
    <p:extLst>
      <p:ext uri="{BB962C8B-B14F-4D97-AF65-F5344CB8AC3E}">
        <p14:creationId xmlns:p14="http://schemas.microsoft.com/office/powerpoint/2010/main" val="41420812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dirty="0"/>
              <a:t>Bonjour, j’</a:t>
            </a:r>
            <a:r>
              <a:rPr lang="fr-FR" dirty="0" err="1"/>
              <a:t>espere</a:t>
            </a:r>
            <a:r>
              <a:rPr lang="fr-FR" dirty="0"/>
              <a:t> que vous portez bien ,</a:t>
            </a:r>
          </a:p>
          <a:p>
            <a:r>
              <a:rPr lang="fr-FR" dirty="0"/>
              <a:t>Avant de commencer, je tiens à exprimer ma gratitude a notre encadrant, Madame Hanane </a:t>
            </a:r>
            <a:r>
              <a:rPr lang="fr-FR" dirty="0" err="1"/>
              <a:t>Grissete</a:t>
            </a:r>
            <a:r>
              <a:rPr lang="fr-FR" dirty="0"/>
              <a:t> , d’avoir nous guidé tout au long de la durée de notre projet fin d’étude. et aussi les membres du jury, d'avoir accepté d'évaluer notre modeste travail.</a:t>
            </a:r>
          </a:p>
          <a:p>
            <a:endParaRPr lang="fr-FR" dirty="0"/>
          </a:p>
          <a:p>
            <a:r>
              <a:rPr lang="fr-FR" dirty="0"/>
              <a:t>Permettez moi de vous présenter le résultat de travail de notre projet fin d’</a:t>
            </a:r>
            <a:r>
              <a:rPr lang="fr-FR" dirty="0" err="1"/>
              <a:t>etude</a:t>
            </a:r>
            <a:r>
              <a:rPr lang="fr-FR" dirty="0"/>
              <a:t> : sous </a:t>
            </a:r>
            <a:r>
              <a:rPr lang="fr-FR" dirty="0" err="1"/>
              <a:t>theme</a:t>
            </a:r>
            <a:r>
              <a:rPr lang="fr-FR" dirty="0"/>
              <a:t> «  »</a:t>
            </a:r>
          </a:p>
          <a:p>
            <a:r>
              <a:rPr lang="fr-FR" dirty="0"/>
              <a:t>Pour cela, je propose de  suivre le plan suivant :</a:t>
            </a:r>
          </a:p>
          <a:p>
            <a:endParaRPr lang="fr-FR" dirty="0"/>
          </a:p>
        </p:txBody>
      </p:sp>
      <p:sp>
        <p:nvSpPr>
          <p:cNvPr id="4" name="Slide Number Placeholder 3"/>
          <p:cNvSpPr>
            <a:spLocks noGrp="1"/>
          </p:cNvSpPr>
          <p:nvPr>
            <p:ph type="sldNum" sz="quarter" idx="10"/>
          </p:nvPr>
        </p:nvSpPr>
        <p:spPr/>
        <p:txBody>
          <a:bodyPr/>
          <a:lstStyle/>
          <a:p>
            <a:fld id="{871B2431-D351-4C6E-A3CF-9DFAC0E3E050}" type="slidenum">
              <a:rPr lang="cs-CZ" smtClean="0"/>
              <a:t>1</a:t>
            </a:fld>
            <a:endParaRPr lang="cs-CZ"/>
          </a:p>
        </p:txBody>
      </p:sp>
      <p:sp>
        <p:nvSpPr>
          <p:cNvPr id="5" name="Footer Placeholder 4"/>
          <p:cNvSpPr>
            <a:spLocks noGrp="1"/>
          </p:cNvSpPr>
          <p:nvPr>
            <p:ph type="ftr" sz="quarter" idx="11"/>
          </p:nvPr>
        </p:nvSpPr>
        <p:spPr/>
        <p:txBody>
          <a:bodyPr/>
          <a:lstStyle/>
          <a:p>
            <a:endParaRPr lang="cs-CZ"/>
          </a:p>
        </p:txBody>
      </p:sp>
    </p:spTree>
    <p:extLst>
      <p:ext uri="{BB962C8B-B14F-4D97-AF65-F5344CB8AC3E}">
        <p14:creationId xmlns:p14="http://schemas.microsoft.com/office/powerpoint/2010/main" val="2219693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dirty="0"/>
              <a:t>A partir les données qui m'ont été fournies par mon encadrant, j'ai effectués le MCD suivant </a:t>
            </a:r>
          </a:p>
        </p:txBody>
      </p:sp>
      <p:sp>
        <p:nvSpPr>
          <p:cNvPr id="4" name="Footer Placeholder 3"/>
          <p:cNvSpPr>
            <a:spLocks noGrp="1"/>
          </p:cNvSpPr>
          <p:nvPr>
            <p:ph type="ftr" sz="quarter" idx="10"/>
          </p:nvPr>
        </p:nvSpPr>
        <p:spPr/>
        <p:txBody>
          <a:bodyPr/>
          <a:lstStyle/>
          <a:p>
            <a:endParaRPr lang="cs-CZ"/>
          </a:p>
        </p:txBody>
      </p:sp>
      <p:sp>
        <p:nvSpPr>
          <p:cNvPr id="5" name="Slide Number Placeholder 4"/>
          <p:cNvSpPr>
            <a:spLocks noGrp="1"/>
          </p:cNvSpPr>
          <p:nvPr>
            <p:ph type="sldNum" sz="quarter" idx="11"/>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549447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fr-FR" dirty="0"/>
          </a:p>
        </p:txBody>
      </p:sp>
      <p:sp>
        <p:nvSpPr>
          <p:cNvPr id="4" name="Footer Placeholder 3"/>
          <p:cNvSpPr>
            <a:spLocks noGrp="1"/>
          </p:cNvSpPr>
          <p:nvPr>
            <p:ph type="ftr" sz="quarter" idx="10"/>
          </p:nvPr>
        </p:nvSpPr>
        <p:spPr/>
        <p:txBody>
          <a:bodyPr/>
          <a:lstStyle/>
          <a:p>
            <a:endParaRPr lang="cs-CZ"/>
          </a:p>
        </p:txBody>
      </p:sp>
      <p:sp>
        <p:nvSpPr>
          <p:cNvPr id="5" name="Slide Number Placeholder 4"/>
          <p:cNvSpPr>
            <a:spLocks noGrp="1"/>
          </p:cNvSpPr>
          <p:nvPr>
            <p:ph type="sldNum" sz="quarter" idx="11"/>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78473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Durant mon stage de d’initiation au sein de la société NJT GROUP, j'ai eu l'opportunité de jouer un rôle actif tant que realiser une première vision de ce projet Ce stage m'a permis d'évoluer mes compétence personnel que professionnel.</a:t>
            </a:r>
          </a:p>
          <a:p>
            <a:r>
              <a:rPr lang="fr-FR" sz="1200" b="0" i="0" kern="1200" dirty="0">
                <a:solidFill>
                  <a:schemeClr val="tx1"/>
                </a:solidFill>
                <a:effectLst/>
                <a:latin typeface="+mn-lt"/>
                <a:ea typeface="+mn-ea"/>
                <a:cs typeface="+mn-cs"/>
              </a:rPr>
              <a:t>En ce qui concerne mon travail, je laisse le code source a l’</a:t>
            </a:r>
            <a:r>
              <a:rPr lang="fr-FR" sz="1200" b="0" i="0" kern="1200" dirty="0" err="1">
                <a:solidFill>
                  <a:schemeClr val="tx1"/>
                </a:solidFill>
                <a:effectLst/>
                <a:latin typeface="+mn-lt"/>
                <a:ea typeface="+mn-ea"/>
                <a:cs typeface="+mn-cs"/>
              </a:rPr>
              <a:t>etrenperise</a:t>
            </a:r>
            <a:r>
              <a:rPr lang="fr-FR" sz="1200" b="0" i="0" kern="1200" dirty="0">
                <a:solidFill>
                  <a:schemeClr val="tx1"/>
                </a:solidFill>
                <a:effectLst/>
                <a:latin typeface="+mn-lt"/>
                <a:ea typeface="+mn-ea"/>
                <a:cs typeface="+mn-cs"/>
              </a:rPr>
              <a:t> , ce projet est en generalement encoure dans la phase de production.</a:t>
            </a:r>
          </a:p>
        </p:txBody>
      </p:sp>
      <p:sp>
        <p:nvSpPr>
          <p:cNvPr id="4" name="Footer Placeholder 3"/>
          <p:cNvSpPr>
            <a:spLocks noGrp="1"/>
          </p:cNvSpPr>
          <p:nvPr>
            <p:ph type="ftr" sz="quarter" idx="10"/>
          </p:nvPr>
        </p:nvSpPr>
        <p:spPr/>
        <p:txBody>
          <a:bodyPr/>
          <a:lstStyle/>
          <a:p>
            <a:endParaRPr lang="cs-CZ"/>
          </a:p>
        </p:txBody>
      </p:sp>
      <p:sp>
        <p:nvSpPr>
          <p:cNvPr id="5" name="Slide Number Placeholder 4"/>
          <p:cNvSpPr>
            <a:spLocks noGrp="1"/>
          </p:cNvSpPr>
          <p:nvPr>
            <p:ph type="sldNum" sz="quarter" idx="11"/>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48988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fr-FR" dirty="0"/>
          </a:p>
        </p:txBody>
      </p:sp>
      <p:sp>
        <p:nvSpPr>
          <p:cNvPr id="4" name="Footer Placeholder 3"/>
          <p:cNvSpPr>
            <a:spLocks noGrp="1"/>
          </p:cNvSpPr>
          <p:nvPr>
            <p:ph type="ftr" sz="quarter" idx="10"/>
          </p:nvPr>
        </p:nvSpPr>
        <p:spPr/>
        <p:txBody>
          <a:bodyPr/>
          <a:lstStyle/>
          <a:p>
            <a:endParaRPr lang="cs-CZ"/>
          </a:p>
        </p:txBody>
      </p:sp>
      <p:sp>
        <p:nvSpPr>
          <p:cNvPr id="5" name="Slide Number Placeholder 4"/>
          <p:cNvSpPr>
            <a:spLocks noGrp="1"/>
          </p:cNvSpPr>
          <p:nvPr>
            <p:ph type="sldNum" sz="quarter" idx="11"/>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74164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Helvetica Neue"/>
                <a:ea typeface="Helvetica Neue"/>
                <a:cs typeface="Helvetica Neue"/>
                <a:sym typeface="Helvetica Neue"/>
              </a:rPr>
              <a:t>Commençons d’abord par une introduction</a:t>
            </a:r>
            <a:r>
              <a:rPr lang="fr-FR" sz="1200" kern="1200" baseline="0" dirty="0">
                <a:solidFill>
                  <a:schemeClr val="tx1"/>
                </a:solidFill>
                <a:effectLst/>
                <a:latin typeface="Helvetica Neue"/>
                <a:ea typeface="Helvetica Neue"/>
                <a:cs typeface="Helvetica Neue"/>
                <a:sym typeface="Helvetica Neue"/>
              </a:rPr>
              <a:t> </a:t>
            </a:r>
            <a:endParaRPr lang="fr-FR" sz="1200" kern="1200" dirty="0">
              <a:solidFill>
                <a:schemeClr val="tx1"/>
              </a:solidFill>
              <a:effectLst/>
              <a:latin typeface="Helvetica Neue"/>
              <a:ea typeface="Helvetica Neue"/>
              <a:cs typeface="Helvetica Neue"/>
              <a:sym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Helvetica Neue"/>
                <a:ea typeface="Helvetica Neue"/>
                <a:cs typeface="Helvetica Neue"/>
                <a:sym typeface="Helvetica Neue"/>
              </a:rPr>
              <a:t>viens par la suite la phase d’analyse et</a:t>
            </a:r>
            <a:r>
              <a:rPr lang="fr-FR" sz="1200" kern="1200" baseline="0" dirty="0">
                <a:solidFill>
                  <a:schemeClr val="tx1"/>
                </a:solidFill>
                <a:effectLst/>
                <a:latin typeface="Helvetica Neue"/>
                <a:ea typeface="Helvetica Neue"/>
                <a:cs typeface="Helvetica Neue"/>
                <a:sym typeface="Helvetica Neue"/>
              </a:rPr>
              <a:t> de</a:t>
            </a:r>
            <a:r>
              <a:rPr lang="fr-FR" sz="1200" kern="1200" dirty="0">
                <a:solidFill>
                  <a:schemeClr val="tx1"/>
                </a:solidFill>
                <a:effectLst/>
                <a:latin typeface="Helvetica Neue"/>
                <a:ea typeface="Helvetica Neue"/>
                <a:cs typeface="Helvetica Neue"/>
                <a:sym typeface="Helvetica Neue"/>
              </a:rPr>
              <a:t> conception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Helvetica Neue"/>
                <a:ea typeface="Helvetica Neue"/>
                <a:cs typeface="Helvetica Neue"/>
                <a:sym typeface="Helvetica Neue"/>
              </a:rPr>
              <a:t>Après, </a:t>
            </a:r>
            <a:r>
              <a:rPr lang="fr-FR" sz="1200" kern="1200" dirty="0">
                <a:solidFill>
                  <a:schemeClr val="bg1"/>
                </a:solidFill>
                <a:effectLst/>
                <a:latin typeface="Helvetica Neue"/>
                <a:ea typeface="Helvetica Neue"/>
                <a:cs typeface="Helvetica Neue"/>
                <a:sym typeface="Helvetica Neue"/>
              </a:rPr>
              <a:t>je</a:t>
            </a:r>
            <a:r>
              <a:rPr lang="fr-FR" sz="1200" kern="1200" baseline="0" dirty="0">
                <a:solidFill>
                  <a:schemeClr val="bg1"/>
                </a:solidFill>
                <a:effectLst/>
                <a:latin typeface="Helvetica Neue"/>
                <a:ea typeface="Helvetica Neue"/>
                <a:cs typeface="Helvetica Neue"/>
                <a:sym typeface="Helvetica Neue"/>
              </a:rPr>
              <a:t> </a:t>
            </a:r>
            <a:r>
              <a:rPr lang="fr-FR" sz="1200" kern="1200" dirty="0">
                <a:solidFill>
                  <a:schemeClr val="tx1"/>
                </a:solidFill>
                <a:effectLst/>
                <a:latin typeface="Helvetica Neue"/>
                <a:ea typeface="Helvetica Neue"/>
                <a:cs typeface="Helvetica Neue"/>
                <a:sym typeface="Helvetica Neue"/>
              </a:rPr>
              <a:t>vais présenter la partie réalisation projet</a:t>
            </a:r>
            <a:endParaRPr lang="fr-FR" sz="1200" kern="1200" dirty="0">
              <a:solidFill>
                <a:schemeClr val="bg1"/>
              </a:solidFill>
              <a:effectLst/>
              <a:latin typeface="Helvetica Neue"/>
              <a:ea typeface="Helvetica Neue"/>
              <a:cs typeface="Helvetica Neue"/>
              <a:sym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00" dirty="0">
                <a:effectLst/>
                <a:latin typeface="Calibri" panose="020F0502020204030204" pitchFamily="34" charset="0"/>
                <a:ea typeface="Calibri" panose="020F0502020204030204" pitchFamily="34" charset="0"/>
                <a:cs typeface="Arial" panose="020B0604020202020204" pitchFamily="34" charset="0"/>
              </a:rPr>
              <a:t>Enfin, nous conclurons la présentation, on parlera sur les résultats obtenus, ainsi que les perspectives.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Footer Placeholder 3"/>
          <p:cNvSpPr>
            <a:spLocks noGrp="1"/>
          </p:cNvSpPr>
          <p:nvPr>
            <p:ph type="ftr" sz="quarter" idx="10"/>
          </p:nvPr>
        </p:nvSpPr>
        <p:spPr/>
        <p:txBody>
          <a:bodyPr/>
          <a:lstStyle/>
          <a:p>
            <a:endParaRPr lang="cs-CZ"/>
          </a:p>
        </p:txBody>
      </p:sp>
      <p:sp>
        <p:nvSpPr>
          <p:cNvPr id="5" name="Slide Number Placeholder 4"/>
          <p:cNvSpPr>
            <a:spLocks noGrp="1"/>
          </p:cNvSpPr>
          <p:nvPr>
            <p:ph type="sldNum" sz="quarter" idx="11"/>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2493501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Donc le contexte de notre projet fin d étude est de réalisé une plateforme qui donne un contenu informatif sur les cas de violence envers les femmes , et fournir des cours et de  sensibilisation sur la violence envers eux,  aussi un système de recommandation des livres  personnalisée pour chaque utilisateurs</a:t>
            </a:r>
          </a:p>
        </p:txBody>
      </p:sp>
      <p:sp>
        <p:nvSpPr>
          <p:cNvPr id="4" name="Footer Placeholder 3"/>
          <p:cNvSpPr>
            <a:spLocks noGrp="1"/>
          </p:cNvSpPr>
          <p:nvPr>
            <p:ph type="ftr" sz="quarter" idx="10"/>
          </p:nvPr>
        </p:nvSpPr>
        <p:spPr/>
        <p:txBody>
          <a:bodyPr/>
          <a:lstStyle/>
          <a:p>
            <a:endParaRPr lang="cs-CZ"/>
          </a:p>
        </p:txBody>
      </p:sp>
      <p:sp>
        <p:nvSpPr>
          <p:cNvPr id="5" name="Slide Number Placeholder 4"/>
          <p:cNvSpPr>
            <a:spLocks noGrp="1"/>
          </p:cNvSpPr>
          <p:nvPr>
            <p:ph type="sldNum" sz="quarter" idx="11"/>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198677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rgbClr val="FFFFFF"/>
                </a:solidFill>
                <a:latin typeface="Tenorite" panose="00000500000000000000" pitchFamily="2" charset="0"/>
              </a:rPr>
              <a:t>Visualisation des Statistiques sur les violence envers les femmes</a:t>
            </a:r>
            <a:endParaRPr lang="en-US" sz="1200" dirty="0">
              <a:effectLst/>
            </a:endParaRPr>
          </a:p>
          <a:p>
            <a:endParaRPr lang="fr-FR" dirty="0"/>
          </a:p>
        </p:txBody>
      </p:sp>
      <p:sp>
        <p:nvSpPr>
          <p:cNvPr id="4" name="Footer Placeholder 3"/>
          <p:cNvSpPr>
            <a:spLocks noGrp="1"/>
          </p:cNvSpPr>
          <p:nvPr>
            <p:ph type="ftr" sz="quarter" idx="10"/>
          </p:nvPr>
        </p:nvSpPr>
        <p:spPr/>
        <p:txBody>
          <a:bodyPr/>
          <a:lstStyle/>
          <a:p>
            <a:endParaRPr lang="cs-CZ"/>
          </a:p>
        </p:txBody>
      </p:sp>
      <p:sp>
        <p:nvSpPr>
          <p:cNvPr id="5" name="Slide Number Placeholder 4"/>
          <p:cNvSpPr>
            <a:spLocks noGrp="1"/>
          </p:cNvSpPr>
          <p:nvPr>
            <p:ph type="sldNum" sz="quarter" idx="11"/>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544736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Le système de recommandation est un système vis a recommander des éléments similaires , donc première algorithme de S_R :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C-B: est un algo qui analyser les données de chaque profil telles que les préférence déclarées.  L’algorithme compare les données de profil avec les autre profils, et sélectionne le mieux</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C: Il analyse les interactions passées entre l’utilisateurs et les éléments comme l'historique, les clics. le système identifie les groupes d'utilisateurs similaires (voisins) et recommande des éléments de ces voisins.</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H: Ce système combine les deux C-B et C pour améliorer la précision des recommandations.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4122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b="0" i="0" dirty="0">
                <a:solidFill>
                  <a:srgbClr val="ECECEC"/>
                </a:solidFill>
                <a:effectLst/>
                <a:latin typeface="Söhne"/>
              </a:rPr>
              <a:t>On a </a:t>
            </a:r>
            <a:r>
              <a:rPr lang="fr-FR" b="0" i="0" dirty="0" err="1">
                <a:solidFill>
                  <a:srgbClr val="ECECEC"/>
                </a:solidFill>
                <a:effectLst/>
                <a:latin typeface="Söhne"/>
              </a:rPr>
              <a:t>utlisé</a:t>
            </a:r>
            <a:r>
              <a:rPr lang="fr-FR" b="0" i="0" dirty="0">
                <a:solidFill>
                  <a:srgbClr val="ECECEC"/>
                </a:solidFill>
                <a:effectLst/>
                <a:latin typeface="Söhne"/>
              </a:rPr>
              <a:t> Word2Vec basée sur le contenu est une méthode d'apprentissage du NLP pour faire des représentations vectorielles des mots, qui prédire les relations entre un mot et un corpus textuel , dans notre cas le corpus c'est les titres des livres de notre </a:t>
            </a:r>
            <a:r>
              <a:rPr lang="fr-FR" b="0" i="0" dirty="0" err="1">
                <a:solidFill>
                  <a:srgbClr val="ECECEC"/>
                </a:solidFill>
                <a:effectLst/>
                <a:latin typeface="Söhne"/>
              </a:rPr>
              <a:t>dataset</a:t>
            </a:r>
            <a:r>
              <a:rPr lang="fr-FR" b="0" i="0" dirty="0">
                <a:solidFill>
                  <a:srgbClr val="ECECEC"/>
                </a:solidFill>
                <a:effectLst/>
                <a:latin typeface="Söhne"/>
              </a:rPr>
              <a:t> , il utilise les deux </a:t>
            </a:r>
            <a:r>
              <a:rPr lang="fr-FR" b="0" i="0" dirty="0" err="1">
                <a:solidFill>
                  <a:srgbClr val="ECECEC"/>
                </a:solidFill>
                <a:effectLst/>
                <a:latin typeface="Söhne"/>
              </a:rPr>
              <a:t>modele</a:t>
            </a:r>
            <a:r>
              <a:rPr lang="fr-FR" b="0" i="0" dirty="0">
                <a:solidFill>
                  <a:srgbClr val="ECECEC"/>
                </a:solidFill>
                <a:effectLst/>
                <a:latin typeface="Söhne"/>
              </a:rPr>
              <a:t> : Skip-gram pour prédire les mots du contexte a partir d'un mot , et CBOW(</a:t>
            </a:r>
            <a:r>
              <a:rPr lang="fr-FR" b="0" i="0" dirty="0" err="1">
                <a:solidFill>
                  <a:srgbClr val="ECECEC"/>
                </a:solidFill>
                <a:effectLst/>
                <a:latin typeface="Söhne"/>
              </a:rPr>
              <a:t>Continuous</a:t>
            </a:r>
            <a:r>
              <a:rPr lang="fr-FR" b="0" i="0" dirty="0">
                <a:solidFill>
                  <a:srgbClr val="ECECEC"/>
                </a:solidFill>
                <a:effectLst/>
                <a:latin typeface="Söhne"/>
              </a:rPr>
              <a:t> Bag of </a:t>
            </a:r>
            <a:r>
              <a:rPr lang="fr-FR" b="0" i="0" dirty="0" err="1">
                <a:solidFill>
                  <a:srgbClr val="ECECEC"/>
                </a:solidFill>
                <a:effectLst/>
                <a:latin typeface="Söhne"/>
              </a:rPr>
              <a:t>Words</a:t>
            </a:r>
            <a:r>
              <a:rPr lang="fr-FR" b="0" i="0" dirty="0">
                <a:solidFill>
                  <a:srgbClr val="ECECEC"/>
                </a:solidFill>
                <a:effectLst/>
                <a:latin typeface="Söhne"/>
              </a:rPr>
              <a:t>) pour prédire un mot cible en fonction des mots du contexte qui l'entourent ,  dans notre </a:t>
            </a:r>
            <a:r>
              <a:rPr lang="fr-FR" b="0" i="0" dirty="0" err="1">
                <a:solidFill>
                  <a:srgbClr val="ECECEC"/>
                </a:solidFill>
                <a:effectLst/>
                <a:latin typeface="Söhne"/>
              </a:rPr>
              <a:t>modele</a:t>
            </a:r>
            <a:r>
              <a:rPr lang="fr-FR" b="0" i="0" dirty="0">
                <a:solidFill>
                  <a:srgbClr val="ECECEC"/>
                </a:solidFill>
                <a:effectLst/>
                <a:latin typeface="Söhne"/>
              </a:rPr>
              <a:t> il doit </a:t>
            </a:r>
            <a:r>
              <a:rPr lang="fr-FR" b="0" i="0" dirty="0" err="1">
                <a:solidFill>
                  <a:srgbClr val="ECECEC"/>
                </a:solidFill>
                <a:effectLst/>
                <a:latin typeface="Söhne"/>
              </a:rPr>
              <a:t>declarer</a:t>
            </a:r>
            <a:r>
              <a:rPr lang="fr-FR" b="0" i="0" dirty="0">
                <a:solidFill>
                  <a:srgbClr val="ECECEC"/>
                </a:solidFill>
                <a:effectLst/>
                <a:latin typeface="Söhne"/>
              </a:rPr>
              <a:t> un titre et un genre de livre si tu pas </a:t>
            </a:r>
            <a:r>
              <a:rPr lang="fr-FR" b="0" i="0" dirty="0" err="1">
                <a:solidFill>
                  <a:srgbClr val="ECECEC"/>
                </a:solidFill>
                <a:effectLst/>
                <a:latin typeface="Söhne"/>
              </a:rPr>
              <a:t>preciser</a:t>
            </a:r>
            <a:r>
              <a:rPr lang="fr-FR" b="0" i="0" dirty="0">
                <a:solidFill>
                  <a:srgbClr val="ECECEC"/>
                </a:solidFill>
                <a:effectLst/>
                <a:latin typeface="Söhne"/>
              </a:rPr>
              <a:t> un genre en créer un move de </a:t>
            </a:r>
            <a:r>
              <a:rPr lang="fr-FR" b="0" i="0" dirty="0" err="1">
                <a:solidFill>
                  <a:srgbClr val="ECECEC"/>
                </a:solidFill>
                <a:effectLst/>
                <a:latin typeface="Söhne"/>
              </a:rPr>
              <a:t>naiv</a:t>
            </a:r>
            <a:r>
              <a:rPr lang="fr-FR" b="0" i="0" dirty="0">
                <a:solidFill>
                  <a:srgbClr val="ECECEC"/>
                </a:solidFill>
                <a:effectLst/>
                <a:latin typeface="Söhne"/>
              </a:rPr>
              <a:t> bayes pour </a:t>
            </a:r>
            <a:r>
              <a:rPr lang="fr-FR" b="0" i="0" dirty="0" err="1">
                <a:solidFill>
                  <a:srgbClr val="ECECEC"/>
                </a:solidFill>
                <a:effectLst/>
                <a:latin typeface="Söhne"/>
              </a:rPr>
              <a:t>predire</a:t>
            </a:r>
            <a:r>
              <a:rPr lang="fr-FR" b="0" i="0" dirty="0">
                <a:solidFill>
                  <a:srgbClr val="ECECEC"/>
                </a:solidFill>
                <a:effectLst/>
                <a:latin typeface="Söhne"/>
              </a:rPr>
              <a:t> le genre d’un titre et lui donne a notre </a:t>
            </a:r>
            <a:r>
              <a:rPr lang="fr-FR" b="0" i="0" dirty="0" err="1">
                <a:solidFill>
                  <a:srgbClr val="ECECEC"/>
                </a:solidFill>
                <a:effectLst/>
                <a:latin typeface="Söhne"/>
              </a:rPr>
              <a:t>modele</a:t>
            </a:r>
            <a:r>
              <a:rPr lang="fr-FR" b="0" i="0" dirty="0">
                <a:solidFill>
                  <a:srgbClr val="ECECEC"/>
                </a:solidFill>
                <a:effectLst/>
                <a:latin typeface="Söhne"/>
              </a:rPr>
              <a:t> word2vec</a:t>
            </a:r>
          </a:p>
          <a:p>
            <a:endParaRPr lang="fr-FR"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ECECEC"/>
                </a:solidFill>
                <a:effectLst/>
                <a:latin typeface="Söhne"/>
              </a:rPr>
              <a:t>Aussi on a utiliser algorithme </a:t>
            </a:r>
            <a:r>
              <a:rPr lang="fr-FR" b="0" i="0" dirty="0" err="1">
                <a:solidFill>
                  <a:srgbClr val="ECECEC"/>
                </a:solidFill>
                <a:effectLst/>
                <a:latin typeface="Söhne"/>
              </a:rPr>
              <a:t>Naive</a:t>
            </a:r>
            <a:r>
              <a:rPr lang="fr-FR" b="0" i="0" dirty="0">
                <a:solidFill>
                  <a:srgbClr val="ECECEC"/>
                </a:solidFill>
                <a:effectLst/>
                <a:latin typeface="Söhne"/>
              </a:rPr>
              <a:t> Bayes est un algorithme de classification pour la prédiction, dans notre projet si tu n’as pas donnée un genre de titre de livre,  ce algorithme va prédire le genre et envoie résultat a notre méthode de recommandation le </a:t>
            </a:r>
            <a:r>
              <a:rPr lang="fr-FR" b="0" i="0" dirty="0" err="1">
                <a:solidFill>
                  <a:srgbClr val="ECECEC"/>
                </a:solidFill>
                <a:effectLst/>
                <a:latin typeface="Söhne"/>
              </a:rPr>
              <a:t>naive</a:t>
            </a:r>
            <a:r>
              <a:rPr lang="fr-FR" b="0" i="0" dirty="0">
                <a:solidFill>
                  <a:srgbClr val="ECECEC"/>
                </a:solidFill>
                <a:effectLst/>
                <a:latin typeface="Söhne"/>
              </a:rPr>
              <a:t> bays utilise la technique TF-IDF (</a:t>
            </a:r>
            <a:r>
              <a:rPr lang="fr-FR" b="0" i="0" dirty="0" err="1">
                <a:solidFill>
                  <a:srgbClr val="ECECEC"/>
                </a:solidFill>
                <a:effectLst/>
                <a:latin typeface="Söhne"/>
              </a:rPr>
              <a:t>Term</a:t>
            </a:r>
            <a:r>
              <a:rPr lang="fr-FR" b="0" i="0" dirty="0">
                <a:solidFill>
                  <a:srgbClr val="ECECEC"/>
                </a:solidFill>
                <a:effectLst/>
                <a:latin typeface="Söhne"/>
              </a:rPr>
              <a:t> Frequency-Inverse Document Frequency) à l'aide de la classe </a:t>
            </a:r>
            <a:r>
              <a:rPr lang="fr-FR" b="0" i="0" dirty="0" err="1">
                <a:solidFill>
                  <a:srgbClr val="ECECEC"/>
                </a:solidFill>
                <a:effectLst/>
                <a:latin typeface="Söhne"/>
              </a:rPr>
              <a:t>TfidfVectorizer</a:t>
            </a:r>
            <a:r>
              <a:rPr lang="fr-FR" b="0" i="0" dirty="0">
                <a:solidFill>
                  <a:srgbClr val="ECECEC"/>
                </a:solidFill>
                <a:effectLst/>
                <a:latin typeface="Söhne"/>
              </a:rPr>
              <a:t> de </a:t>
            </a:r>
            <a:r>
              <a:rPr lang="fr-FR" b="0" i="0" dirty="0" err="1">
                <a:solidFill>
                  <a:srgbClr val="ECECEC"/>
                </a:solidFill>
                <a:effectLst/>
                <a:latin typeface="Söhne"/>
              </a:rPr>
              <a:t>scikit-learn</a:t>
            </a:r>
            <a:r>
              <a:rPr lang="fr-FR" b="0" i="0" dirty="0">
                <a:solidFill>
                  <a:srgbClr val="ECECEC"/>
                </a:solidFill>
                <a:effectLst/>
                <a:latin typeface="Söhne"/>
              </a:rPr>
              <a:t>. Cela permet de représenter les titres sous forme de vecteurs numériques</a:t>
            </a:r>
            <a:endParaRPr lang="fr-FR" dirty="0"/>
          </a:p>
        </p:txBody>
      </p:sp>
      <p:sp>
        <p:nvSpPr>
          <p:cNvPr id="4" name="Footer Placeholder 3"/>
          <p:cNvSpPr>
            <a:spLocks noGrp="1"/>
          </p:cNvSpPr>
          <p:nvPr>
            <p:ph type="ftr" sz="quarter" idx="10"/>
          </p:nvPr>
        </p:nvSpPr>
        <p:spPr/>
        <p:txBody>
          <a:bodyPr/>
          <a:lstStyle/>
          <a:p>
            <a:endParaRPr lang="cs-CZ"/>
          </a:p>
        </p:txBody>
      </p:sp>
      <p:sp>
        <p:nvSpPr>
          <p:cNvPr id="5" name="Slide Number Placeholder 4"/>
          <p:cNvSpPr>
            <a:spLocks noGrp="1"/>
          </p:cNvSpPr>
          <p:nvPr>
            <p:ph type="sldNum" sz="quarter" idx="11"/>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064990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ECECEC"/>
                </a:solidFill>
                <a:effectLst/>
                <a:latin typeface="Söhne"/>
              </a:rPr>
              <a:t>Donc pour, trouver les meilleures résultats du modèle, on utilise méthode </a:t>
            </a:r>
            <a:r>
              <a:rPr lang="fr-FR" b="1" i="0" dirty="0" err="1">
                <a:solidFill>
                  <a:srgbClr val="ECECEC"/>
                </a:solidFill>
                <a:effectLst/>
                <a:latin typeface="Söhne"/>
              </a:rPr>
              <a:t>Random</a:t>
            </a:r>
            <a:r>
              <a:rPr lang="fr-FR" b="1" i="0" dirty="0">
                <a:solidFill>
                  <a:srgbClr val="ECECEC"/>
                </a:solidFill>
                <a:effectLst/>
                <a:latin typeface="Söhne"/>
              </a:rPr>
              <a:t> </a:t>
            </a:r>
            <a:r>
              <a:rPr lang="fr-FR" b="1" i="0" dirty="0" err="1">
                <a:solidFill>
                  <a:srgbClr val="ECECEC"/>
                </a:solidFill>
                <a:effectLst/>
                <a:latin typeface="Söhne"/>
              </a:rPr>
              <a:t>Search</a:t>
            </a:r>
            <a:r>
              <a:rPr lang="fr-FR" b="0" i="0" dirty="0">
                <a:solidFill>
                  <a:srgbClr val="ECECEC"/>
                </a:solidFill>
                <a:effectLst/>
                <a:latin typeface="Söhne"/>
              </a:rPr>
              <a:t> pour optimiser notre précession de </a:t>
            </a:r>
            <a:r>
              <a:rPr lang="fr-FR" b="0" i="0" dirty="0" err="1">
                <a:solidFill>
                  <a:srgbClr val="ECECEC"/>
                </a:solidFill>
                <a:effectLst/>
                <a:latin typeface="Söhne"/>
              </a:rPr>
              <a:t>modele</a:t>
            </a:r>
            <a:endParaRPr lang="fr-FR" dirty="0"/>
          </a:p>
        </p:txBody>
      </p:sp>
      <p:sp>
        <p:nvSpPr>
          <p:cNvPr id="4" name="Slide Number Placeholder 3"/>
          <p:cNvSpPr>
            <a:spLocks noGrp="1"/>
          </p:cNvSpPr>
          <p:nvPr>
            <p:ph type="sldNum" sz="quarter" idx="10"/>
          </p:nvPr>
        </p:nvSpPr>
        <p:spPr/>
        <p:txBody>
          <a:bodyPr/>
          <a:lstStyle/>
          <a:p>
            <a:fld id="{871B2431-D351-4C6E-A3CF-9DFAC0E3E050}" type="slidenum">
              <a:rPr lang="cs-CZ" smtClean="0"/>
              <a:t>7</a:t>
            </a:fld>
            <a:endParaRPr lang="cs-CZ"/>
          </a:p>
        </p:txBody>
      </p:sp>
      <p:sp>
        <p:nvSpPr>
          <p:cNvPr id="5" name="Footer Placeholder 4"/>
          <p:cNvSpPr>
            <a:spLocks noGrp="1"/>
          </p:cNvSpPr>
          <p:nvPr>
            <p:ph type="ftr" sz="quarter" idx="11"/>
          </p:nvPr>
        </p:nvSpPr>
        <p:spPr/>
        <p:txBody>
          <a:bodyPr/>
          <a:lstStyle/>
          <a:p>
            <a:endParaRPr lang="cs-CZ"/>
          </a:p>
        </p:txBody>
      </p:sp>
    </p:spTree>
    <p:extLst>
      <p:ext uri="{BB962C8B-B14F-4D97-AF65-F5344CB8AC3E}">
        <p14:creationId xmlns:p14="http://schemas.microsoft.com/office/powerpoint/2010/main" val="48046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00" dirty="0">
                <a:effectLst/>
                <a:latin typeface="Calibri" panose="020F0502020204030204" pitchFamily="34" charset="0"/>
                <a:ea typeface="Calibri" panose="020F0502020204030204" pitchFamily="34" charset="0"/>
                <a:cs typeface="Arial" panose="020B0604020202020204" pitchFamily="34" charset="0"/>
              </a:rPr>
              <a:t>les éléments suivants ont été identifiés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00" dirty="0">
                <a:effectLst/>
                <a:latin typeface="Calibri" panose="020F0502020204030204" pitchFamily="34" charset="0"/>
                <a:ea typeface="Calibri" panose="020F0502020204030204" pitchFamily="34" charset="0"/>
                <a:cs typeface="Arial" panose="020B0604020202020204" pitchFamily="34" charset="0"/>
              </a:rPr>
              <a:t>La </a:t>
            </a:r>
            <a:r>
              <a:rPr lang="en-US" sz="1200" b="1" kern="100" dirty="0" err="1">
                <a:effectLst/>
                <a:latin typeface="Calibri" panose="020F0502020204030204" pitchFamily="34" charset="0"/>
                <a:ea typeface="Calibri" panose="020F0502020204030204" pitchFamily="34" charset="0"/>
                <a:cs typeface="Arial" panose="020B0604020202020204" pitchFamily="34" charset="0"/>
              </a:rPr>
              <a:t>securite</a:t>
            </a:r>
            <a:r>
              <a:rPr lang="en-US" sz="1200" b="1" kern="100" dirty="0">
                <a:effectLst/>
                <a:latin typeface="Calibri" panose="020F0502020204030204" pitchFamily="34" charset="0"/>
                <a:ea typeface="Calibri" panose="020F0502020204030204" pitchFamily="34" charset="0"/>
                <a:cs typeface="Arial" panose="020B0604020202020204" pitchFamily="34" charset="0"/>
              </a:rPr>
              <a:t> :</a:t>
            </a:r>
            <a:r>
              <a:rPr lang="en-US" sz="1200" b="0" kern="100" dirty="0">
                <a:effectLst/>
                <a:latin typeface="Calibri" panose="020F0502020204030204" pitchFamily="34" charset="0"/>
                <a:ea typeface="Calibri" panose="020F0502020204030204" pitchFamily="34" charset="0"/>
                <a:cs typeface="Arial" panose="020B0604020202020204" pitchFamily="34" charset="0"/>
              </a:rPr>
              <a:t>le</a:t>
            </a:r>
            <a:r>
              <a:rPr lang="en-US" sz="1200" b="0" kern="100" baseline="0" dirty="0">
                <a:effectLst/>
                <a:latin typeface="Calibri" panose="020F0502020204030204" pitchFamily="34" charset="0"/>
                <a:ea typeface="Calibri" panose="020F0502020204030204" pitchFamily="34" charset="0"/>
                <a:cs typeface="Arial" panose="020B0604020202020204" pitchFamily="34" charset="0"/>
              </a:rPr>
              <a:t> système </a:t>
            </a:r>
            <a:r>
              <a:rPr lang="en-US" sz="1200" b="0" kern="100" baseline="0" dirty="0" err="1">
                <a:effectLst/>
                <a:latin typeface="Calibri" panose="020F0502020204030204" pitchFamily="34" charset="0"/>
                <a:ea typeface="Calibri" panose="020F0502020204030204" pitchFamily="34" charset="0"/>
                <a:cs typeface="Arial" panose="020B0604020202020204" pitchFamily="34" charset="0"/>
              </a:rPr>
              <a:t>doit</a:t>
            </a:r>
            <a:r>
              <a:rPr lang="en-US" sz="1200" b="0" kern="100" baseline="0" dirty="0">
                <a:effectLst/>
                <a:latin typeface="Calibri" panose="020F0502020204030204" pitchFamily="34" charset="0"/>
                <a:ea typeface="Calibri" panose="020F0502020204030204" pitchFamily="34" charset="0"/>
                <a:cs typeface="Arial" panose="020B0604020202020204" pitchFamily="34" charset="0"/>
              </a:rPr>
              <a:t> </a:t>
            </a:r>
            <a:r>
              <a:rPr lang="en-US" sz="1200" b="0" kern="100" baseline="0" dirty="0" err="1">
                <a:effectLst/>
                <a:latin typeface="Calibri" panose="020F0502020204030204" pitchFamily="34" charset="0"/>
                <a:ea typeface="Calibri" panose="020F0502020204030204" pitchFamily="34" charset="0"/>
                <a:cs typeface="Arial" panose="020B0604020202020204" pitchFamily="34" charset="0"/>
              </a:rPr>
              <a:t>garentir</a:t>
            </a:r>
            <a:r>
              <a:rPr lang="en-US" sz="1200" b="0" kern="100" baseline="0" dirty="0">
                <a:effectLst/>
                <a:latin typeface="Calibri" panose="020F0502020204030204" pitchFamily="34" charset="0"/>
                <a:ea typeface="Calibri" panose="020F0502020204030204" pitchFamily="34" charset="0"/>
                <a:cs typeface="Arial" panose="020B0604020202020204" pitchFamily="34" charset="0"/>
              </a:rPr>
              <a:t> la </a:t>
            </a:r>
            <a:r>
              <a:rPr lang="en-US" sz="1200" b="0" kern="100" baseline="0" dirty="0" err="1">
                <a:effectLst/>
                <a:latin typeface="Calibri" panose="020F0502020204030204" pitchFamily="34" charset="0"/>
                <a:ea typeface="Calibri" panose="020F0502020204030204" pitchFamily="34" charset="0"/>
                <a:cs typeface="Arial" panose="020B0604020202020204" pitchFamily="34" charset="0"/>
              </a:rPr>
              <a:t>confidentialité</a:t>
            </a:r>
            <a:r>
              <a:rPr lang="en-US" sz="1200" b="0" kern="100" baseline="0" dirty="0">
                <a:effectLst/>
                <a:latin typeface="Calibri" panose="020F0502020204030204" pitchFamily="34" charset="0"/>
                <a:ea typeface="Calibri" panose="020F0502020204030204" pitchFamily="34" charset="0"/>
                <a:cs typeface="Arial" panose="020B0604020202020204" pitchFamily="34" charset="0"/>
              </a:rPr>
              <a:t> des </a:t>
            </a:r>
            <a:r>
              <a:rPr lang="en-US" sz="1200" b="0" kern="100" baseline="0" dirty="0" err="1">
                <a:effectLst/>
                <a:latin typeface="Calibri" panose="020F0502020204030204" pitchFamily="34" charset="0"/>
                <a:ea typeface="Calibri" panose="020F0502020204030204" pitchFamily="34" charset="0"/>
                <a:cs typeface="Arial" panose="020B0604020202020204" pitchFamily="34" charset="0"/>
              </a:rPr>
              <a:t>données</a:t>
            </a:r>
            <a:endParaRPr lang="en-US" sz="1200" b="0" kern="100" baseline="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effectLst/>
                <a:latin typeface="Calibri" panose="020F0502020204030204" pitchFamily="34" charset="0"/>
                <a:ea typeface="Calibri" panose="020F0502020204030204" pitchFamily="34" charset="0"/>
                <a:cs typeface="Arial" panose="020B0604020202020204" pitchFamily="34" charset="0"/>
              </a:rPr>
              <a:t>Portabilité</a:t>
            </a:r>
            <a:r>
              <a:rPr lang="fr-FR" sz="1200" b="1" baseline="0" dirty="0">
                <a:effectLst/>
                <a:latin typeface="Calibri" panose="020F0502020204030204" pitchFamily="34" charset="0"/>
                <a:ea typeface="Calibri" panose="020F0502020204030204" pitchFamily="34" charset="0"/>
                <a:cs typeface="Arial" panose="020B0604020202020204" pitchFamily="34" charset="0"/>
              </a:rPr>
              <a:t> : </a:t>
            </a:r>
            <a:r>
              <a:rPr lang="fr-FR" sz="1200" b="0" baseline="0" dirty="0">
                <a:effectLst/>
                <a:latin typeface="Calibri" panose="020F0502020204030204" pitchFamily="34" charset="0"/>
                <a:ea typeface="Calibri" panose="020F0502020204030204" pitchFamily="34" charset="0"/>
                <a:cs typeface="Arial" panose="020B0604020202020204" pitchFamily="34" charset="0"/>
              </a:rPr>
              <a:t>c’est que le système  </a:t>
            </a:r>
            <a:r>
              <a:rPr lang="fr-FR" sz="1000" b="0" i="0" kern="1200" dirty="0">
                <a:solidFill>
                  <a:schemeClr val="tx1"/>
                </a:solidFill>
                <a:effectLst/>
                <a:latin typeface="+mn-lt"/>
                <a:ea typeface="+mn-ea"/>
                <a:cs typeface="+mn-cs"/>
              </a:rPr>
              <a:t>utilisé facilement et efficacement dans différents environnements.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1" i="0" kern="1200" dirty="0">
                <a:solidFill>
                  <a:schemeClr val="tx1"/>
                </a:solidFill>
                <a:effectLst/>
                <a:latin typeface="+mn-lt"/>
                <a:ea typeface="+mn-ea"/>
                <a:cs typeface="+mn-cs"/>
              </a:rPr>
              <a:t>La fiabilité : </a:t>
            </a:r>
            <a:r>
              <a:rPr lang="fr-FR" sz="1000" b="0" i="0" kern="1200" dirty="0">
                <a:solidFill>
                  <a:schemeClr val="tx1"/>
                </a:solidFill>
                <a:effectLst/>
                <a:latin typeface="+mn-lt"/>
                <a:ea typeface="+mn-ea"/>
                <a:cs typeface="+mn-cs"/>
              </a:rPr>
              <a:t>le système doit </a:t>
            </a:r>
            <a:r>
              <a:rPr lang="fr-FR" sz="1000" b="0" i="0" kern="1200" dirty="0" err="1">
                <a:solidFill>
                  <a:schemeClr val="tx1"/>
                </a:solidFill>
                <a:effectLst/>
                <a:latin typeface="+mn-lt"/>
                <a:ea typeface="+mn-ea"/>
                <a:cs typeface="+mn-cs"/>
              </a:rPr>
              <a:t>etre</a:t>
            </a:r>
            <a:r>
              <a:rPr lang="fr-FR" sz="1000" b="0" i="0" kern="1200" dirty="0">
                <a:solidFill>
                  <a:schemeClr val="tx1"/>
                </a:solidFill>
                <a:effectLst/>
                <a:latin typeface="+mn-lt"/>
                <a:ea typeface="+mn-ea"/>
                <a:cs typeface="+mn-cs"/>
              </a:rPr>
              <a:t> constant fiable</a:t>
            </a:r>
            <a:r>
              <a:rPr lang="fr-FR" sz="1000" b="0" i="0" kern="1200" baseline="0" dirty="0">
                <a:solidFill>
                  <a:schemeClr val="tx1"/>
                </a:solidFill>
                <a:effectLst/>
                <a:latin typeface="+mn-lt"/>
                <a:ea typeface="+mn-ea"/>
                <a:cs typeface="+mn-cs"/>
              </a:rPr>
              <a:t>, sans erreurs ni des défaillances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effectLst/>
                <a:latin typeface="Calibri" panose="020F0502020204030204" pitchFamily="34" charset="0"/>
                <a:ea typeface="Calibri" panose="020F0502020204030204" pitchFamily="34" charset="0"/>
                <a:cs typeface="Arial" panose="020B0604020202020204" pitchFamily="34" charset="0"/>
              </a:rPr>
              <a:t>L’</a:t>
            </a:r>
            <a:r>
              <a:rPr lang="fr-FR" sz="1200" b="1" dirty="0" err="1">
                <a:effectLst/>
                <a:latin typeface="Calibri" panose="020F0502020204030204" pitchFamily="34" charset="0"/>
                <a:ea typeface="Calibri" panose="020F0502020204030204" pitchFamily="34" charset="0"/>
                <a:cs typeface="Arial" panose="020B0604020202020204" pitchFamily="34" charset="0"/>
              </a:rPr>
              <a:t>érgonomie</a:t>
            </a:r>
            <a:r>
              <a:rPr lang="fr-FR" sz="1200" b="1" dirty="0">
                <a:effectLst/>
                <a:latin typeface="Calibri" panose="020F0502020204030204" pitchFamily="34" charset="0"/>
                <a:ea typeface="Calibri" panose="020F0502020204030204" pitchFamily="34" charset="0"/>
                <a:cs typeface="Arial" panose="020B0604020202020204" pitchFamily="34" charset="0"/>
              </a:rPr>
              <a:t> : </a:t>
            </a:r>
            <a:r>
              <a:rPr lang="fr-FR" sz="1200" kern="100" dirty="0">
                <a:effectLst/>
                <a:latin typeface="Calibri" panose="020F0502020204030204" pitchFamily="34" charset="0"/>
                <a:ea typeface="Calibri" panose="020F0502020204030204" pitchFamily="34" charset="0"/>
                <a:cs typeface="Arial" panose="020B0604020202020204" pitchFamily="34" charset="0"/>
              </a:rPr>
              <a:t>Dans le but d'améliorer la productivité des utilisateurs et leur expérience, il faut accorder une importance particulière à la conception d'interfaces utilisateur intuitives, efficaces et conviviales pour cette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Slide Number Placeholder 3"/>
          <p:cNvSpPr>
            <a:spLocks noGrp="1"/>
          </p:cNvSpPr>
          <p:nvPr>
            <p:ph type="sldNum" sz="quarter" idx="10"/>
          </p:nvPr>
        </p:nvSpPr>
        <p:spPr/>
        <p:txBody>
          <a:bodyPr/>
          <a:lstStyle/>
          <a:p>
            <a:fld id="{871B2431-D351-4C6E-A3CF-9DFAC0E3E050}" type="slidenum">
              <a:rPr lang="cs-CZ" smtClean="0"/>
              <a:t>8</a:t>
            </a:fld>
            <a:endParaRPr lang="cs-CZ"/>
          </a:p>
        </p:txBody>
      </p:sp>
      <p:sp>
        <p:nvSpPr>
          <p:cNvPr id="5" name="Footer Placeholder 4"/>
          <p:cNvSpPr>
            <a:spLocks noGrp="1"/>
          </p:cNvSpPr>
          <p:nvPr>
            <p:ph type="ftr" sz="quarter" idx="11"/>
          </p:nvPr>
        </p:nvSpPr>
        <p:spPr/>
        <p:txBody>
          <a:bodyPr/>
          <a:lstStyle/>
          <a:p>
            <a:endParaRPr lang="cs-CZ"/>
          </a:p>
        </p:txBody>
      </p:sp>
    </p:spTree>
    <p:extLst>
      <p:ext uri="{BB962C8B-B14F-4D97-AF65-F5344CB8AC3E}">
        <p14:creationId xmlns:p14="http://schemas.microsoft.com/office/powerpoint/2010/main" val="2205818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fr-FR" dirty="0"/>
          </a:p>
        </p:txBody>
      </p:sp>
      <p:sp>
        <p:nvSpPr>
          <p:cNvPr id="4" name="Footer Placeholder 3"/>
          <p:cNvSpPr>
            <a:spLocks noGrp="1"/>
          </p:cNvSpPr>
          <p:nvPr>
            <p:ph type="ftr" sz="quarter" idx="10"/>
          </p:nvPr>
        </p:nvSpPr>
        <p:spPr/>
        <p:txBody>
          <a:bodyPr/>
          <a:lstStyle/>
          <a:p>
            <a:endParaRPr lang="cs-CZ"/>
          </a:p>
        </p:txBody>
      </p:sp>
      <p:sp>
        <p:nvSpPr>
          <p:cNvPr id="5" name="Slide Number Placeholder 4"/>
          <p:cNvSpPr>
            <a:spLocks noGrp="1"/>
          </p:cNvSpPr>
          <p:nvPr>
            <p:ph type="sldNum" sz="quarter" idx="11"/>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784736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2CD261-F6E8-4F15-9154-CE2BDC4BDA8B}"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36E296-84E7-4F3B-88F9-14540F59693B}"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D9F62-9057-4D51-941D-6E9876883E0D}"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81D6E-6CB8-48A5-8381-17515857572E}"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D32FC-0329-4D80-B118-4AD3238A3686}"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0DA441-9832-42A9-873B-0E81C2843CEA}" type="datetime1">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E5A081-82A8-4CB9-9920-49B59DA1DA07}" type="datetime1">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4DE41F-6000-402A-BEB0-8D912B38287C}" type="datetime1">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4F0F0-E82F-45BD-A161-9ABDF44E1537}" type="datetime1">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DFC1D-B2B2-4F66-A1F6-57203F4B28A3}" type="datetime1">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A06BF-7EB5-4370-A859-7FD2930FDC7E}" type="datetime1">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0F16F-57A4-4EA6-9217-740313FABE4E}" type="datetime1">
              <a:rPr lang="en-US" smtClean="0"/>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8.sv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comments" Target="../comments/comment2.xml"/><Relationship Id="rId5" Type="http://schemas.openxmlformats.org/officeDocument/2006/relationships/image" Target="../media/image16.jpe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
          <p:cNvSpPr/>
          <p:nvPr/>
        </p:nvSpPr>
        <p:spPr>
          <a:xfrm>
            <a:off x="5791200" y="9781897"/>
            <a:ext cx="2343200" cy="166258"/>
          </a:xfrm>
          <a:custGeom>
            <a:avLst/>
            <a:gdLst/>
            <a:ahLst/>
            <a:cxnLst/>
            <a:rect l="l" t="t" r="r" b="b"/>
            <a:pathLst>
              <a:path w="2343200" h="166258">
                <a:moveTo>
                  <a:pt x="0" y="0"/>
                </a:moveTo>
                <a:lnTo>
                  <a:pt x="2343200" y="0"/>
                </a:lnTo>
                <a:lnTo>
                  <a:pt x="2343200" y="166259"/>
                </a:lnTo>
                <a:lnTo>
                  <a:pt x="0" y="1662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3" name="Freeform 3"/>
          <p:cNvSpPr/>
          <p:nvPr/>
        </p:nvSpPr>
        <p:spPr>
          <a:xfrm>
            <a:off x="16414907" y="2168284"/>
            <a:ext cx="974640" cy="422957"/>
          </a:xfrm>
          <a:custGeom>
            <a:avLst/>
            <a:gdLst/>
            <a:ahLst/>
            <a:cxnLst/>
            <a:rect l="l" t="t" r="r" b="b"/>
            <a:pathLst>
              <a:path w="974640" h="422957">
                <a:moveTo>
                  <a:pt x="0" y="0"/>
                </a:moveTo>
                <a:lnTo>
                  <a:pt x="974640" y="0"/>
                </a:lnTo>
                <a:lnTo>
                  <a:pt x="974640" y="422956"/>
                </a:lnTo>
                <a:lnTo>
                  <a:pt x="0" y="4229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4" name="Freeform 4"/>
          <p:cNvSpPr/>
          <p:nvPr/>
        </p:nvSpPr>
        <p:spPr>
          <a:xfrm>
            <a:off x="2900292" y="3326215"/>
            <a:ext cx="3630502" cy="3630502"/>
          </a:xfrm>
          <a:custGeom>
            <a:avLst/>
            <a:gdLst/>
            <a:ahLst/>
            <a:cxnLst/>
            <a:rect l="l" t="t" r="r" b="b"/>
            <a:pathLst>
              <a:path w="3630502" h="3630502">
                <a:moveTo>
                  <a:pt x="0" y="0"/>
                </a:moveTo>
                <a:lnTo>
                  <a:pt x="3630502" y="0"/>
                </a:lnTo>
                <a:lnTo>
                  <a:pt x="3630502" y="3630502"/>
                </a:lnTo>
                <a:lnTo>
                  <a:pt x="0" y="3630502"/>
                </a:lnTo>
                <a:lnTo>
                  <a:pt x="0" y="0"/>
                </a:lnTo>
                <a:close/>
              </a:path>
            </a:pathLst>
          </a:custGeom>
          <a:blipFill>
            <a:blip r:embed="rId7">
              <a:alphaModFix amt="1000"/>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5" name="Freeform 5"/>
          <p:cNvSpPr/>
          <p:nvPr/>
        </p:nvSpPr>
        <p:spPr>
          <a:xfrm>
            <a:off x="10644213" y="3855741"/>
            <a:ext cx="2837586" cy="3024558"/>
          </a:xfrm>
          <a:custGeom>
            <a:avLst/>
            <a:gdLst/>
            <a:ahLst/>
            <a:cxnLst/>
            <a:rect l="l" t="t" r="r" b="b"/>
            <a:pathLst>
              <a:path w="2837586" h="3024558">
                <a:moveTo>
                  <a:pt x="0" y="0"/>
                </a:moveTo>
                <a:lnTo>
                  <a:pt x="2837585" y="0"/>
                </a:lnTo>
                <a:lnTo>
                  <a:pt x="2837585" y="3024558"/>
                </a:lnTo>
                <a:lnTo>
                  <a:pt x="0" y="3024558"/>
                </a:lnTo>
                <a:lnTo>
                  <a:pt x="0" y="0"/>
                </a:lnTo>
                <a:close/>
              </a:path>
            </a:pathLst>
          </a:custGeom>
          <a:blipFill>
            <a:blip r:embed="rId9">
              <a:alphaModFix amt="1000"/>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6" name="Freeform 6"/>
          <p:cNvSpPr/>
          <p:nvPr/>
        </p:nvSpPr>
        <p:spPr>
          <a:xfrm>
            <a:off x="340310" y="8863998"/>
            <a:ext cx="1635375" cy="1210178"/>
          </a:xfrm>
          <a:custGeom>
            <a:avLst/>
            <a:gdLst/>
            <a:ahLst/>
            <a:cxnLst/>
            <a:rect l="l" t="t" r="r" b="b"/>
            <a:pathLst>
              <a:path w="1635375" h="1210178">
                <a:moveTo>
                  <a:pt x="0" y="0"/>
                </a:moveTo>
                <a:lnTo>
                  <a:pt x="1635375" y="0"/>
                </a:lnTo>
                <a:lnTo>
                  <a:pt x="1635375" y="1210177"/>
                </a:lnTo>
                <a:lnTo>
                  <a:pt x="0" y="121017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27" name="Freeform 7"/>
          <p:cNvSpPr/>
          <p:nvPr/>
        </p:nvSpPr>
        <p:spPr>
          <a:xfrm>
            <a:off x="2200300" y="4910063"/>
            <a:ext cx="2287222" cy="2287222"/>
          </a:xfrm>
          <a:custGeom>
            <a:avLst/>
            <a:gdLst/>
            <a:ahLst/>
            <a:cxnLst/>
            <a:rect l="l" t="t" r="r" b="b"/>
            <a:pathLst>
              <a:path w="2287222" h="2287222">
                <a:moveTo>
                  <a:pt x="0" y="0"/>
                </a:moveTo>
                <a:lnTo>
                  <a:pt x="2287222" y="0"/>
                </a:lnTo>
                <a:lnTo>
                  <a:pt x="2287222" y="2287222"/>
                </a:lnTo>
                <a:lnTo>
                  <a:pt x="0" y="2287222"/>
                </a:lnTo>
                <a:lnTo>
                  <a:pt x="0" y="0"/>
                </a:lnTo>
                <a:close/>
              </a:path>
            </a:pathLst>
          </a:custGeom>
          <a:blipFill>
            <a:blip r:embed="rId13">
              <a:alphaModFix amt="4000"/>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30" name="TextBox 10"/>
          <p:cNvSpPr txBox="1"/>
          <p:nvPr/>
        </p:nvSpPr>
        <p:spPr>
          <a:xfrm>
            <a:off x="1354990" y="4159913"/>
            <a:ext cx="16258828" cy="1559466"/>
          </a:xfrm>
          <a:prstGeom prst="rect">
            <a:avLst/>
          </a:prstGeom>
        </p:spPr>
        <p:txBody>
          <a:bodyPr wrap="square" lIns="0" tIns="0" rIns="0" bIns="0" rtlCol="0" anchor="t">
            <a:spAutoFit/>
          </a:bodyPr>
          <a:lstStyle/>
          <a:p>
            <a:pPr marL="0" lvl="0" indent="0" algn="ctr">
              <a:lnSpc>
                <a:spcPts val="6488"/>
              </a:lnSpc>
            </a:pPr>
            <a:r>
              <a:rPr lang="fr-FR" sz="3200" b="1" u="none" spc="167" dirty="0">
                <a:solidFill>
                  <a:srgbClr val="1B48AB"/>
                </a:solidFill>
                <a:latin typeface="Roboto Bold"/>
              </a:rPr>
              <a:t>La réalisation d’une plateforme </a:t>
            </a:r>
          </a:p>
          <a:p>
            <a:pPr marL="0" lvl="0" indent="0" algn="ctr">
              <a:lnSpc>
                <a:spcPts val="6488"/>
              </a:lnSpc>
            </a:pPr>
            <a:r>
              <a:rPr lang="fr-FR" sz="3200" b="1" u="none" spc="167" dirty="0">
                <a:solidFill>
                  <a:srgbClr val="1B48AB"/>
                </a:solidFill>
                <a:latin typeface="Roboto Bold"/>
              </a:rPr>
              <a:t>contre la violence envers les femmes</a:t>
            </a:r>
            <a:endParaRPr lang="en-US" sz="3200" u="none" spc="167" dirty="0">
              <a:solidFill>
                <a:srgbClr val="1B48AB"/>
              </a:solidFill>
              <a:latin typeface="Roboto Bold"/>
            </a:endParaRPr>
          </a:p>
        </p:txBody>
      </p:sp>
      <p:sp>
        <p:nvSpPr>
          <p:cNvPr id="31" name="TextBox 11"/>
          <p:cNvSpPr txBox="1"/>
          <p:nvPr/>
        </p:nvSpPr>
        <p:spPr>
          <a:xfrm>
            <a:off x="218957" y="6542843"/>
            <a:ext cx="5755690" cy="2528321"/>
          </a:xfrm>
          <a:prstGeom prst="rect">
            <a:avLst/>
          </a:prstGeom>
        </p:spPr>
        <p:txBody>
          <a:bodyPr wrap="square" lIns="0" tIns="0" rIns="0" bIns="0" rtlCol="0" anchor="t">
            <a:spAutoFit/>
          </a:bodyPr>
          <a:lstStyle/>
          <a:p>
            <a:pPr>
              <a:lnSpc>
                <a:spcPct val="150000"/>
              </a:lnSpc>
            </a:pPr>
            <a:r>
              <a:rPr lang="en-US" sz="2400" spc="219" dirty="0">
                <a:solidFill>
                  <a:srgbClr val="0B2F3D"/>
                </a:solidFill>
                <a:latin typeface="Roboto Bold"/>
              </a:rPr>
              <a:t>     R</a:t>
            </a:r>
            <a:r>
              <a:rPr lang="en-US" sz="2400" spc="193" dirty="0">
                <a:solidFill>
                  <a:srgbClr val="0C0C0D"/>
                </a:solidFill>
                <a:latin typeface="Roboto"/>
              </a:rPr>
              <a:t>é</a:t>
            </a:r>
            <a:r>
              <a:rPr lang="en-US" sz="2400" spc="219" dirty="0">
                <a:solidFill>
                  <a:srgbClr val="0B2F3D"/>
                </a:solidFill>
                <a:latin typeface="Roboto Bold"/>
              </a:rPr>
              <a:t>alis</a:t>
            </a:r>
            <a:r>
              <a:rPr lang="en-US" sz="2400" spc="193" dirty="0">
                <a:solidFill>
                  <a:srgbClr val="0B2F3D"/>
                </a:solidFill>
                <a:latin typeface="Roboto Bold" panose="02000000000000000000" pitchFamily="2" charset="0"/>
                <a:ea typeface="Roboto Bold" panose="02000000000000000000" pitchFamily="2" charset="0"/>
                <a:cs typeface="Roboto Bold" panose="02000000000000000000" pitchFamily="2" charset="0"/>
              </a:rPr>
              <a:t>é</a:t>
            </a:r>
            <a:r>
              <a:rPr lang="en-US" sz="2400" spc="219" dirty="0">
                <a:solidFill>
                  <a:srgbClr val="0B2F3D"/>
                </a:solidFill>
                <a:latin typeface="Roboto Bold"/>
              </a:rPr>
              <a:t> par </a:t>
            </a:r>
            <a:r>
              <a:rPr lang="en-US" sz="2000" spc="176" dirty="0">
                <a:solidFill>
                  <a:srgbClr val="0B2F3D"/>
                </a:solidFill>
                <a:latin typeface="Roboto Bold"/>
              </a:rPr>
              <a:t>: MAKAN Abderrahmane</a:t>
            </a:r>
          </a:p>
          <a:p>
            <a:pPr lvl="6">
              <a:lnSpc>
                <a:spcPct val="150000"/>
              </a:lnSpc>
            </a:pPr>
            <a:r>
              <a:rPr lang="en-US" sz="2000" spc="176" dirty="0">
                <a:solidFill>
                  <a:srgbClr val="0B2F3D"/>
                </a:solidFill>
                <a:latin typeface="Roboto Bold"/>
              </a:rPr>
              <a:t>DRIOUECH Aymane </a:t>
            </a:r>
          </a:p>
          <a:p>
            <a:pPr>
              <a:lnSpc>
                <a:spcPct val="150000"/>
              </a:lnSpc>
            </a:pPr>
            <a:r>
              <a:rPr lang="en-US" sz="2400" spc="219" dirty="0">
                <a:solidFill>
                  <a:srgbClr val="0B2F3D"/>
                </a:solidFill>
                <a:latin typeface="Roboto Bold"/>
              </a:rPr>
              <a:t>     Soutenu le </a:t>
            </a:r>
            <a:r>
              <a:rPr lang="en-US" sz="2000" b="1" spc="176" dirty="0">
                <a:solidFill>
                  <a:srgbClr val="0B2F3D"/>
                </a:solidFill>
                <a:latin typeface="Roboto Bold" panose="02000000000000000000" pitchFamily="2" charset="0"/>
                <a:ea typeface="Roboto Bold" panose="02000000000000000000" pitchFamily="2" charset="0"/>
                <a:cs typeface="Roboto Bold" panose="02000000000000000000" pitchFamily="2" charset="0"/>
              </a:rPr>
              <a:t>: </a:t>
            </a:r>
            <a:r>
              <a:rPr lang="en-US" sz="2000" spc="176" dirty="0">
                <a:solidFill>
                  <a:srgbClr val="0B2F3D"/>
                </a:solidFill>
                <a:latin typeface="Roboto Bold" panose="02000000000000000000" pitchFamily="2" charset="0"/>
                <a:ea typeface="Roboto Bold" panose="02000000000000000000" pitchFamily="2" charset="0"/>
                <a:cs typeface="Roboto Bold" panose="02000000000000000000" pitchFamily="2" charset="0"/>
              </a:rPr>
              <a:t>02 Novembre 2024</a:t>
            </a:r>
          </a:p>
          <a:p>
            <a:pPr>
              <a:lnSpc>
                <a:spcPct val="150000"/>
              </a:lnSpc>
            </a:pPr>
            <a:r>
              <a:rPr lang="fr-FR" sz="2400" dirty="0">
                <a:solidFill>
                  <a:srgbClr val="0B2F3D"/>
                </a:solidFill>
                <a:latin typeface="Roboto Bold" panose="02000000000000000000" charset="0"/>
                <a:ea typeface="Roboto Bold" panose="02000000000000000000" charset="0"/>
                <a:cs typeface="Roboto Bold" panose="02000000000000000000" charset="0"/>
              </a:rPr>
              <a:t>       Encadr</a:t>
            </a:r>
            <a:r>
              <a:rPr lang="en-US" sz="2400" spc="193" dirty="0">
                <a:solidFill>
                  <a:srgbClr val="0B2F3D"/>
                </a:solidFill>
                <a:latin typeface="Roboto Bold" panose="02000000000000000000" pitchFamily="2" charset="0"/>
                <a:ea typeface="Roboto Bold" panose="02000000000000000000" pitchFamily="2" charset="0"/>
                <a:cs typeface="Roboto Bold" panose="02000000000000000000" pitchFamily="2" charset="0"/>
              </a:rPr>
              <a:t>é</a:t>
            </a:r>
            <a:r>
              <a:rPr lang="fr-FR" sz="2400" dirty="0">
                <a:solidFill>
                  <a:srgbClr val="0B2F3D"/>
                </a:solidFill>
                <a:latin typeface="Roboto Bold" panose="02000000000000000000" pitchFamily="2" charset="0"/>
                <a:ea typeface="Roboto Bold" panose="02000000000000000000" pitchFamily="2" charset="0"/>
                <a:cs typeface="Roboto Bold" panose="02000000000000000000" pitchFamily="2" charset="0"/>
              </a:rPr>
              <a:t> </a:t>
            </a:r>
            <a:r>
              <a:rPr lang="fr-FR" sz="2400" dirty="0">
                <a:solidFill>
                  <a:srgbClr val="0B2F3D"/>
                </a:solidFill>
                <a:latin typeface="Roboto Bold" panose="02000000000000000000" charset="0"/>
                <a:ea typeface="Roboto Bold" panose="02000000000000000000" charset="0"/>
                <a:cs typeface="Roboto Bold" panose="02000000000000000000" charset="0"/>
              </a:rPr>
              <a:t>par : </a:t>
            </a:r>
            <a:r>
              <a:rPr lang="fr-FR" sz="2000" dirty="0">
                <a:solidFill>
                  <a:srgbClr val="0B2F3D"/>
                </a:solidFill>
                <a:effectLst/>
                <a:latin typeface="Roboto Bold" panose="02000000000000000000" charset="0"/>
                <a:ea typeface="Roboto Bold" panose="02000000000000000000" charset="0"/>
                <a:cs typeface="Roboto Bold" panose="02000000000000000000" charset="0"/>
              </a:rPr>
              <a:t>GRISSETE Hanane</a:t>
            </a:r>
            <a:endParaRPr lang="fr-FR" sz="2000" dirty="0">
              <a:solidFill>
                <a:srgbClr val="0B2F3D"/>
              </a:solidFill>
              <a:latin typeface="Roboto Bold" panose="02000000000000000000" charset="0"/>
              <a:ea typeface="Roboto Bold" panose="02000000000000000000" charset="0"/>
              <a:cs typeface="Roboto Bold" panose="02000000000000000000" charset="0"/>
            </a:endParaRPr>
          </a:p>
          <a:p>
            <a:pPr>
              <a:lnSpc>
                <a:spcPct val="150000"/>
              </a:lnSpc>
            </a:pPr>
            <a:endParaRPr lang="en-US" sz="2000" spc="176" dirty="0">
              <a:solidFill>
                <a:srgbClr val="0B2F3D"/>
              </a:solidFill>
              <a:latin typeface="Roboto Bold" panose="02000000000000000000" pitchFamily="2" charset="0"/>
              <a:ea typeface="Roboto Bold" panose="02000000000000000000" pitchFamily="2" charset="0"/>
              <a:cs typeface="Roboto Bold" panose="02000000000000000000" pitchFamily="2" charset="0"/>
            </a:endParaRPr>
          </a:p>
        </p:txBody>
      </p:sp>
      <p:sp>
        <p:nvSpPr>
          <p:cNvPr id="32" name="TextBox 12"/>
          <p:cNvSpPr txBox="1"/>
          <p:nvPr/>
        </p:nvSpPr>
        <p:spPr>
          <a:xfrm>
            <a:off x="340310" y="327424"/>
            <a:ext cx="6653105" cy="952568"/>
          </a:xfrm>
          <a:prstGeom prst="rect">
            <a:avLst/>
          </a:prstGeom>
        </p:spPr>
        <p:txBody>
          <a:bodyPr wrap="square" lIns="0" tIns="0" rIns="0" bIns="0" rtlCol="0" anchor="t">
            <a:spAutoFit/>
          </a:bodyPr>
          <a:lstStyle/>
          <a:p>
            <a:pPr algn="ctr">
              <a:lnSpc>
                <a:spcPct val="150000"/>
              </a:lnSpc>
            </a:pPr>
            <a:r>
              <a:rPr lang="en-US" sz="2199" spc="193" dirty="0">
                <a:solidFill>
                  <a:srgbClr val="0C0C0D"/>
                </a:solidFill>
                <a:latin typeface="Roboto"/>
              </a:rPr>
              <a:t>Mémoire présenté à l'</a:t>
            </a:r>
            <a:r>
              <a:rPr lang="fr-FR" sz="2199" spc="193" dirty="0">
                <a:solidFill>
                  <a:srgbClr val="0C0C0D"/>
                </a:solidFill>
                <a:latin typeface="Roboto"/>
              </a:rPr>
              <a:t>Ecole Supérieure de Technologie de Essaouira</a:t>
            </a:r>
            <a:endParaRPr lang="en-US" sz="2199" spc="193" dirty="0">
              <a:solidFill>
                <a:srgbClr val="0C0C0D"/>
              </a:solidFill>
              <a:latin typeface="Roboto"/>
            </a:endParaRPr>
          </a:p>
        </p:txBody>
      </p:sp>
      <p:sp>
        <p:nvSpPr>
          <p:cNvPr id="33" name="TextBox 13"/>
          <p:cNvSpPr txBox="1"/>
          <p:nvPr/>
        </p:nvSpPr>
        <p:spPr>
          <a:xfrm>
            <a:off x="4452027" y="1865008"/>
            <a:ext cx="9364555" cy="958917"/>
          </a:xfrm>
          <a:prstGeom prst="rect">
            <a:avLst/>
          </a:prstGeom>
        </p:spPr>
        <p:txBody>
          <a:bodyPr wrap="square" lIns="0" tIns="0" rIns="0" bIns="0" rtlCol="0" anchor="t">
            <a:spAutoFit/>
          </a:bodyPr>
          <a:lstStyle/>
          <a:p>
            <a:pPr algn="ctr">
              <a:lnSpc>
                <a:spcPct val="150000"/>
              </a:lnSpc>
            </a:pPr>
            <a:r>
              <a:rPr lang="en-US" sz="2199" spc="193" dirty="0">
                <a:solidFill>
                  <a:srgbClr val="0C0C0D"/>
                </a:solidFill>
                <a:latin typeface="Roboto" panose="02000000000000000000" pitchFamily="2" charset="0"/>
                <a:ea typeface="Roboto" panose="02000000000000000000" pitchFamily="2" charset="0"/>
                <a:cs typeface="Roboto" panose="02000000000000000000" pitchFamily="2" charset="0"/>
              </a:rPr>
              <a:t>DUT</a:t>
            </a:r>
            <a:r>
              <a:rPr lang="en-US" sz="2199" spc="193" dirty="0">
                <a:solidFill>
                  <a:srgbClr val="0C0C0D"/>
                </a:solidFill>
                <a:latin typeface="Roboto"/>
              </a:rPr>
              <a:t> spécialisé</a:t>
            </a:r>
          </a:p>
          <a:p>
            <a:pPr algn="ctr">
              <a:lnSpc>
                <a:spcPct val="150000"/>
              </a:lnSpc>
            </a:pPr>
            <a:r>
              <a:rPr lang="fr-FR" sz="2199" spc="193" dirty="0">
                <a:solidFill>
                  <a:srgbClr val="0C0C0D"/>
                </a:solidFill>
                <a:latin typeface="Roboto"/>
              </a:rPr>
              <a:t>Informatique Décisionnelle et Science Des Données </a:t>
            </a:r>
            <a:endParaRPr lang="en-US" sz="2199" spc="193" dirty="0">
              <a:solidFill>
                <a:srgbClr val="0C0C0D"/>
              </a:solidFill>
              <a:latin typeface="Roboto"/>
            </a:endParaRPr>
          </a:p>
        </p:txBody>
      </p:sp>
      <p:sp>
        <p:nvSpPr>
          <p:cNvPr id="34" name="Freeform 14"/>
          <p:cNvSpPr/>
          <p:nvPr/>
        </p:nvSpPr>
        <p:spPr>
          <a:xfrm>
            <a:off x="944241" y="2166612"/>
            <a:ext cx="974640" cy="422957"/>
          </a:xfrm>
          <a:custGeom>
            <a:avLst/>
            <a:gdLst/>
            <a:ahLst/>
            <a:cxnLst/>
            <a:rect l="l" t="t" r="r" b="b"/>
            <a:pathLst>
              <a:path w="974640" h="422957">
                <a:moveTo>
                  <a:pt x="0" y="0"/>
                </a:moveTo>
                <a:lnTo>
                  <a:pt x="974640" y="0"/>
                </a:lnTo>
                <a:lnTo>
                  <a:pt x="974640" y="422956"/>
                </a:lnTo>
                <a:lnTo>
                  <a:pt x="0" y="4229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37" name="TextBox 17"/>
          <p:cNvSpPr txBox="1"/>
          <p:nvPr/>
        </p:nvSpPr>
        <p:spPr>
          <a:xfrm>
            <a:off x="6962800" y="9701088"/>
            <a:ext cx="5517204" cy="346249"/>
          </a:xfrm>
          <a:prstGeom prst="rect">
            <a:avLst/>
          </a:prstGeom>
        </p:spPr>
        <p:txBody>
          <a:bodyPr lIns="0" tIns="0" rIns="0" bIns="0" rtlCol="0" anchor="t">
            <a:spAutoFit/>
          </a:bodyPr>
          <a:lstStyle/>
          <a:p>
            <a:pPr algn="ctr">
              <a:lnSpc>
                <a:spcPts val="2688"/>
              </a:lnSpc>
            </a:pPr>
            <a:r>
              <a:rPr lang="en-US" sz="2688" spc="236" dirty="0">
                <a:solidFill>
                  <a:srgbClr val="0C0C0D"/>
                </a:solidFill>
                <a:latin typeface="Roboto"/>
              </a:rPr>
              <a:t>2023 / 2024</a:t>
            </a:r>
          </a:p>
        </p:txBody>
      </p:sp>
      <p:sp>
        <p:nvSpPr>
          <p:cNvPr id="11" name="TextBox 10">
            <a:extLst>
              <a:ext uri="{FF2B5EF4-FFF2-40B4-BE49-F238E27FC236}">
                <a16:creationId xmlns:a16="http://schemas.microsoft.com/office/drawing/2014/main" id="{E0194CF2-63F2-EA47-438A-092F036B9D36}"/>
              </a:ext>
            </a:extLst>
          </p:cNvPr>
          <p:cNvSpPr txBox="1"/>
          <p:nvPr/>
        </p:nvSpPr>
        <p:spPr>
          <a:xfrm>
            <a:off x="-832512" y="3674064"/>
            <a:ext cx="9420016" cy="584775"/>
          </a:xfrm>
          <a:prstGeom prst="rect">
            <a:avLst/>
          </a:prstGeom>
          <a:noFill/>
        </p:spPr>
        <p:txBody>
          <a:bodyPr wrap="square">
            <a:spAutoFit/>
          </a:bodyPr>
          <a:lstStyle/>
          <a:p>
            <a:pPr algn="ctr"/>
            <a:r>
              <a:rPr lang="fr-FR" sz="3200" b="1" dirty="0">
                <a:solidFill>
                  <a:schemeClr val="accent1">
                    <a:lumMod val="75000"/>
                  </a:schemeClr>
                </a:solidFill>
                <a:latin typeface="Tw Cen MT" panose="020B0602020104020603" pitchFamily="34" charset="0"/>
                <a:ea typeface="Tahoma"/>
                <a:cs typeface="Tahoma"/>
              </a:rPr>
              <a:t> Présentation de fin d’</a:t>
            </a:r>
            <a:r>
              <a:rPr lang="en-US" sz="3200" spc="193" dirty="0">
                <a:solidFill>
                  <a:srgbClr val="0C0C0D"/>
                </a:solidFill>
                <a:latin typeface="Roboto"/>
              </a:rPr>
              <a:t> </a:t>
            </a:r>
            <a:r>
              <a:rPr lang="en-US" sz="3200" b="1" spc="193" dirty="0">
                <a:solidFill>
                  <a:srgbClr val="1B48AB"/>
                </a:solidFill>
                <a:latin typeface="Tw Cen MT" panose="020B0602020104020603" pitchFamily="34" charset="0"/>
              </a:rPr>
              <a:t>é</a:t>
            </a:r>
            <a:r>
              <a:rPr lang="fr-FR" sz="3200" b="1" dirty="0">
                <a:solidFill>
                  <a:schemeClr val="accent1">
                    <a:lumMod val="75000"/>
                  </a:schemeClr>
                </a:solidFill>
                <a:latin typeface="Tw Cen MT" panose="020B0602020104020603" pitchFamily="34" charset="0"/>
                <a:ea typeface="Tahoma"/>
                <a:cs typeface="Tahoma"/>
              </a:rPr>
              <a:t>tude sous thème  :</a:t>
            </a:r>
            <a:endParaRPr lang="fr-FR" sz="3200" b="1" dirty="0">
              <a:solidFill>
                <a:schemeClr val="accent1">
                  <a:lumMod val="75000"/>
                </a:schemeClr>
              </a:solidFill>
              <a:latin typeface="Tw Cen MT" panose="020B0602020104020603" pitchFamily="34" charset="0"/>
            </a:endParaRPr>
          </a:p>
        </p:txBody>
      </p:sp>
      <p:grpSp>
        <p:nvGrpSpPr>
          <p:cNvPr id="12" name="Google Shape;54;p13">
            <a:extLst>
              <a:ext uri="{FF2B5EF4-FFF2-40B4-BE49-F238E27FC236}">
                <a16:creationId xmlns:a16="http://schemas.microsoft.com/office/drawing/2014/main" id="{51BD40B3-E5AC-3038-DD02-4BC624139B85}"/>
              </a:ext>
            </a:extLst>
          </p:cNvPr>
          <p:cNvGrpSpPr/>
          <p:nvPr/>
        </p:nvGrpSpPr>
        <p:grpSpPr>
          <a:xfrm>
            <a:off x="12290167" y="5175688"/>
            <a:ext cx="5927497" cy="4165251"/>
            <a:chOff x="2523825" y="1354400"/>
            <a:chExt cx="4476450" cy="3155825"/>
          </a:xfrm>
        </p:grpSpPr>
        <p:sp>
          <p:nvSpPr>
            <p:cNvPr id="13" name="Google Shape;55;p13">
              <a:extLst>
                <a:ext uri="{FF2B5EF4-FFF2-40B4-BE49-F238E27FC236}">
                  <a16:creationId xmlns:a16="http://schemas.microsoft.com/office/drawing/2014/main" id="{C0B64127-487F-FE34-7837-61E61D9CAF8A}"/>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4" name="Google Shape;56;p13">
              <a:extLst>
                <a:ext uri="{FF2B5EF4-FFF2-40B4-BE49-F238E27FC236}">
                  <a16:creationId xmlns:a16="http://schemas.microsoft.com/office/drawing/2014/main" id="{1EE6E0C3-E58B-340B-3A45-D0D934496899}"/>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 name="Google Shape;57;p13">
              <a:extLst>
                <a:ext uri="{FF2B5EF4-FFF2-40B4-BE49-F238E27FC236}">
                  <a16:creationId xmlns:a16="http://schemas.microsoft.com/office/drawing/2014/main" id="{06D3CE11-3CA6-3555-B41B-A8474E5D9DD9}"/>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6" name="Google Shape;58;p13">
              <a:extLst>
                <a:ext uri="{FF2B5EF4-FFF2-40B4-BE49-F238E27FC236}">
                  <a16:creationId xmlns:a16="http://schemas.microsoft.com/office/drawing/2014/main" id="{DAB198FE-05CC-6D95-9098-DC02B4617184}"/>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7" name="Google Shape;59;p13">
              <a:extLst>
                <a:ext uri="{FF2B5EF4-FFF2-40B4-BE49-F238E27FC236}">
                  <a16:creationId xmlns:a16="http://schemas.microsoft.com/office/drawing/2014/main" id="{52F10DC4-CC1E-9E17-D743-30C528358A7B}"/>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8" name="Google Shape;60;p13">
              <a:extLst>
                <a:ext uri="{FF2B5EF4-FFF2-40B4-BE49-F238E27FC236}">
                  <a16:creationId xmlns:a16="http://schemas.microsoft.com/office/drawing/2014/main" id="{F4E88A3A-800F-DEF1-94C2-C0124994966E}"/>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9" name="Google Shape;61;p13">
              <a:extLst>
                <a:ext uri="{FF2B5EF4-FFF2-40B4-BE49-F238E27FC236}">
                  <a16:creationId xmlns:a16="http://schemas.microsoft.com/office/drawing/2014/main" id="{4B9FE198-2CC4-2DD2-C94F-AF2DE8DE470E}"/>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20" name="Google Shape;62;p13">
              <a:extLst>
                <a:ext uri="{FF2B5EF4-FFF2-40B4-BE49-F238E27FC236}">
                  <a16:creationId xmlns:a16="http://schemas.microsoft.com/office/drawing/2014/main" id="{D49EDD4A-DBA4-0D4F-B872-092597C64574}"/>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 name="Google Shape;63;p13">
              <a:extLst>
                <a:ext uri="{FF2B5EF4-FFF2-40B4-BE49-F238E27FC236}">
                  <a16:creationId xmlns:a16="http://schemas.microsoft.com/office/drawing/2014/main" id="{1E4FE306-05C6-164F-9AC6-BFA80FB4C86E}"/>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6" name="Google Shape;64;p13">
              <a:extLst>
                <a:ext uri="{FF2B5EF4-FFF2-40B4-BE49-F238E27FC236}">
                  <a16:creationId xmlns:a16="http://schemas.microsoft.com/office/drawing/2014/main" id="{AA12EB50-936D-7010-451E-C143CA010719}"/>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 name="Google Shape;65;p13">
              <a:extLst>
                <a:ext uri="{FF2B5EF4-FFF2-40B4-BE49-F238E27FC236}">
                  <a16:creationId xmlns:a16="http://schemas.microsoft.com/office/drawing/2014/main" id="{AC6A1C94-6FC4-9409-A3F7-A950C83C011A}"/>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40" name="Google Shape;66;p13">
              <a:extLst>
                <a:ext uri="{FF2B5EF4-FFF2-40B4-BE49-F238E27FC236}">
                  <a16:creationId xmlns:a16="http://schemas.microsoft.com/office/drawing/2014/main" id="{D466893D-3ACB-6646-8D4F-B154519034BF}"/>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 name="Google Shape;67;p13">
              <a:extLst>
                <a:ext uri="{FF2B5EF4-FFF2-40B4-BE49-F238E27FC236}">
                  <a16:creationId xmlns:a16="http://schemas.microsoft.com/office/drawing/2014/main" id="{851C0AC0-866D-3080-0627-2D3F3DDC68C1}"/>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 name="Google Shape;68;p13">
              <a:extLst>
                <a:ext uri="{FF2B5EF4-FFF2-40B4-BE49-F238E27FC236}">
                  <a16:creationId xmlns:a16="http://schemas.microsoft.com/office/drawing/2014/main" id="{522C0E4E-D185-A63A-DF17-7A852AF7C969}"/>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 name="Google Shape;69;p13">
              <a:extLst>
                <a:ext uri="{FF2B5EF4-FFF2-40B4-BE49-F238E27FC236}">
                  <a16:creationId xmlns:a16="http://schemas.microsoft.com/office/drawing/2014/main" id="{1DDA88C4-0342-F4B7-6B92-88F48F8053B6}"/>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 name="Google Shape;70;p13">
              <a:extLst>
                <a:ext uri="{FF2B5EF4-FFF2-40B4-BE49-F238E27FC236}">
                  <a16:creationId xmlns:a16="http://schemas.microsoft.com/office/drawing/2014/main" id="{B71CC05F-50AD-2A87-C95C-5D9F6E135FDB}"/>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45" name="Google Shape;71;p13">
              <a:extLst>
                <a:ext uri="{FF2B5EF4-FFF2-40B4-BE49-F238E27FC236}">
                  <a16:creationId xmlns:a16="http://schemas.microsoft.com/office/drawing/2014/main" id="{53E3365A-AD20-DD01-345A-1694928F0BD8}"/>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6" name="Google Shape;72;p13">
              <a:extLst>
                <a:ext uri="{FF2B5EF4-FFF2-40B4-BE49-F238E27FC236}">
                  <a16:creationId xmlns:a16="http://schemas.microsoft.com/office/drawing/2014/main" id="{670B737E-CCDE-A94E-EF80-B522878739B4}"/>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 name="Google Shape;73;p13">
              <a:extLst>
                <a:ext uri="{FF2B5EF4-FFF2-40B4-BE49-F238E27FC236}">
                  <a16:creationId xmlns:a16="http://schemas.microsoft.com/office/drawing/2014/main" id="{5B1690B9-33E1-288F-F786-0BC01FDFAE0E}"/>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 name="Google Shape;74;p13">
              <a:extLst>
                <a:ext uri="{FF2B5EF4-FFF2-40B4-BE49-F238E27FC236}">
                  <a16:creationId xmlns:a16="http://schemas.microsoft.com/office/drawing/2014/main" id="{301C15D8-A22C-DF06-CA0E-FB8CFF52A546}"/>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9" name="Google Shape;75;p13">
              <a:extLst>
                <a:ext uri="{FF2B5EF4-FFF2-40B4-BE49-F238E27FC236}">
                  <a16:creationId xmlns:a16="http://schemas.microsoft.com/office/drawing/2014/main" id="{ABACF88F-0356-D5FE-D26C-2F3ADC7D73BF}"/>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50" name="Google Shape;76;p13">
              <a:extLst>
                <a:ext uri="{FF2B5EF4-FFF2-40B4-BE49-F238E27FC236}">
                  <a16:creationId xmlns:a16="http://schemas.microsoft.com/office/drawing/2014/main" id="{7E752175-C93D-B3F1-7B16-9D685D953A7C}"/>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 name="Google Shape;77;p13">
              <a:extLst>
                <a:ext uri="{FF2B5EF4-FFF2-40B4-BE49-F238E27FC236}">
                  <a16:creationId xmlns:a16="http://schemas.microsoft.com/office/drawing/2014/main" id="{4A4BCA3F-6495-ABEF-1354-30A71D97F718}"/>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2" name="Google Shape;78;p13">
              <a:extLst>
                <a:ext uri="{FF2B5EF4-FFF2-40B4-BE49-F238E27FC236}">
                  <a16:creationId xmlns:a16="http://schemas.microsoft.com/office/drawing/2014/main" id="{736D5024-015F-D31C-9857-2CD06B66E41A}"/>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3" name="Google Shape;79;p13">
              <a:extLst>
                <a:ext uri="{FF2B5EF4-FFF2-40B4-BE49-F238E27FC236}">
                  <a16:creationId xmlns:a16="http://schemas.microsoft.com/office/drawing/2014/main" id="{8E4F5E86-F3A0-AC9B-29E0-27C7A3F53630}"/>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4" name="Google Shape;80;p13">
              <a:extLst>
                <a:ext uri="{FF2B5EF4-FFF2-40B4-BE49-F238E27FC236}">
                  <a16:creationId xmlns:a16="http://schemas.microsoft.com/office/drawing/2014/main" id="{9349BDDB-2273-8E4F-074A-94BA5FE676A6}"/>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5" name="Google Shape;81;p13">
              <a:extLst>
                <a:ext uri="{FF2B5EF4-FFF2-40B4-BE49-F238E27FC236}">
                  <a16:creationId xmlns:a16="http://schemas.microsoft.com/office/drawing/2014/main" id="{6AD2258E-A5FD-B3E5-E4E2-E97F48865BEC}"/>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6" name="Google Shape;82;p13">
              <a:extLst>
                <a:ext uri="{FF2B5EF4-FFF2-40B4-BE49-F238E27FC236}">
                  <a16:creationId xmlns:a16="http://schemas.microsoft.com/office/drawing/2014/main" id="{27DDDA78-3CE8-B6F9-0333-8EA763D36571}"/>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7" name="Google Shape;83;p13">
              <a:extLst>
                <a:ext uri="{FF2B5EF4-FFF2-40B4-BE49-F238E27FC236}">
                  <a16:creationId xmlns:a16="http://schemas.microsoft.com/office/drawing/2014/main" id="{556ACDFD-1CF5-3C95-E54A-78A5004F1CB8}"/>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8" name="Google Shape;84;p13">
              <a:extLst>
                <a:ext uri="{FF2B5EF4-FFF2-40B4-BE49-F238E27FC236}">
                  <a16:creationId xmlns:a16="http://schemas.microsoft.com/office/drawing/2014/main" id="{9CFEA429-B504-C552-8408-4B542E39B15A}"/>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9" name="Google Shape;85;p13">
              <a:extLst>
                <a:ext uri="{FF2B5EF4-FFF2-40B4-BE49-F238E27FC236}">
                  <a16:creationId xmlns:a16="http://schemas.microsoft.com/office/drawing/2014/main" id="{9F874F53-6713-6C6B-65B6-127CFECDFFCE}"/>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60" name="Google Shape;86;p13">
              <a:extLst>
                <a:ext uri="{FF2B5EF4-FFF2-40B4-BE49-F238E27FC236}">
                  <a16:creationId xmlns:a16="http://schemas.microsoft.com/office/drawing/2014/main" id="{31A744E4-BD24-54F4-748D-12D49282D239}"/>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61" name="Google Shape;87;p13">
              <a:extLst>
                <a:ext uri="{FF2B5EF4-FFF2-40B4-BE49-F238E27FC236}">
                  <a16:creationId xmlns:a16="http://schemas.microsoft.com/office/drawing/2014/main" id="{DE45C221-5ECC-EC6D-5584-637D28134509}"/>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62" name="Google Shape;88;p13">
              <a:extLst>
                <a:ext uri="{FF2B5EF4-FFF2-40B4-BE49-F238E27FC236}">
                  <a16:creationId xmlns:a16="http://schemas.microsoft.com/office/drawing/2014/main" id="{1B8D2DD7-C925-EE30-ECDE-E03D49335B4D}"/>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63" name="Google Shape;89;p13">
              <a:extLst>
                <a:ext uri="{FF2B5EF4-FFF2-40B4-BE49-F238E27FC236}">
                  <a16:creationId xmlns:a16="http://schemas.microsoft.com/office/drawing/2014/main" id="{88D0BD9D-4E3F-DD76-E094-440747FE0EAC}"/>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64" name="Google Shape;90;p13">
              <a:extLst>
                <a:ext uri="{FF2B5EF4-FFF2-40B4-BE49-F238E27FC236}">
                  <a16:creationId xmlns:a16="http://schemas.microsoft.com/office/drawing/2014/main" id="{2ED00CD8-DD51-5262-370D-B8A5DE22DB0D}"/>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65" name="Google Shape;91;p13">
              <a:extLst>
                <a:ext uri="{FF2B5EF4-FFF2-40B4-BE49-F238E27FC236}">
                  <a16:creationId xmlns:a16="http://schemas.microsoft.com/office/drawing/2014/main" id="{9A79679E-8A02-EC46-814D-5FDE69A110DB}"/>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66" name="Google Shape;92;p13">
              <a:extLst>
                <a:ext uri="{FF2B5EF4-FFF2-40B4-BE49-F238E27FC236}">
                  <a16:creationId xmlns:a16="http://schemas.microsoft.com/office/drawing/2014/main" id="{D84439A6-47B4-7D55-5399-C728D664F0AA}"/>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67" name="Google Shape;93;p13">
              <a:extLst>
                <a:ext uri="{FF2B5EF4-FFF2-40B4-BE49-F238E27FC236}">
                  <a16:creationId xmlns:a16="http://schemas.microsoft.com/office/drawing/2014/main" id="{FC227217-FA13-6FFC-C3ED-7B7B5E3662D5}"/>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68" name="Google Shape;94;p13">
              <a:extLst>
                <a:ext uri="{FF2B5EF4-FFF2-40B4-BE49-F238E27FC236}">
                  <a16:creationId xmlns:a16="http://schemas.microsoft.com/office/drawing/2014/main" id="{7C79D0F6-F04D-EE43-1327-908B9EDEC9D3}"/>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69" name="Google Shape;95;p13">
              <a:extLst>
                <a:ext uri="{FF2B5EF4-FFF2-40B4-BE49-F238E27FC236}">
                  <a16:creationId xmlns:a16="http://schemas.microsoft.com/office/drawing/2014/main" id="{F9D4679B-1569-6A7E-B4C0-478F93C80186}"/>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0" name="Google Shape;96;p13">
              <a:extLst>
                <a:ext uri="{FF2B5EF4-FFF2-40B4-BE49-F238E27FC236}">
                  <a16:creationId xmlns:a16="http://schemas.microsoft.com/office/drawing/2014/main" id="{A0B98722-B92D-A06D-A0D7-9A5A16D16C41}"/>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1" name="Google Shape;97;p13">
              <a:extLst>
                <a:ext uri="{FF2B5EF4-FFF2-40B4-BE49-F238E27FC236}">
                  <a16:creationId xmlns:a16="http://schemas.microsoft.com/office/drawing/2014/main" id="{54EB2B40-ED3F-F2FC-D495-31577C9684DD}"/>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2" name="Google Shape;98;p13">
              <a:extLst>
                <a:ext uri="{FF2B5EF4-FFF2-40B4-BE49-F238E27FC236}">
                  <a16:creationId xmlns:a16="http://schemas.microsoft.com/office/drawing/2014/main" id="{4B4BCE38-47D6-B9A0-740F-8DE6A6EF5AF8}"/>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3" name="Google Shape;99;p13">
              <a:extLst>
                <a:ext uri="{FF2B5EF4-FFF2-40B4-BE49-F238E27FC236}">
                  <a16:creationId xmlns:a16="http://schemas.microsoft.com/office/drawing/2014/main" id="{133ABBE9-76FE-F392-6E87-E0D3121DDA30}"/>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4" name="Google Shape;100;p13">
              <a:extLst>
                <a:ext uri="{FF2B5EF4-FFF2-40B4-BE49-F238E27FC236}">
                  <a16:creationId xmlns:a16="http://schemas.microsoft.com/office/drawing/2014/main" id="{845CEC82-69DA-A0D1-2225-95C6F9789379}"/>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5" name="Google Shape;101;p13">
              <a:extLst>
                <a:ext uri="{FF2B5EF4-FFF2-40B4-BE49-F238E27FC236}">
                  <a16:creationId xmlns:a16="http://schemas.microsoft.com/office/drawing/2014/main" id="{3BF5F9D0-E27C-E8EC-1388-71D3C47B2206}"/>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6" name="Google Shape;102;p13">
              <a:extLst>
                <a:ext uri="{FF2B5EF4-FFF2-40B4-BE49-F238E27FC236}">
                  <a16:creationId xmlns:a16="http://schemas.microsoft.com/office/drawing/2014/main" id="{EC68FFCB-6526-4E97-4A30-A9C1531D9A0E}"/>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7" name="Google Shape;103;p13">
              <a:extLst>
                <a:ext uri="{FF2B5EF4-FFF2-40B4-BE49-F238E27FC236}">
                  <a16:creationId xmlns:a16="http://schemas.microsoft.com/office/drawing/2014/main" id="{FA036BAF-964B-6F48-3247-B5A0AEECF032}"/>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8" name="Google Shape;104;p13">
              <a:extLst>
                <a:ext uri="{FF2B5EF4-FFF2-40B4-BE49-F238E27FC236}">
                  <a16:creationId xmlns:a16="http://schemas.microsoft.com/office/drawing/2014/main" id="{E6FC44D2-697D-4A36-EE36-6D412905836A}"/>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79" name="Google Shape;105;p13">
              <a:extLst>
                <a:ext uri="{FF2B5EF4-FFF2-40B4-BE49-F238E27FC236}">
                  <a16:creationId xmlns:a16="http://schemas.microsoft.com/office/drawing/2014/main" id="{335385EC-8440-F664-E2B9-3CFAEF98B2F6}"/>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80" name="Google Shape;106;p13">
              <a:extLst>
                <a:ext uri="{FF2B5EF4-FFF2-40B4-BE49-F238E27FC236}">
                  <a16:creationId xmlns:a16="http://schemas.microsoft.com/office/drawing/2014/main" id="{381A95C3-6815-47CF-ED4F-AF683582E7F5}"/>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81" name="Google Shape;107;p13">
              <a:extLst>
                <a:ext uri="{FF2B5EF4-FFF2-40B4-BE49-F238E27FC236}">
                  <a16:creationId xmlns:a16="http://schemas.microsoft.com/office/drawing/2014/main" id="{AB5CDD31-73CD-6D7F-AC59-88D8C31B4094}"/>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0070C0"/>
            </a:solidFill>
            <a:ln>
              <a:noFill/>
            </a:ln>
          </p:spPr>
          <p:txBody>
            <a:bodyPr spcFirstLastPara="1" wrap="square" lIns="121900" tIns="121900" rIns="121900" bIns="121900" anchor="ctr" anchorCtr="0">
              <a:noAutofit/>
            </a:bodyPr>
            <a:lstStyle/>
            <a:p>
              <a:endParaRPr sz="2400">
                <a:solidFill>
                  <a:srgbClr val="0070C0"/>
                </a:solidFill>
              </a:endParaRPr>
            </a:p>
          </p:txBody>
        </p:sp>
        <p:sp>
          <p:nvSpPr>
            <p:cNvPr id="82" name="Google Shape;108;p13">
              <a:extLst>
                <a:ext uri="{FF2B5EF4-FFF2-40B4-BE49-F238E27FC236}">
                  <a16:creationId xmlns:a16="http://schemas.microsoft.com/office/drawing/2014/main" id="{6F35B268-0DDA-24F4-D672-BF07285D9045}"/>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83" name="Google Shape;109;p13">
              <a:extLst>
                <a:ext uri="{FF2B5EF4-FFF2-40B4-BE49-F238E27FC236}">
                  <a16:creationId xmlns:a16="http://schemas.microsoft.com/office/drawing/2014/main" id="{AEE1A7F8-C957-3C67-D16C-913ED5F43037}"/>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84" name="Google Shape;110;p13">
              <a:extLst>
                <a:ext uri="{FF2B5EF4-FFF2-40B4-BE49-F238E27FC236}">
                  <a16:creationId xmlns:a16="http://schemas.microsoft.com/office/drawing/2014/main" id="{8955BC3E-EFE0-8596-8705-A2EE26E85F40}"/>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85" name="Google Shape;111;p13">
              <a:extLst>
                <a:ext uri="{FF2B5EF4-FFF2-40B4-BE49-F238E27FC236}">
                  <a16:creationId xmlns:a16="http://schemas.microsoft.com/office/drawing/2014/main" id="{9A47B994-1CB1-F99E-63EA-EFE4A105E53A}"/>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86" name="Google Shape;112;p13">
              <a:extLst>
                <a:ext uri="{FF2B5EF4-FFF2-40B4-BE49-F238E27FC236}">
                  <a16:creationId xmlns:a16="http://schemas.microsoft.com/office/drawing/2014/main" id="{720E732E-CC89-66F0-A297-A4C0AA8A3B45}"/>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87" name="Google Shape;113;p13">
              <a:extLst>
                <a:ext uri="{FF2B5EF4-FFF2-40B4-BE49-F238E27FC236}">
                  <a16:creationId xmlns:a16="http://schemas.microsoft.com/office/drawing/2014/main" id="{2F55F951-E70E-1C34-48C8-2D1A9F45B731}"/>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88" name="Google Shape;114;p13">
              <a:extLst>
                <a:ext uri="{FF2B5EF4-FFF2-40B4-BE49-F238E27FC236}">
                  <a16:creationId xmlns:a16="http://schemas.microsoft.com/office/drawing/2014/main" id="{A918A9EF-F7A3-C43D-AE20-456C275775D1}"/>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89" name="Google Shape;115;p13">
              <a:extLst>
                <a:ext uri="{FF2B5EF4-FFF2-40B4-BE49-F238E27FC236}">
                  <a16:creationId xmlns:a16="http://schemas.microsoft.com/office/drawing/2014/main" id="{12CB4757-E4D0-4226-ED20-47A036BC4F3E}"/>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90" name="Google Shape;116;p13">
              <a:extLst>
                <a:ext uri="{FF2B5EF4-FFF2-40B4-BE49-F238E27FC236}">
                  <a16:creationId xmlns:a16="http://schemas.microsoft.com/office/drawing/2014/main" id="{DDD37CA4-4EE7-B489-2169-C31F280D6430}"/>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91" name="Google Shape;117;p13">
              <a:extLst>
                <a:ext uri="{FF2B5EF4-FFF2-40B4-BE49-F238E27FC236}">
                  <a16:creationId xmlns:a16="http://schemas.microsoft.com/office/drawing/2014/main" id="{E6E89D71-E398-75C1-0178-700C5CABE863}"/>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92" name="Google Shape;118;p13">
              <a:extLst>
                <a:ext uri="{FF2B5EF4-FFF2-40B4-BE49-F238E27FC236}">
                  <a16:creationId xmlns:a16="http://schemas.microsoft.com/office/drawing/2014/main" id="{ED453C4E-3F36-328A-668E-93CDB25F7411}"/>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93" name="Google Shape;119;p13">
              <a:extLst>
                <a:ext uri="{FF2B5EF4-FFF2-40B4-BE49-F238E27FC236}">
                  <a16:creationId xmlns:a16="http://schemas.microsoft.com/office/drawing/2014/main" id="{6485B6A5-F3BD-967C-DE1F-12BA6E983A12}"/>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4" name="Google Shape;120;p13">
              <a:extLst>
                <a:ext uri="{FF2B5EF4-FFF2-40B4-BE49-F238E27FC236}">
                  <a16:creationId xmlns:a16="http://schemas.microsoft.com/office/drawing/2014/main" id="{35EAD6D9-9524-5CEB-11B8-6D01B941A237}"/>
                </a:ext>
              </a:extLst>
            </p:cNvPr>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95" name="Google Shape;121;p13">
              <a:extLst>
                <a:ext uri="{FF2B5EF4-FFF2-40B4-BE49-F238E27FC236}">
                  <a16:creationId xmlns:a16="http://schemas.microsoft.com/office/drawing/2014/main" id="{745C01FE-E858-3786-F190-095152639223}"/>
                </a:ext>
              </a:extLst>
            </p:cNvPr>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96" name="Google Shape;122;p13">
              <a:extLst>
                <a:ext uri="{FF2B5EF4-FFF2-40B4-BE49-F238E27FC236}">
                  <a16:creationId xmlns:a16="http://schemas.microsoft.com/office/drawing/2014/main" id="{B3795802-815B-FE02-2103-A35EB1641FA3}"/>
                </a:ext>
              </a:extLst>
            </p:cNvPr>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97" name="Google Shape;123;p13">
              <a:extLst>
                <a:ext uri="{FF2B5EF4-FFF2-40B4-BE49-F238E27FC236}">
                  <a16:creationId xmlns:a16="http://schemas.microsoft.com/office/drawing/2014/main" id="{7D113EB5-840E-9EB3-81A1-C428E339EF12}"/>
                </a:ext>
              </a:extLst>
            </p:cNvPr>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121900" tIns="121900" rIns="121900" bIns="121900" anchor="ctr" anchorCtr="0">
              <a:noAutofit/>
            </a:bodyPr>
            <a:lstStyle/>
            <a:p>
              <a:endParaRPr sz="2400"/>
            </a:p>
          </p:txBody>
        </p:sp>
        <p:sp>
          <p:nvSpPr>
            <p:cNvPr id="98" name="Google Shape;124;p13">
              <a:extLst>
                <a:ext uri="{FF2B5EF4-FFF2-40B4-BE49-F238E27FC236}">
                  <a16:creationId xmlns:a16="http://schemas.microsoft.com/office/drawing/2014/main" id="{D841FC26-34CA-6A7D-A712-86DA18EBE25B}"/>
                </a:ext>
              </a:extLst>
            </p:cNvPr>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121900" tIns="121900" rIns="121900" bIns="121900" anchor="ctr" anchorCtr="0">
              <a:noAutofit/>
            </a:bodyPr>
            <a:lstStyle/>
            <a:p>
              <a:endParaRPr sz="2400"/>
            </a:p>
          </p:txBody>
        </p:sp>
        <p:sp>
          <p:nvSpPr>
            <p:cNvPr id="99" name="Google Shape;125;p13">
              <a:extLst>
                <a:ext uri="{FF2B5EF4-FFF2-40B4-BE49-F238E27FC236}">
                  <a16:creationId xmlns:a16="http://schemas.microsoft.com/office/drawing/2014/main" id="{72C9149E-95FA-A982-13CA-138F70057273}"/>
                </a:ext>
              </a:extLst>
            </p:cNvPr>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00" name="Google Shape;126;p13">
              <a:extLst>
                <a:ext uri="{FF2B5EF4-FFF2-40B4-BE49-F238E27FC236}">
                  <a16:creationId xmlns:a16="http://schemas.microsoft.com/office/drawing/2014/main" id="{CBE9E086-EB05-12B0-21F5-152A75B62279}"/>
                </a:ext>
              </a:extLst>
            </p:cNvPr>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01" name="Google Shape;127;p13">
              <a:extLst>
                <a:ext uri="{FF2B5EF4-FFF2-40B4-BE49-F238E27FC236}">
                  <a16:creationId xmlns:a16="http://schemas.microsoft.com/office/drawing/2014/main" id="{B85DFFAF-9E7B-D2DF-C67D-95105794795D}"/>
                </a:ext>
              </a:extLst>
            </p:cNvPr>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02" name="Google Shape;128;p13">
              <a:extLst>
                <a:ext uri="{FF2B5EF4-FFF2-40B4-BE49-F238E27FC236}">
                  <a16:creationId xmlns:a16="http://schemas.microsoft.com/office/drawing/2014/main" id="{48EA42BC-3C72-F6BC-9377-5B5E847DE3C0}"/>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03" name="Google Shape;129;p13">
              <a:extLst>
                <a:ext uri="{FF2B5EF4-FFF2-40B4-BE49-F238E27FC236}">
                  <a16:creationId xmlns:a16="http://schemas.microsoft.com/office/drawing/2014/main" id="{E9688422-3CAF-E91B-D096-387BB5A06963}"/>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04" name="Google Shape;130;p13">
              <a:extLst>
                <a:ext uri="{FF2B5EF4-FFF2-40B4-BE49-F238E27FC236}">
                  <a16:creationId xmlns:a16="http://schemas.microsoft.com/office/drawing/2014/main" id="{96A21EE3-97A3-792F-16E1-7FDFE591F555}"/>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05" name="Google Shape;131;p13">
              <a:extLst>
                <a:ext uri="{FF2B5EF4-FFF2-40B4-BE49-F238E27FC236}">
                  <a16:creationId xmlns:a16="http://schemas.microsoft.com/office/drawing/2014/main" id="{2498E48E-087C-4B3F-79C0-66D8D42D2514}"/>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06" name="Google Shape;132;p13">
              <a:extLst>
                <a:ext uri="{FF2B5EF4-FFF2-40B4-BE49-F238E27FC236}">
                  <a16:creationId xmlns:a16="http://schemas.microsoft.com/office/drawing/2014/main" id="{BC9D34E3-83D2-6D45-D87D-E95AB5A6117B}"/>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07" name="Google Shape;133;p13">
              <a:extLst>
                <a:ext uri="{FF2B5EF4-FFF2-40B4-BE49-F238E27FC236}">
                  <a16:creationId xmlns:a16="http://schemas.microsoft.com/office/drawing/2014/main" id="{97306787-B692-BA13-8125-FBBDB37FF048}"/>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08" name="Google Shape;134;p13">
              <a:extLst>
                <a:ext uri="{FF2B5EF4-FFF2-40B4-BE49-F238E27FC236}">
                  <a16:creationId xmlns:a16="http://schemas.microsoft.com/office/drawing/2014/main" id="{58446E8E-A111-FC4C-94EB-C8131E5A2EE6}"/>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09" name="Google Shape;135;p13">
              <a:extLst>
                <a:ext uri="{FF2B5EF4-FFF2-40B4-BE49-F238E27FC236}">
                  <a16:creationId xmlns:a16="http://schemas.microsoft.com/office/drawing/2014/main" id="{034A7BB5-7CBC-2F8A-9947-0AAF8BC9A7F1}"/>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110" name="Google Shape;136;p13">
              <a:extLst>
                <a:ext uri="{FF2B5EF4-FFF2-40B4-BE49-F238E27FC236}">
                  <a16:creationId xmlns:a16="http://schemas.microsoft.com/office/drawing/2014/main" id="{8EC829FB-EEEF-ED2B-DEB7-FAE51B8A09EF}"/>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111" name="Google Shape;137;p13">
              <a:extLst>
                <a:ext uri="{FF2B5EF4-FFF2-40B4-BE49-F238E27FC236}">
                  <a16:creationId xmlns:a16="http://schemas.microsoft.com/office/drawing/2014/main" id="{7BB9842A-602B-CF33-FA48-A4655F476802}"/>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112" name="Google Shape;138;p13">
              <a:extLst>
                <a:ext uri="{FF2B5EF4-FFF2-40B4-BE49-F238E27FC236}">
                  <a16:creationId xmlns:a16="http://schemas.microsoft.com/office/drawing/2014/main" id="{E96FC397-9CFE-F279-CD72-8FD51C3CF04A}"/>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113" name="Google Shape;139;p13">
              <a:extLst>
                <a:ext uri="{FF2B5EF4-FFF2-40B4-BE49-F238E27FC236}">
                  <a16:creationId xmlns:a16="http://schemas.microsoft.com/office/drawing/2014/main" id="{7D7EC10F-3444-BF63-1FDD-49AC96824B93}"/>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114" name="Google Shape;140;p13">
              <a:extLst>
                <a:ext uri="{FF2B5EF4-FFF2-40B4-BE49-F238E27FC236}">
                  <a16:creationId xmlns:a16="http://schemas.microsoft.com/office/drawing/2014/main" id="{61D8602A-D36C-1064-8ECF-AD920E2C0D99}"/>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115" name="Google Shape;141;p13">
              <a:extLst>
                <a:ext uri="{FF2B5EF4-FFF2-40B4-BE49-F238E27FC236}">
                  <a16:creationId xmlns:a16="http://schemas.microsoft.com/office/drawing/2014/main" id="{5AB97BC3-9172-13CB-F698-33AE5CC28BE2}"/>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116" name="Google Shape;142;p13">
              <a:extLst>
                <a:ext uri="{FF2B5EF4-FFF2-40B4-BE49-F238E27FC236}">
                  <a16:creationId xmlns:a16="http://schemas.microsoft.com/office/drawing/2014/main" id="{D98744F2-F3D9-71DA-A991-AFD790AABE7D}"/>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17" name="Google Shape;143;p13">
              <a:extLst>
                <a:ext uri="{FF2B5EF4-FFF2-40B4-BE49-F238E27FC236}">
                  <a16:creationId xmlns:a16="http://schemas.microsoft.com/office/drawing/2014/main" id="{0CF42CF0-0A72-D35D-596B-FC0A1EE3EB6E}"/>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8" name="Google Shape;144;p13">
              <a:extLst>
                <a:ext uri="{FF2B5EF4-FFF2-40B4-BE49-F238E27FC236}">
                  <a16:creationId xmlns:a16="http://schemas.microsoft.com/office/drawing/2014/main" id="{FACC1100-9EEF-47BD-59FE-EFB3B929B594}"/>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19" name="Google Shape;145;p13">
              <a:extLst>
                <a:ext uri="{FF2B5EF4-FFF2-40B4-BE49-F238E27FC236}">
                  <a16:creationId xmlns:a16="http://schemas.microsoft.com/office/drawing/2014/main" id="{80FFD48B-C163-ACD0-3E98-076878E8F8B8}"/>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120" name="Google Shape;146;p13">
              <a:extLst>
                <a:ext uri="{FF2B5EF4-FFF2-40B4-BE49-F238E27FC236}">
                  <a16:creationId xmlns:a16="http://schemas.microsoft.com/office/drawing/2014/main" id="{F439643E-9A20-B441-46B6-6BA801F3CD40}"/>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endParaRPr sz="2400"/>
            </a:p>
          </p:txBody>
        </p:sp>
        <p:sp>
          <p:nvSpPr>
            <p:cNvPr id="121" name="Google Shape;147;p13">
              <a:extLst>
                <a:ext uri="{FF2B5EF4-FFF2-40B4-BE49-F238E27FC236}">
                  <a16:creationId xmlns:a16="http://schemas.microsoft.com/office/drawing/2014/main" id="{C9F6FE05-DDF8-A22D-80E4-033C6DBD2D67}"/>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22" name="Google Shape;148;p13">
              <a:extLst>
                <a:ext uri="{FF2B5EF4-FFF2-40B4-BE49-F238E27FC236}">
                  <a16:creationId xmlns:a16="http://schemas.microsoft.com/office/drawing/2014/main" id="{13FD9CC7-A5E2-E893-D55F-EFAC2B4C30FC}"/>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23" name="Google Shape;149;p13">
              <a:extLst>
                <a:ext uri="{FF2B5EF4-FFF2-40B4-BE49-F238E27FC236}">
                  <a16:creationId xmlns:a16="http://schemas.microsoft.com/office/drawing/2014/main" id="{E231B416-832F-0B52-1DB7-6EC76F9987AD}"/>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24" name="Google Shape;150;p13">
              <a:extLst>
                <a:ext uri="{FF2B5EF4-FFF2-40B4-BE49-F238E27FC236}">
                  <a16:creationId xmlns:a16="http://schemas.microsoft.com/office/drawing/2014/main" id="{6A8D561F-F71A-1436-C457-2951F556FCD9}"/>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25" name="Google Shape;151;p13">
              <a:extLst>
                <a:ext uri="{FF2B5EF4-FFF2-40B4-BE49-F238E27FC236}">
                  <a16:creationId xmlns:a16="http://schemas.microsoft.com/office/drawing/2014/main" id="{3E8851D9-B62A-1E77-539D-5FA8271B3B5D}"/>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26" name="Google Shape;152;p13">
              <a:extLst>
                <a:ext uri="{FF2B5EF4-FFF2-40B4-BE49-F238E27FC236}">
                  <a16:creationId xmlns:a16="http://schemas.microsoft.com/office/drawing/2014/main" id="{5240F8C4-FFF3-228E-60C9-73046E65FCA2}"/>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27" name="Google Shape;153;p13">
              <a:extLst>
                <a:ext uri="{FF2B5EF4-FFF2-40B4-BE49-F238E27FC236}">
                  <a16:creationId xmlns:a16="http://schemas.microsoft.com/office/drawing/2014/main" id="{0F9311B9-1B02-91FA-EDF9-9A0DF654E8D0}"/>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28" name="Google Shape;154;p13">
              <a:extLst>
                <a:ext uri="{FF2B5EF4-FFF2-40B4-BE49-F238E27FC236}">
                  <a16:creationId xmlns:a16="http://schemas.microsoft.com/office/drawing/2014/main" id="{B942DD7E-FC23-2B6F-7EF5-F30AFA8DCB66}"/>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29" name="Google Shape;155;p13">
              <a:extLst>
                <a:ext uri="{FF2B5EF4-FFF2-40B4-BE49-F238E27FC236}">
                  <a16:creationId xmlns:a16="http://schemas.microsoft.com/office/drawing/2014/main" id="{7D79F265-613C-DB87-DE91-F3AFFB96442B}"/>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30" name="Google Shape;156;p13">
              <a:extLst>
                <a:ext uri="{FF2B5EF4-FFF2-40B4-BE49-F238E27FC236}">
                  <a16:creationId xmlns:a16="http://schemas.microsoft.com/office/drawing/2014/main" id="{3E45DDB3-EC51-8890-1FA4-F6039EDCCD03}"/>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31" name="Google Shape;157;p13">
              <a:extLst>
                <a:ext uri="{FF2B5EF4-FFF2-40B4-BE49-F238E27FC236}">
                  <a16:creationId xmlns:a16="http://schemas.microsoft.com/office/drawing/2014/main" id="{37367DD6-CE58-CF11-819E-895919339B89}"/>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32" name="Google Shape;158;p13">
              <a:extLst>
                <a:ext uri="{FF2B5EF4-FFF2-40B4-BE49-F238E27FC236}">
                  <a16:creationId xmlns:a16="http://schemas.microsoft.com/office/drawing/2014/main" id="{07953631-D872-E584-4298-47B65E433B04}"/>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33" name="Google Shape;159;p13">
              <a:extLst>
                <a:ext uri="{FF2B5EF4-FFF2-40B4-BE49-F238E27FC236}">
                  <a16:creationId xmlns:a16="http://schemas.microsoft.com/office/drawing/2014/main" id="{6DE6D208-96A2-B2A6-879F-BA2B7A70DF56}"/>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34" name="Google Shape;160;p13">
              <a:extLst>
                <a:ext uri="{FF2B5EF4-FFF2-40B4-BE49-F238E27FC236}">
                  <a16:creationId xmlns:a16="http://schemas.microsoft.com/office/drawing/2014/main" id="{2224D3FE-A794-AB99-4167-57CE5F1C9130}"/>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35" name="Google Shape;161;p13">
              <a:extLst>
                <a:ext uri="{FF2B5EF4-FFF2-40B4-BE49-F238E27FC236}">
                  <a16:creationId xmlns:a16="http://schemas.microsoft.com/office/drawing/2014/main" id="{99BF26B9-F579-8B05-6A90-D623D20F373C}"/>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36" name="Google Shape;162;p13">
              <a:extLst>
                <a:ext uri="{FF2B5EF4-FFF2-40B4-BE49-F238E27FC236}">
                  <a16:creationId xmlns:a16="http://schemas.microsoft.com/office/drawing/2014/main" id="{536C5154-834C-E20E-1526-A39326FC10B8}"/>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37" name="Google Shape;163;p13">
              <a:extLst>
                <a:ext uri="{FF2B5EF4-FFF2-40B4-BE49-F238E27FC236}">
                  <a16:creationId xmlns:a16="http://schemas.microsoft.com/office/drawing/2014/main" id="{661910F1-D2F3-1753-8B5C-AC5905E2FC93}"/>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grpSp>
      <p:pic>
        <p:nvPicPr>
          <p:cNvPr id="6" name="Picture 5" descr="A black background with blue and orange text&#10;&#10;Description automatically generated">
            <a:extLst>
              <a:ext uri="{FF2B5EF4-FFF2-40B4-BE49-F238E27FC236}">
                <a16:creationId xmlns:a16="http://schemas.microsoft.com/office/drawing/2014/main" id="{BE2C93DE-6358-6093-08BE-6E7573E408F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115800" y="-956555"/>
            <a:ext cx="7181674" cy="3960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30" grpId="0"/>
      <p:bldP spid="31" grpId="0"/>
      <p:bldP spid="32" grpId="0"/>
      <p:bldP spid="33" grpId="0"/>
      <p:bldP spid="34" grpId="0" animBg="1"/>
      <p:bldP spid="37"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8"/>
          <p:cNvGrpSpPr/>
          <p:nvPr/>
        </p:nvGrpSpPr>
        <p:grpSpPr>
          <a:xfrm>
            <a:off x="1028700" y="9374216"/>
            <a:ext cx="16230600" cy="47734"/>
            <a:chOff x="0" y="0"/>
            <a:chExt cx="4274726" cy="12572"/>
          </a:xfrm>
        </p:grpSpPr>
        <p:sp>
          <p:nvSpPr>
            <p:cNvPr id="19" name="Freeform 19"/>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en-US"/>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47" name="Group 29">
            <a:extLst>
              <a:ext uri="{FF2B5EF4-FFF2-40B4-BE49-F238E27FC236}">
                <a16:creationId xmlns:a16="http://schemas.microsoft.com/office/drawing/2014/main" id="{FDDE58A6-E17E-3FA4-8B91-323CB8CEB698}"/>
              </a:ext>
            </a:extLst>
          </p:cNvPr>
          <p:cNvGrpSpPr/>
          <p:nvPr/>
        </p:nvGrpSpPr>
        <p:grpSpPr>
          <a:xfrm>
            <a:off x="13522260" y="-266699"/>
            <a:ext cx="3737040" cy="2049365"/>
            <a:chOff x="0" y="-110380"/>
            <a:chExt cx="984241" cy="539750"/>
          </a:xfrm>
        </p:grpSpPr>
        <p:sp>
          <p:nvSpPr>
            <p:cNvPr id="48" name="Freeform 30">
              <a:extLst>
                <a:ext uri="{FF2B5EF4-FFF2-40B4-BE49-F238E27FC236}">
                  <a16:creationId xmlns:a16="http://schemas.microsoft.com/office/drawing/2014/main" id="{9DF4C5BD-6FE1-E2E7-B39A-6B09F6C6ED5A}"/>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49" name="TextBox 31">
              <a:extLst>
                <a:ext uri="{FF2B5EF4-FFF2-40B4-BE49-F238E27FC236}">
                  <a16:creationId xmlns:a16="http://schemas.microsoft.com/office/drawing/2014/main" id="{1DC866F3-7823-1619-5BA2-627D27B5AAFC}"/>
                </a:ext>
              </a:extLst>
            </p:cNvPr>
            <p:cNvSpPr txBox="1"/>
            <p:nvPr/>
          </p:nvSpPr>
          <p:spPr>
            <a:xfrm>
              <a:off x="234784" y="-110380"/>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Conclusion</a:t>
              </a:r>
            </a:p>
          </p:txBody>
        </p:sp>
      </p:grpSp>
      <p:grpSp>
        <p:nvGrpSpPr>
          <p:cNvPr id="50" name="Group 32">
            <a:extLst>
              <a:ext uri="{FF2B5EF4-FFF2-40B4-BE49-F238E27FC236}">
                <a16:creationId xmlns:a16="http://schemas.microsoft.com/office/drawing/2014/main" id="{AD2CA2C7-98F8-8CA8-A3FB-8B6171EEB44B}"/>
              </a:ext>
            </a:extLst>
          </p:cNvPr>
          <p:cNvGrpSpPr/>
          <p:nvPr/>
        </p:nvGrpSpPr>
        <p:grpSpPr>
          <a:xfrm>
            <a:off x="8025964" y="-293338"/>
            <a:ext cx="5886814" cy="2049365"/>
            <a:chOff x="0" y="-117396"/>
            <a:chExt cx="1550437" cy="539750"/>
          </a:xfrm>
        </p:grpSpPr>
        <p:sp>
          <p:nvSpPr>
            <p:cNvPr id="51" name="Freeform 33">
              <a:extLst>
                <a:ext uri="{FF2B5EF4-FFF2-40B4-BE49-F238E27FC236}">
                  <a16:creationId xmlns:a16="http://schemas.microsoft.com/office/drawing/2014/main" id="{A7DD571D-C4FF-16A7-9E88-61B5E786526D}"/>
                </a:ext>
              </a:extLst>
            </p:cNvPr>
            <p:cNvSpPr/>
            <p:nvPr/>
          </p:nvSpPr>
          <p:spPr>
            <a:xfrm>
              <a:off x="0" y="0"/>
              <a:ext cx="1550437" cy="357840"/>
            </a:xfrm>
            <a:custGeom>
              <a:avLst/>
              <a:gdLst/>
              <a:ahLst/>
              <a:cxnLst/>
              <a:rect l="l" t="t" r="r" b="b"/>
              <a:pathLst>
                <a:path w="1550437" h="357840">
                  <a:moveTo>
                    <a:pt x="0" y="0"/>
                  </a:moveTo>
                  <a:lnTo>
                    <a:pt x="1347237" y="0"/>
                  </a:lnTo>
                  <a:lnTo>
                    <a:pt x="1550437" y="178920"/>
                  </a:lnTo>
                  <a:lnTo>
                    <a:pt x="1347237" y="357840"/>
                  </a:lnTo>
                  <a:lnTo>
                    <a:pt x="0" y="357840"/>
                  </a:lnTo>
                  <a:lnTo>
                    <a:pt x="203200" y="178920"/>
                  </a:lnTo>
                  <a:lnTo>
                    <a:pt x="0" y="0"/>
                  </a:lnTo>
                  <a:close/>
                </a:path>
              </a:pathLst>
            </a:custGeom>
            <a:solidFill>
              <a:srgbClr val="1B48AB"/>
            </a:solidFill>
          </p:spPr>
          <p:txBody>
            <a:bodyPr/>
            <a:lstStyle/>
            <a:p>
              <a:endParaRPr lang="en-US"/>
            </a:p>
          </p:txBody>
        </p:sp>
        <p:sp>
          <p:nvSpPr>
            <p:cNvPr id="52" name="TextBox 34">
              <a:extLst>
                <a:ext uri="{FF2B5EF4-FFF2-40B4-BE49-F238E27FC236}">
                  <a16:creationId xmlns:a16="http://schemas.microsoft.com/office/drawing/2014/main" id="{C48D59ED-A0D6-D2A2-F4EA-E3E41604D069}"/>
                </a:ext>
              </a:extLst>
            </p:cNvPr>
            <p:cNvSpPr txBox="1"/>
            <p:nvPr/>
          </p:nvSpPr>
          <p:spPr>
            <a:xfrm>
              <a:off x="498620" y="-117396"/>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Réalisation</a:t>
              </a:r>
            </a:p>
          </p:txBody>
        </p:sp>
      </p:grpSp>
      <p:grpSp>
        <p:nvGrpSpPr>
          <p:cNvPr id="53" name="Group 21">
            <a:extLst>
              <a:ext uri="{FF2B5EF4-FFF2-40B4-BE49-F238E27FC236}">
                <a16:creationId xmlns:a16="http://schemas.microsoft.com/office/drawing/2014/main" id="{3AFAD9F7-869D-D8DA-5EFA-ABA704F82B4E}"/>
              </a:ext>
            </a:extLst>
          </p:cNvPr>
          <p:cNvGrpSpPr/>
          <p:nvPr/>
        </p:nvGrpSpPr>
        <p:grpSpPr>
          <a:xfrm>
            <a:off x="1028700" y="-266700"/>
            <a:ext cx="3837275" cy="2049365"/>
            <a:chOff x="0" y="-110380"/>
            <a:chExt cx="1010640" cy="539750"/>
          </a:xfrm>
        </p:grpSpPr>
        <p:sp>
          <p:nvSpPr>
            <p:cNvPr id="54" name="Freeform 22">
              <a:extLst>
                <a:ext uri="{FF2B5EF4-FFF2-40B4-BE49-F238E27FC236}">
                  <a16:creationId xmlns:a16="http://schemas.microsoft.com/office/drawing/2014/main" id="{1D4BA193-A315-9A5B-FB11-E560947C47A1}"/>
                </a:ext>
              </a:extLst>
            </p:cNvPr>
            <p:cNvSpPr/>
            <p:nvPr/>
          </p:nvSpPr>
          <p:spPr>
            <a:xfrm>
              <a:off x="0" y="0"/>
              <a:ext cx="1010640" cy="357840"/>
            </a:xfrm>
            <a:custGeom>
              <a:avLst/>
              <a:gdLst/>
              <a:ahLst/>
              <a:cxnLst/>
              <a:rect l="l" t="t" r="r" b="b"/>
              <a:pathLst>
                <a:path w="1010640" h="357840">
                  <a:moveTo>
                    <a:pt x="807440" y="0"/>
                  </a:moveTo>
                  <a:lnTo>
                    <a:pt x="0" y="0"/>
                  </a:lnTo>
                  <a:lnTo>
                    <a:pt x="0" y="357840"/>
                  </a:lnTo>
                  <a:lnTo>
                    <a:pt x="807440" y="357840"/>
                  </a:lnTo>
                  <a:lnTo>
                    <a:pt x="1010640" y="178920"/>
                  </a:lnTo>
                  <a:lnTo>
                    <a:pt x="807440" y="0"/>
                  </a:lnTo>
                  <a:close/>
                </a:path>
              </a:pathLst>
            </a:custGeom>
            <a:solidFill>
              <a:srgbClr val="D7E3FF"/>
            </a:solidFill>
          </p:spPr>
          <p:txBody>
            <a:bodyPr/>
            <a:lstStyle/>
            <a:p>
              <a:endParaRPr lang="en-US"/>
            </a:p>
          </p:txBody>
        </p:sp>
        <p:sp>
          <p:nvSpPr>
            <p:cNvPr id="55" name="TextBox 23">
              <a:extLst>
                <a:ext uri="{FF2B5EF4-FFF2-40B4-BE49-F238E27FC236}">
                  <a16:creationId xmlns:a16="http://schemas.microsoft.com/office/drawing/2014/main" id="{CF0A73CE-458D-5D58-C16F-1FC514FA26B3}"/>
                </a:ext>
              </a:extLst>
            </p:cNvPr>
            <p:cNvSpPr txBox="1"/>
            <p:nvPr/>
          </p:nvSpPr>
          <p:spPr>
            <a:xfrm>
              <a:off x="38115" y="-110380"/>
              <a:ext cx="846037" cy="539750"/>
            </a:xfrm>
            <a:prstGeom prst="rect">
              <a:avLst/>
            </a:prstGeom>
          </p:spPr>
          <p:txBody>
            <a:bodyPr lIns="50800" tIns="50800" rIns="50800" bIns="50800" rtlCol="0" anchor="ctr"/>
            <a:lstStyle/>
            <a:p>
              <a:pPr algn="ctr">
                <a:lnSpc>
                  <a:spcPts val="4479"/>
                </a:lnSpc>
                <a:spcBef>
                  <a:spcPct val="0"/>
                </a:spcBef>
              </a:pPr>
              <a:r>
                <a:rPr lang="en-US" sz="3199" dirty="0">
                  <a:solidFill>
                    <a:srgbClr val="000000"/>
                  </a:solidFill>
                  <a:latin typeface="Calibri (MS)"/>
                </a:rPr>
                <a:t>Introduction</a:t>
              </a:r>
            </a:p>
          </p:txBody>
        </p:sp>
      </p:grpSp>
      <p:sp>
        <p:nvSpPr>
          <p:cNvPr id="59" name="TextBox 45">
            <a:extLst>
              <a:ext uri="{FF2B5EF4-FFF2-40B4-BE49-F238E27FC236}">
                <a16:creationId xmlns:a16="http://schemas.microsoft.com/office/drawing/2014/main" id="{484497E7-5A15-D656-91CD-A37BBEF091F8}"/>
              </a:ext>
            </a:extLst>
          </p:cNvPr>
          <p:cNvSpPr txBox="1"/>
          <p:nvPr/>
        </p:nvSpPr>
        <p:spPr>
          <a:xfrm>
            <a:off x="8837001" y="9603287"/>
            <a:ext cx="613998" cy="547650"/>
          </a:xfrm>
          <a:prstGeom prst="rect">
            <a:avLst/>
          </a:prstGeom>
        </p:spPr>
        <p:txBody>
          <a:bodyPr wrap="square" lIns="0" tIns="0" rIns="0" bIns="0" rtlCol="0" anchor="t">
            <a:spAutoFit/>
          </a:bodyPr>
          <a:lstStyle/>
          <a:p>
            <a:pPr algn="ctr">
              <a:lnSpc>
                <a:spcPts val="4479"/>
              </a:lnSpc>
              <a:spcBef>
                <a:spcPct val="0"/>
              </a:spcBef>
            </a:pPr>
            <a:r>
              <a:rPr lang="en-US" sz="3199" dirty="0">
                <a:solidFill>
                  <a:srgbClr val="000000"/>
                </a:solidFill>
                <a:latin typeface="Poppins Medium"/>
              </a:rPr>
              <a:t>8</a:t>
            </a:r>
          </a:p>
        </p:txBody>
      </p:sp>
      <p:grpSp>
        <p:nvGrpSpPr>
          <p:cNvPr id="3" name="Group 11">
            <a:extLst>
              <a:ext uri="{FF2B5EF4-FFF2-40B4-BE49-F238E27FC236}">
                <a16:creationId xmlns:a16="http://schemas.microsoft.com/office/drawing/2014/main" id="{5A792C37-F4F4-E602-5582-EFAE455AC5C5}"/>
              </a:ext>
            </a:extLst>
          </p:cNvPr>
          <p:cNvGrpSpPr/>
          <p:nvPr/>
        </p:nvGrpSpPr>
        <p:grpSpPr>
          <a:xfrm>
            <a:off x="4667372" y="-263935"/>
            <a:ext cx="3737040" cy="2049365"/>
            <a:chOff x="0" y="-109792"/>
            <a:chExt cx="984241" cy="539750"/>
          </a:xfrm>
        </p:grpSpPr>
        <p:sp>
          <p:nvSpPr>
            <p:cNvPr id="4" name="Freeform 12">
              <a:extLst>
                <a:ext uri="{FF2B5EF4-FFF2-40B4-BE49-F238E27FC236}">
                  <a16:creationId xmlns:a16="http://schemas.microsoft.com/office/drawing/2014/main" id="{90E2E8AD-C3AB-4341-C114-A41F52887840}"/>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dirty="0"/>
            </a:p>
          </p:txBody>
        </p:sp>
        <p:sp>
          <p:nvSpPr>
            <p:cNvPr id="5" name="TextBox 13">
              <a:extLst>
                <a:ext uri="{FF2B5EF4-FFF2-40B4-BE49-F238E27FC236}">
                  <a16:creationId xmlns:a16="http://schemas.microsoft.com/office/drawing/2014/main" id="{9E7D0ADC-1A59-FE4D-F60B-698C6FA3EBB8}"/>
                </a:ext>
              </a:extLst>
            </p:cNvPr>
            <p:cNvSpPr txBox="1"/>
            <p:nvPr/>
          </p:nvSpPr>
          <p:spPr>
            <a:xfrm>
              <a:off x="240021" y="-109792"/>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Etude technique</a:t>
              </a:r>
            </a:p>
          </p:txBody>
        </p:sp>
      </p:grpSp>
      <p:pic>
        <p:nvPicPr>
          <p:cNvPr id="24" name="Picture 23">
            <a:extLst>
              <a:ext uri="{FF2B5EF4-FFF2-40B4-BE49-F238E27FC236}">
                <a16:creationId xmlns:a16="http://schemas.microsoft.com/office/drawing/2014/main" id="{22876089-500E-BD15-BE86-2A2B8B3D5DC8}"/>
              </a:ext>
            </a:extLst>
          </p:cNvPr>
          <p:cNvPicPr>
            <a:picLocks noChangeAspect="1"/>
          </p:cNvPicPr>
          <p:nvPr/>
        </p:nvPicPr>
        <p:blipFill>
          <a:blip r:embed="rId3"/>
          <a:stretch>
            <a:fillRect/>
          </a:stretch>
        </p:blipFill>
        <p:spPr>
          <a:xfrm>
            <a:off x="1803861" y="1964002"/>
            <a:ext cx="16230600" cy="3810000"/>
          </a:xfrm>
          <a:prstGeom prst="rect">
            <a:avLst/>
          </a:prstGeom>
        </p:spPr>
      </p:pic>
      <p:sp>
        <p:nvSpPr>
          <p:cNvPr id="26" name="TextBox 25">
            <a:extLst>
              <a:ext uri="{FF2B5EF4-FFF2-40B4-BE49-F238E27FC236}">
                <a16:creationId xmlns:a16="http://schemas.microsoft.com/office/drawing/2014/main" id="{BF4D1733-3D1C-DE26-BF22-63A7F89BFEBC}"/>
              </a:ext>
            </a:extLst>
          </p:cNvPr>
          <p:cNvSpPr txBox="1"/>
          <p:nvPr/>
        </p:nvSpPr>
        <p:spPr>
          <a:xfrm>
            <a:off x="3574589" y="4966628"/>
            <a:ext cx="10321860" cy="772006"/>
          </a:xfrm>
          <a:prstGeom prst="rect">
            <a:avLst/>
          </a:prstGeom>
          <a:noFill/>
        </p:spPr>
        <p:txBody>
          <a:bodyPr wrap="square" rtlCol="0">
            <a:spAutoFit/>
          </a:bodyPr>
          <a:lstStyle/>
          <a:p>
            <a:pPr algn="ctr">
              <a:lnSpc>
                <a:spcPts val="5159"/>
              </a:lnSpc>
            </a:pPr>
            <a:r>
              <a:rPr lang="en-US" sz="5000" dirty="0" err="1">
                <a:solidFill>
                  <a:srgbClr val="1B48AB"/>
                </a:solidFill>
                <a:latin typeface="Poppins Medium"/>
              </a:rPr>
              <a:t>Démonstration</a:t>
            </a:r>
            <a:endParaRPr lang="en-US" sz="5000" dirty="0">
              <a:solidFill>
                <a:srgbClr val="1B48AB"/>
              </a:solidFill>
              <a:latin typeface="Poppins Medium"/>
            </a:endParaRPr>
          </a:p>
        </p:txBody>
      </p:sp>
    </p:spTree>
    <p:extLst>
      <p:ext uri="{BB962C8B-B14F-4D97-AF65-F5344CB8AC3E}">
        <p14:creationId xmlns:p14="http://schemas.microsoft.com/office/powerpoint/2010/main" val="15198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arn(inVertical)">
                                      <p:cBhvr>
                                        <p:cTn id="7" dur="10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9"/>
          <p:cNvGrpSpPr/>
          <p:nvPr/>
        </p:nvGrpSpPr>
        <p:grpSpPr>
          <a:xfrm>
            <a:off x="13522260" y="-266699"/>
            <a:ext cx="3737040" cy="2049365"/>
            <a:chOff x="0" y="-110380"/>
            <a:chExt cx="984241" cy="539750"/>
          </a:xfrm>
        </p:grpSpPr>
        <p:sp>
          <p:nvSpPr>
            <p:cNvPr id="30" name="Freeform 30"/>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31" name="TextBox 31"/>
            <p:cNvSpPr txBox="1"/>
            <p:nvPr/>
          </p:nvSpPr>
          <p:spPr>
            <a:xfrm>
              <a:off x="234784" y="-110380"/>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Conclusion</a:t>
              </a:r>
            </a:p>
          </p:txBody>
        </p:sp>
      </p:grpSp>
      <p:grpSp>
        <p:nvGrpSpPr>
          <p:cNvPr id="32" name="Group 32"/>
          <p:cNvGrpSpPr/>
          <p:nvPr/>
        </p:nvGrpSpPr>
        <p:grpSpPr>
          <a:xfrm>
            <a:off x="8025964" y="-293338"/>
            <a:ext cx="5886814" cy="2049365"/>
            <a:chOff x="0" y="-117396"/>
            <a:chExt cx="1550437" cy="539750"/>
          </a:xfrm>
        </p:grpSpPr>
        <p:sp>
          <p:nvSpPr>
            <p:cNvPr id="33" name="Freeform 33"/>
            <p:cNvSpPr/>
            <p:nvPr/>
          </p:nvSpPr>
          <p:spPr>
            <a:xfrm>
              <a:off x="0" y="0"/>
              <a:ext cx="1550437" cy="357840"/>
            </a:xfrm>
            <a:custGeom>
              <a:avLst/>
              <a:gdLst/>
              <a:ahLst/>
              <a:cxnLst/>
              <a:rect l="l" t="t" r="r" b="b"/>
              <a:pathLst>
                <a:path w="1550437" h="357840">
                  <a:moveTo>
                    <a:pt x="0" y="0"/>
                  </a:moveTo>
                  <a:lnTo>
                    <a:pt x="1347237" y="0"/>
                  </a:lnTo>
                  <a:lnTo>
                    <a:pt x="1550437" y="178920"/>
                  </a:lnTo>
                  <a:lnTo>
                    <a:pt x="1347237" y="357840"/>
                  </a:lnTo>
                  <a:lnTo>
                    <a:pt x="0" y="357840"/>
                  </a:lnTo>
                  <a:lnTo>
                    <a:pt x="203200" y="178920"/>
                  </a:lnTo>
                  <a:lnTo>
                    <a:pt x="0" y="0"/>
                  </a:lnTo>
                  <a:close/>
                </a:path>
              </a:pathLst>
            </a:custGeom>
            <a:solidFill>
              <a:srgbClr val="1B48AB"/>
            </a:solidFill>
          </p:spPr>
          <p:txBody>
            <a:bodyPr/>
            <a:lstStyle/>
            <a:p>
              <a:endParaRPr lang="en-US"/>
            </a:p>
          </p:txBody>
        </p:sp>
        <p:sp>
          <p:nvSpPr>
            <p:cNvPr id="34" name="TextBox 34"/>
            <p:cNvSpPr txBox="1"/>
            <p:nvPr/>
          </p:nvSpPr>
          <p:spPr>
            <a:xfrm>
              <a:off x="498620" y="-117396"/>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Réalisation</a:t>
              </a:r>
            </a:p>
          </p:txBody>
        </p:sp>
      </p:grpSp>
      <p:grpSp>
        <p:nvGrpSpPr>
          <p:cNvPr id="39" name="Group 39"/>
          <p:cNvGrpSpPr/>
          <p:nvPr/>
        </p:nvGrpSpPr>
        <p:grpSpPr>
          <a:xfrm>
            <a:off x="1028700" y="9374216"/>
            <a:ext cx="16230600" cy="47734"/>
            <a:chOff x="0" y="0"/>
            <a:chExt cx="4274726" cy="12572"/>
          </a:xfrm>
        </p:grpSpPr>
        <p:sp>
          <p:nvSpPr>
            <p:cNvPr id="40" name="Freeform 40"/>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en-US"/>
            </a:p>
          </p:txBody>
        </p:sp>
        <p:sp>
          <p:nvSpPr>
            <p:cNvPr id="41" name="TextBox 4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44" name="Group 21">
            <a:extLst>
              <a:ext uri="{FF2B5EF4-FFF2-40B4-BE49-F238E27FC236}">
                <a16:creationId xmlns:a16="http://schemas.microsoft.com/office/drawing/2014/main" id="{6E87F491-A783-A976-9E7D-42779A9B7731}"/>
              </a:ext>
            </a:extLst>
          </p:cNvPr>
          <p:cNvGrpSpPr/>
          <p:nvPr/>
        </p:nvGrpSpPr>
        <p:grpSpPr>
          <a:xfrm>
            <a:off x="1028700" y="-266700"/>
            <a:ext cx="3837275" cy="2049365"/>
            <a:chOff x="0" y="-110380"/>
            <a:chExt cx="1010640" cy="539750"/>
          </a:xfrm>
        </p:grpSpPr>
        <p:sp>
          <p:nvSpPr>
            <p:cNvPr id="45" name="Freeform 22">
              <a:extLst>
                <a:ext uri="{FF2B5EF4-FFF2-40B4-BE49-F238E27FC236}">
                  <a16:creationId xmlns:a16="http://schemas.microsoft.com/office/drawing/2014/main" id="{B4E7D540-5DE9-3BFD-1044-1E959F67B0A0}"/>
                </a:ext>
              </a:extLst>
            </p:cNvPr>
            <p:cNvSpPr/>
            <p:nvPr/>
          </p:nvSpPr>
          <p:spPr>
            <a:xfrm>
              <a:off x="0" y="0"/>
              <a:ext cx="1010640" cy="357840"/>
            </a:xfrm>
            <a:custGeom>
              <a:avLst/>
              <a:gdLst/>
              <a:ahLst/>
              <a:cxnLst/>
              <a:rect l="l" t="t" r="r" b="b"/>
              <a:pathLst>
                <a:path w="1010640" h="357840">
                  <a:moveTo>
                    <a:pt x="807440" y="0"/>
                  </a:moveTo>
                  <a:lnTo>
                    <a:pt x="0" y="0"/>
                  </a:lnTo>
                  <a:lnTo>
                    <a:pt x="0" y="357840"/>
                  </a:lnTo>
                  <a:lnTo>
                    <a:pt x="807440" y="357840"/>
                  </a:lnTo>
                  <a:lnTo>
                    <a:pt x="1010640" y="178920"/>
                  </a:lnTo>
                  <a:lnTo>
                    <a:pt x="807440" y="0"/>
                  </a:lnTo>
                  <a:close/>
                </a:path>
              </a:pathLst>
            </a:custGeom>
            <a:solidFill>
              <a:srgbClr val="D7E3FF"/>
            </a:solidFill>
          </p:spPr>
          <p:txBody>
            <a:bodyPr/>
            <a:lstStyle/>
            <a:p>
              <a:endParaRPr lang="en-US"/>
            </a:p>
          </p:txBody>
        </p:sp>
        <p:sp>
          <p:nvSpPr>
            <p:cNvPr id="46" name="TextBox 23">
              <a:extLst>
                <a:ext uri="{FF2B5EF4-FFF2-40B4-BE49-F238E27FC236}">
                  <a16:creationId xmlns:a16="http://schemas.microsoft.com/office/drawing/2014/main" id="{85FDF668-9F26-B425-7F2C-56EE965A8241}"/>
                </a:ext>
              </a:extLst>
            </p:cNvPr>
            <p:cNvSpPr txBox="1"/>
            <p:nvPr/>
          </p:nvSpPr>
          <p:spPr>
            <a:xfrm>
              <a:off x="38115" y="-110380"/>
              <a:ext cx="846037" cy="539750"/>
            </a:xfrm>
            <a:prstGeom prst="rect">
              <a:avLst/>
            </a:prstGeom>
          </p:spPr>
          <p:txBody>
            <a:bodyPr lIns="50800" tIns="50800" rIns="50800" bIns="50800" rtlCol="0" anchor="ctr"/>
            <a:lstStyle/>
            <a:p>
              <a:pPr algn="ctr">
                <a:lnSpc>
                  <a:spcPts val="4479"/>
                </a:lnSpc>
                <a:spcBef>
                  <a:spcPct val="0"/>
                </a:spcBef>
              </a:pPr>
              <a:r>
                <a:rPr lang="en-US" sz="3199" dirty="0">
                  <a:solidFill>
                    <a:srgbClr val="000000"/>
                  </a:solidFill>
                  <a:latin typeface="Calibri (MS)"/>
                </a:rPr>
                <a:t>Introduction</a:t>
              </a:r>
            </a:p>
          </p:txBody>
        </p:sp>
      </p:grpSp>
      <p:sp>
        <p:nvSpPr>
          <p:cNvPr id="51" name="TextBox 45">
            <a:extLst>
              <a:ext uri="{FF2B5EF4-FFF2-40B4-BE49-F238E27FC236}">
                <a16:creationId xmlns:a16="http://schemas.microsoft.com/office/drawing/2014/main" id="{6AFB83AC-DC01-6A16-99DF-15ED5D20C574}"/>
              </a:ext>
            </a:extLst>
          </p:cNvPr>
          <p:cNvSpPr txBox="1"/>
          <p:nvPr/>
        </p:nvSpPr>
        <p:spPr>
          <a:xfrm>
            <a:off x="8837001" y="9566610"/>
            <a:ext cx="613998" cy="547650"/>
          </a:xfrm>
          <a:prstGeom prst="rect">
            <a:avLst/>
          </a:prstGeom>
        </p:spPr>
        <p:txBody>
          <a:bodyPr wrap="square" lIns="0" tIns="0" rIns="0" bIns="0" rtlCol="0" anchor="t">
            <a:spAutoFit/>
          </a:bodyPr>
          <a:lstStyle/>
          <a:p>
            <a:pPr algn="ctr">
              <a:lnSpc>
                <a:spcPts val="4479"/>
              </a:lnSpc>
              <a:spcBef>
                <a:spcPct val="0"/>
              </a:spcBef>
            </a:pPr>
            <a:r>
              <a:rPr lang="en-US" sz="3199" dirty="0">
                <a:solidFill>
                  <a:srgbClr val="000000"/>
                </a:solidFill>
                <a:latin typeface="Poppins Medium"/>
              </a:rPr>
              <a:t>9</a:t>
            </a:r>
          </a:p>
        </p:txBody>
      </p:sp>
      <p:grpSp>
        <p:nvGrpSpPr>
          <p:cNvPr id="75" name="Group 11">
            <a:extLst>
              <a:ext uri="{FF2B5EF4-FFF2-40B4-BE49-F238E27FC236}">
                <a16:creationId xmlns:a16="http://schemas.microsoft.com/office/drawing/2014/main" id="{46BEEAE1-5D96-F8BA-238C-E19843211BB8}"/>
              </a:ext>
            </a:extLst>
          </p:cNvPr>
          <p:cNvGrpSpPr/>
          <p:nvPr/>
        </p:nvGrpSpPr>
        <p:grpSpPr>
          <a:xfrm>
            <a:off x="4667372" y="-263935"/>
            <a:ext cx="3737040" cy="2049365"/>
            <a:chOff x="0" y="-109792"/>
            <a:chExt cx="984241" cy="539750"/>
          </a:xfrm>
        </p:grpSpPr>
        <p:sp>
          <p:nvSpPr>
            <p:cNvPr id="76" name="Freeform 12">
              <a:extLst>
                <a:ext uri="{FF2B5EF4-FFF2-40B4-BE49-F238E27FC236}">
                  <a16:creationId xmlns:a16="http://schemas.microsoft.com/office/drawing/2014/main" id="{110A263B-9E11-0656-C481-781FAB97DD24}"/>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dirty="0"/>
            </a:p>
          </p:txBody>
        </p:sp>
        <p:sp>
          <p:nvSpPr>
            <p:cNvPr id="77" name="TextBox 13">
              <a:extLst>
                <a:ext uri="{FF2B5EF4-FFF2-40B4-BE49-F238E27FC236}">
                  <a16:creationId xmlns:a16="http://schemas.microsoft.com/office/drawing/2014/main" id="{AAE7B419-12E5-5D6B-DAFD-3281A8021CD7}"/>
                </a:ext>
              </a:extLst>
            </p:cNvPr>
            <p:cNvSpPr txBox="1"/>
            <p:nvPr/>
          </p:nvSpPr>
          <p:spPr>
            <a:xfrm>
              <a:off x="240021" y="-109792"/>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Etude technique</a:t>
              </a:r>
            </a:p>
          </p:txBody>
        </p:sp>
      </p:grpSp>
      <p:grpSp>
        <p:nvGrpSpPr>
          <p:cNvPr id="74" name="Group 73">
            <a:extLst>
              <a:ext uri="{FF2B5EF4-FFF2-40B4-BE49-F238E27FC236}">
                <a16:creationId xmlns:a16="http://schemas.microsoft.com/office/drawing/2014/main" id="{8FB1C9B8-0E8E-8771-EDDA-1E7736BD53C1}"/>
              </a:ext>
            </a:extLst>
          </p:cNvPr>
          <p:cNvGrpSpPr/>
          <p:nvPr/>
        </p:nvGrpSpPr>
        <p:grpSpPr>
          <a:xfrm>
            <a:off x="6535892" y="4554752"/>
            <a:ext cx="6259146" cy="675708"/>
            <a:chOff x="1219200" y="4960131"/>
            <a:chExt cx="6259146" cy="675708"/>
          </a:xfrm>
        </p:grpSpPr>
        <p:sp>
          <p:nvSpPr>
            <p:cNvPr id="78" name="Freeform 4">
              <a:extLst>
                <a:ext uri="{FF2B5EF4-FFF2-40B4-BE49-F238E27FC236}">
                  <a16:creationId xmlns:a16="http://schemas.microsoft.com/office/drawing/2014/main" id="{1A990C5D-EA39-7563-298E-96F14A716EAE}"/>
                </a:ext>
              </a:extLst>
            </p:cNvPr>
            <p:cNvSpPr/>
            <p:nvPr/>
          </p:nvSpPr>
          <p:spPr>
            <a:xfrm>
              <a:off x="1219200" y="4960131"/>
              <a:ext cx="647700" cy="675708"/>
            </a:xfrm>
            <a:custGeom>
              <a:avLst/>
              <a:gdLst/>
              <a:ahLst/>
              <a:cxnLst/>
              <a:rect l="l" t="t" r="r" b="b"/>
              <a:pathLst>
                <a:path w="891022" h="891022">
                  <a:moveTo>
                    <a:pt x="0" y="0"/>
                  </a:moveTo>
                  <a:lnTo>
                    <a:pt x="891022" y="0"/>
                  </a:lnTo>
                  <a:lnTo>
                    <a:pt x="891022" y="891021"/>
                  </a:lnTo>
                  <a:lnTo>
                    <a:pt x="0" y="8910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nchor="ctr"/>
            <a:lstStyle/>
            <a:p>
              <a:pPr algn="ctr"/>
              <a:r>
                <a:rPr lang="en-US" sz="2400" dirty="0">
                  <a:latin typeface="Poppins" panose="020B0502040204020203" pitchFamily="2" charset="0"/>
                  <a:cs typeface="Poppins" panose="020B0502040204020203" pitchFamily="2" charset="0"/>
                </a:rPr>
                <a:t>01</a:t>
              </a:r>
            </a:p>
          </p:txBody>
        </p:sp>
        <p:sp>
          <p:nvSpPr>
            <p:cNvPr id="79" name="TextBox 6">
              <a:extLst>
                <a:ext uri="{FF2B5EF4-FFF2-40B4-BE49-F238E27FC236}">
                  <a16:creationId xmlns:a16="http://schemas.microsoft.com/office/drawing/2014/main" id="{67EFE7C0-65B0-1DB1-48BA-0D2BF340B42F}"/>
                </a:ext>
              </a:extLst>
            </p:cNvPr>
            <p:cNvSpPr txBox="1"/>
            <p:nvPr/>
          </p:nvSpPr>
          <p:spPr>
            <a:xfrm>
              <a:off x="2128066" y="5073313"/>
              <a:ext cx="5350280" cy="369332"/>
            </a:xfrm>
            <a:prstGeom prst="rect">
              <a:avLst/>
            </a:prstGeom>
          </p:spPr>
          <p:txBody>
            <a:bodyPr wrap="square" lIns="0" tIns="0" rIns="0" bIns="0" rtlCol="0" anchor="t">
              <a:spAutoFit/>
            </a:bodyPr>
            <a:lstStyle/>
            <a:p>
              <a:pPr>
                <a:spcBef>
                  <a:spcPct val="0"/>
                </a:spcBef>
              </a:pPr>
              <a:r>
                <a:rPr lang="en-US" sz="2400" dirty="0">
                  <a:solidFill>
                    <a:srgbClr val="1B1B1B"/>
                  </a:solidFill>
                  <a:latin typeface="Poppins Medium"/>
                </a:rPr>
                <a:t>Performance de l ’algorithm </a:t>
              </a:r>
            </a:p>
          </p:txBody>
        </p:sp>
      </p:grpSp>
      <p:grpSp>
        <p:nvGrpSpPr>
          <p:cNvPr id="86" name="Group 85">
            <a:extLst>
              <a:ext uri="{FF2B5EF4-FFF2-40B4-BE49-F238E27FC236}">
                <a16:creationId xmlns:a16="http://schemas.microsoft.com/office/drawing/2014/main" id="{3F73E4B6-8E1C-6E79-CA2B-6722036AEA82}"/>
              </a:ext>
            </a:extLst>
          </p:cNvPr>
          <p:cNvGrpSpPr/>
          <p:nvPr/>
        </p:nvGrpSpPr>
        <p:grpSpPr>
          <a:xfrm>
            <a:off x="6553200" y="6163065"/>
            <a:ext cx="4985380" cy="675708"/>
            <a:chOff x="1219200" y="4960131"/>
            <a:chExt cx="4985380" cy="675708"/>
          </a:xfrm>
        </p:grpSpPr>
        <p:sp>
          <p:nvSpPr>
            <p:cNvPr id="87" name="Freeform 4">
              <a:extLst>
                <a:ext uri="{FF2B5EF4-FFF2-40B4-BE49-F238E27FC236}">
                  <a16:creationId xmlns:a16="http://schemas.microsoft.com/office/drawing/2014/main" id="{85BDACB9-A34C-51BD-0BC4-0A3CDDA5A3F5}"/>
                </a:ext>
              </a:extLst>
            </p:cNvPr>
            <p:cNvSpPr/>
            <p:nvPr/>
          </p:nvSpPr>
          <p:spPr>
            <a:xfrm>
              <a:off x="1219200" y="4960131"/>
              <a:ext cx="647700" cy="675708"/>
            </a:xfrm>
            <a:custGeom>
              <a:avLst/>
              <a:gdLst/>
              <a:ahLst/>
              <a:cxnLst/>
              <a:rect l="l" t="t" r="r" b="b"/>
              <a:pathLst>
                <a:path w="891022" h="891022">
                  <a:moveTo>
                    <a:pt x="0" y="0"/>
                  </a:moveTo>
                  <a:lnTo>
                    <a:pt x="891022" y="0"/>
                  </a:lnTo>
                  <a:lnTo>
                    <a:pt x="891022" y="891021"/>
                  </a:lnTo>
                  <a:lnTo>
                    <a:pt x="0" y="8910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nchor="ctr"/>
            <a:lstStyle/>
            <a:p>
              <a:pPr algn="ctr"/>
              <a:r>
                <a:rPr lang="en-US" sz="2400" dirty="0">
                  <a:latin typeface="Poppins" panose="020B0502040204020203" pitchFamily="2" charset="0"/>
                  <a:cs typeface="Poppins" panose="020B0502040204020203" pitchFamily="2" charset="0"/>
                </a:rPr>
                <a:t>02</a:t>
              </a:r>
            </a:p>
          </p:txBody>
        </p:sp>
        <p:sp>
          <p:nvSpPr>
            <p:cNvPr id="88" name="TextBox 6">
              <a:extLst>
                <a:ext uri="{FF2B5EF4-FFF2-40B4-BE49-F238E27FC236}">
                  <a16:creationId xmlns:a16="http://schemas.microsoft.com/office/drawing/2014/main" id="{DC57D0DA-B3E3-F696-A463-E73586801298}"/>
                </a:ext>
              </a:extLst>
            </p:cNvPr>
            <p:cNvSpPr txBox="1"/>
            <p:nvPr/>
          </p:nvSpPr>
          <p:spPr>
            <a:xfrm>
              <a:off x="2128066" y="5073313"/>
              <a:ext cx="4076514" cy="369332"/>
            </a:xfrm>
            <a:prstGeom prst="rect">
              <a:avLst/>
            </a:prstGeom>
          </p:spPr>
          <p:txBody>
            <a:bodyPr wrap="square" lIns="0" tIns="0" rIns="0" bIns="0" rtlCol="0" anchor="t">
              <a:spAutoFit/>
            </a:bodyPr>
            <a:lstStyle/>
            <a:p>
              <a:pPr>
                <a:spcBef>
                  <a:spcPct val="0"/>
                </a:spcBef>
              </a:pPr>
              <a:r>
                <a:rPr lang="en-US" sz="2400" dirty="0">
                  <a:solidFill>
                    <a:srgbClr val="1B1B1B"/>
                  </a:solidFill>
                  <a:latin typeface="Poppins Medium"/>
                </a:rPr>
                <a:t>Dataset incomplète </a:t>
              </a:r>
            </a:p>
          </p:txBody>
        </p:sp>
      </p:grpSp>
      <p:grpSp>
        <p:nvGrpSpPr>
          <p:cNvPr id="89" name="Group 8">
            <a:extLst>
              <a:ext uri="{FF2B5EF4-FFF2-40B4-BE49-F238E27FC236}">
                <a16:creationId xmlns:a16="http://schemas.microsoft.com/office/drawing/2014/main" id="{2D52AAB0-D261-52FB-3969-724210EA6F99}"/>
              </a:ext>
            </a:extLst>
          </p:cNvPr>
          <p:cNvGrpSpPr/>
          <p:nvPr/>
        </p:nvGrpSpPr>
        <p:grpSpPr>
          <a:xfrm>
            <a:off x="7265182" y="2755525"/>
            <a:ext cx="3357593" cy="45719"/>
            <a:chOff x="0" y="0"/>
            <a:chExt cx="610209" cy="12543"/>
          </a:xfrm>
        </p:grpSpPr>
        <p:sp>
          <p:nvSpPr>
            <p:cNvPr id="90" name="Freeform 9">
              <a:extLst>
                <a:ext uri="{FF2B5EF4-FFF2-40B4-BE49-F238E27FC236}">
                  <a16:creationId xmlns:a16="http://schemas.microsoft.com/office/drawing/2014/main" id="{A3C9A1B5-B30B-250C-4BB1-B89F6FA7D8D3}"/>
                </a:ext>
              </a:extLst>
            </p:cNvPr>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91" name="TextBox 10">
              <a:extLst>
                <a:ext uri="{FF2B5EF4-FFF2-40B4-BE49-F238E27FC236}">
                  <a16:creationId xmlns:a16="http://schemas.microsoft.com/office/drawing/2014/main" id="{86D922B3-7848-CD0B-1DF3-E938AA68F079}"/>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92" name="TextBox 24">
            <a:extLst>
              <a:ext uri="{FF2B5EF4-FFF2-40B4-BE49-F238E27FC236}">
                <a16:creationId xmlns:a16="http://schemas.microsoft.com/office/drawing/2014/main" id="{CD667021-1FCE-B432-15EB-2B78EA3B8739}"/>
              </a:ext>
            </a:extLst>
          </p:cNvPr>
          <p:cNvSpPr txBox="1"/>
          <p:nvPr/>
        </p:nvSpPr>
        <p:spPr>
          <a:xfrm>
            <a:off x="7650180" y="2101134"/>
            <a:ext cx="2587599" cy="368178"/>
          </a:xfrm>
          <a:prstGeom prst="rect">
            <a:avLst/>
          </a:prstGeom>
        </p:spPr>
        <p:txBody>
          <a:bodyPr lIns="0" tIns="0" rIns="0" bIns="0" rtlCol="0" anchor="t">
            <a:spAutoFit/>
          </a:bodyPr>
          <a:lstStyle/>
          <a:p>
            <a:pPr algn="ctr">
              <a:lnSpc>
                <a:spcPts val="3096"/>
              </a:lnSpc>
              <a:spcBef>
                <a:spcPct val="0"/>
              </a:spcBef>
            </a:pPr>
            <a:r>
              <a:rPr lang="en-US" sz="2400" b="1" dirty="0">
                <a:solidFill>
                  <a:schemeClr val="bg1">
                    <a:lumMod val="50000"/>
                  </a:schemeClr>
                </a:solidFill>
                <a:latin typeface="Poppins Medium Italics"/>
              </a:rPr>
              <a:t>Test d ’application </a:t>
            </a:r>
          </a:p>
        </p:txBody>
      </p:sp>
      <p:sp>
        <p:nvSpPr>
          <p:cNvPr id="93" name="TextBox 25">
            <a:extLst>
              <a:ext uri="{FF2B5EF4-FFF2-40B4-BE49-F238E27FC236}">
                <a16:creationId xmlns:a16="http://schemas.microsoft.com/office/drawing/2014/main" id="{1EE39BBA-E141-EC4B-8914-BBE2679EB700}"/>
              </a:ext>
            </a:extLst>
          </p:cNvPr>
          <p:cNvSpPr txBox="1"/>
          <p:nvPr/>
        </p:nvSpPr>
        <p:spPr>
          <a:xfrm>
            <a:off x="13526374" y="2088413"/>
            <a:ext cx="3357593" cy="368178"/>
          </a:xfrm>
          <a:prstGeom prst="rect">
            <a:avLst/>
          </a:prstGeom>
        </p:spPr>
        <p:txBody>
          <a:bodyPr wrap="square" lIns="0" tIns="0" rIns="0" bIns="0" rtlCol="0" anchor="t">
            <a:spAutoFit/>
          </a:bodyPr>
          <a:lstStyle/>
          <a:p>
            <a:pPr algn="ctr">
              <a:lnSpc>
                <a:spcPts val="3096"/>
              </a:lnSpc>
            </a:pPr>
            <a:r>
              <a:rPr lang="en-US" sz="2400" b="1" dirty="0">
                <a:latin typeface="Poppins Medium Italics"/>
              </a:rPr>
              <a:t>Limitation et problemes </a:t>
            </a:r>
          </a:p>
        </p:txBody>
      </p:sp>
      <p:sp>
        <p:nvSpPr>
          <p:cNvPr id="94" name="TextBox 24">
            <a:extLst>
              <a:ext uri="{FF2B5EF4-FFF2-40B4-BE49-F238E27FC236}">
                <a16:creationId xmlns:a16="http://schemas.microsoft.com/office/drawing/2014/main" id="{1DACE6A8-0ACF-7448-14B5-E669D8966421}"/>
              </a:ext>
            </a:extLst>
          </p:cNvPr>
          <p:cNvSpPr txBox="1"/>
          <p:nvPr/>
        </p:nvSpPr>
        <p:spPr>
          <a:xfrm>
            <a:off x="1773986" y="2090427"/>
            <a:ext cx="2587599" cy="368178"/>
          </a:xfrm>
          <a:prstGeom prst="rect">
            <a:avLst/>
          </a:prstGeom>
        </p:spPr>
        <p:txBody>
          <a:bodyPr lIns="0" tIns="0" rIns="0" bIns="0" rtlCol="0" anchor="t">
            <a:spAutoFit/>
          </a:bodyPr>
          <a:lstStyle/>
          <a:p>
            <a:pPr algn="ctr">
              <a:lnSpc>
                <a:spcPts val="3096"/>
              </a:lnSpc>
              <a:spcBef>
                <a:spcPct val="0"/>
              </a:spcBef>
            </a:pPr>
            <a:r>
              <a:rPr lang="en-US" sz="2400" dirty="0">
                <a:solidFill>
                  <a:srgbClr val="8D8D8D"/>
                </a:solidFill>
                <a:latin typeface="Poppins Medium Italics"/>
              </a:rPr>
              <a:t>Realisation</a:t>
            </a:r>
          </a:p>
        </p:txBody>
      </p:sp>
      <p:grpSp>
        <p:nvGrpSpPr>
          <p:cNvPr id="95" name="Group 8">
            <a:extLst>
              <a:ext uri="{FF2B5EF4-FFF2-40B4-BE49-F238E27FC236}">
                <a16:creationId xmlns:a16="http://schemas.microsoft.com/office/drawing/2014/main" id="{1278D634-974D-8626-4397-AAB2AFB1C56C}"/>
              </a:ext>
            </a:extLst>
          </p:cNvPr>
          <p:cNvGrpSpPr/>
          <p:nvPr/>
        </p:nvGrpSpPr>
        <p:grpSpPr>
          <a:xfrm>
            <a:off x="1959791" y="2714267"/>
            <a:ext cx="2316886" cy="47625"/>
            <a:chOff x="0" y="0"/>
            <a:chExt cx="610209" cy="12543"/>
          </a:xfrm>
        </p:grpSpPr>
        <p:sp>
          <p:nvSpPr>
            <p:cNvPr id="96" name="Freeform 9">
              <a:extLst>
                <a:ext uri="{FF2B5EF4-FFF2-40B4-BE49-F238E27FC236}">
                  <a16:creationId xmlns:a16="http://schemas.microsoft.com/office/drawing/2014/main" id="{FF0AFF84-F248-8945-8446-146F405F405A}"/>
                </a:ext>
              </a:extLst>
            </p:cNvPr>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97" name="TextBox 10">
              <a:extLst>
                <a:ext uri="{FF2B5EF4-FFF2-40B4-BE49-F238E27FC236}">
                  <a16:creationId xmlns:a16="http://schemas.microsoft.com/office/drawing/2014/main" id="{E197356A-F401-0E4A-7E21-9329144E7244}"/>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99" name="Freeform 6">
            <a:extLst>
              <a:ext uri="{FF2B5EF4-FFF2-40B4-BE49-F238E27FC236}">
                <a16:creationId xmlns:a16="http://schemas.microsoft.com/office/drawing/2014/main" id="{B3618778-5E3A-E999-BF65-179DB70A48D0}"/>
              </a:ext>
            </a:extLst>
          </p:cNvPr>
          <p:cNvSpPr/>
          <p:nvPr/>
        </p:nvSpPr>
        <p:spPr>
          <a:xfrm flipV="1">
            <a:off x="13716000" y="2730651"/>
            <a:ext cx="3005542" cy="47734"/>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1B48AB"/>
          </a:solidFill>
        </p:spPr>
        <p:txBody>
          <a:bodyPr/>
          <a:lstStyle/>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additive="base">
                                        <p:cTn id="13" dur="500" fill="hold"/>
                                        <p:tgtEl>
                                          <p:spTgt spid="86"/>
                                        </p:tgtEl>
                                        <p:attrNameLst>
                                          <p:attrName>ppt_x</p:attrName>
                                        </p:attrNameLst>
                                      </p:cBhvr>
                                      <p:tavLst>
                                        <p:tav tm="0">
                                          <p:val>
                                            <p:strVal val="#ppt_x"/>
                                          </p:val>
                                        </p:tav>
                                        <p:tav tm="100000">
                                          <p:val>
                                            <p:strVal val="#ppt_x"/>
                                          </p:val>
                                        </p:tav>
                                      </p:tavLst>
                                    </p:anim>
                                    <p:anim calcmode="lin" valueType="num">
                                      <p:cBhvr additive="base">
                                        <p:cTn id="1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1413560" y="-266699"/>
            <a:ext cx="5845740" cy="2049365"/>
            <a:chOff x="0" y="-110380"/>
            <a:chExt cx="1539619" cy="539750"/>
          </a:xfrm>
        </p:grpSpPr>
        <p:sp>
          <p:nvSpPr>
            <p:cNvPr id="7" name="Freeform 7"/>
            <p:cNvSpPr/>
            <p:nvPr/>
          </p:nvSpPr>
          <p:spPr>
            <a:xfrm>
              <a:off x="0" y="0"/>
              <a:ext cx="1539619" cy="357840"/>
            </a:xfrm>
            <a:custGeom>
              <a:avLst/>
              <a:gdLst/>
              <a:ahLst/>
              <a:cxnLst/>
              <a:rect l="l" t="t" r="r" b="b"/>
              <a:pathLst>
                <a:path w="1539619" h="357840">
                  <a:moveTo>
                    <a:pt x="0" y="0"/>
                  </a:moveTo>
                  <a:lnTo>
                    <a:pt x="1336419" y="0"/>
                  </a:lnTo>
                  <a:lnTo>
                    <a:pt x="1539619" y="178920"/>
                  </a:lnTo>
                  <a:lnTo>
                    <a:pt x="1336419" y="357840"/>
                  </a:lnTo>
                  <a:lnTo>
                    <a:pt x="0" y="357840"/>
                  </a:lnTo>
                  <a:lnTo>
                    <a:pt x="203200" y="178920"/>
                  </a:lnTo>
                  <a:lnTo>
                    <a:pt x="0" y="0"/>
                  </a:lnTo>
                  <a:close/>
                </a:path>
              </a:pathLst>
            </a:custGeom>
            <a:solidFill>
              <a:srgbClr val="1B48AB"/>
            </a:solidFill>
          </p:spPr>
          <p:txBody>
            <a:bodyPr/>
            <a:lstStyle/>
            <a:p>
              <a:endParaRPr lang="en-US"/>
            </a:p>
          </p:txBody>
        </p:sp>
        <p:sp>
          <p:nvSpPr>
            <p:cNvPr id="8" name="TextBox 8"/>
            <p:cNvSpPr txBox="1"/>
            <p:nvPr/>
          </p:nvSpPr>
          <p:spPr>
            <a:xfrm>
              <a:off x="445851" y="-110380"/>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Conclusion</a:t>
              </a:r>
            </a:p>
          </p:txBody>
        </p:sp>
      </p:grpSp>
      <p:grpSp>
        <p:nvGrpSpPr>
          <p:cNvPr id="23" name="Group 23"/>
          <p:cNvGrpSpPr/>
          <p:nvPr/>
        </p:nvGrpSpPr>
        <p:grpSpPr>
          <a:xfrm>
            <a:off x="1028700" y="9374216"/>
            <a:ext cx="16230600" cy="47734"/>
            <a:chOff x="0" y="0"/>
            <a:chExt cx="4274726" cy="12572"/>
          </a:xfrm>
        </p:grpSpPr>
        <p:sp>
          <p:nvSpPr>
            <p:cNvPr id="24" name="Freeform 24"/>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en-US"/>
            </a:p>
          </p:txBody>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45">
            <a:extLst>
              <a:ext uri="{FF2B5EF4-FFF2-40B4-BE49-F238E27FC236}">
                <a16:creationId xmlns:a16="http://schemas.microsoft.com/office/drawing/2014/main" id="{8E2D3099-52A8-4DB3-C250-5CC669AA46B4}"/>
              </a:ext>
            </a:extLst>
          </p:cNvPr>
          <p:cNvSpPr txBox="1"/>
          <p:nvPr/>
        </p:nvSpPr>
        <p:spPr>
          <a:xfrm>
            <a:off x="8798901" y="9589052"/>
            <a:ext cx="690198" cy="547650"/>
          </a:xfrm>
          <a:prstGeom prst="rect">
            <a:avLst/>
          </a:prstGeom>
        </p:spPr>
        <p:txBody>
          <a:bodyPr wrap="square" lIns="0" tIns="0" rIns="0" bIns="0" rtlCol="0" anchor="t">
            <a:spAutoFit/>
          </a:bodyPr>
          <a:lstStyle/>
          <a:p>
            <a:pPr algn="ctr">
              <a:lnSpc>
                <a:spcPts val="4479"/>
              </a:lnSpc>
              <a:spcBef>
                <a:spcPct val="0"/>
              </a:spcBef>
            </a:pPr>
            <a:r>
              <a:rPr lang="en-US" sz="3199" dirty="0">
                <a:solidFill>
                  <a:srgbClr val="000000"/>
                </a:solidFill>
                <a:latin typeface="Poppins Medium"/>
              </a:rPr>
              <a:t>10</a:t>
            </a:r>
          </a:p>
        </p:txBody>
      </p:sp>
      <p:grpSp>
        <p:nvGrpSpPr>
          <p:cNvPr id="26" name="Group 2"/>
          <p:cNvGrpSpPr/>
          <p:nvPr/>
        </p:nvGrpSpPr>
        <p:grpSpPr>
          <a:xfrm>
            <a:off x="6530689" y="3955656"/>
            <a:ext cx="5324293" cy="3457223"/>
            <a:chOff x="0" y="0"/>
            <a:chExt cx="827989" cy="537638"/>
          </a:xfrm>
        </p:grpSpPr>
        <p:sp>
          <p:nvSpPr>
            <p:cNvPr id="27" name="Freeform 3"/>
            <p:cNvSpPr/>
            <p:nvPr/>
          </p:nvSpPr>
          <p:spPr>
            <a:xfrm>
              <a:off x="0" y="0"/>
              <a:ext cx="827989" cy="537638"/>
            </a:xfrm>
            <a:custGeom>
              <a:avLst/>
              <a:gdLst/>
              <a:ahLst/>
              <a:cxnLst/>
              <a:rect l="l" t="t" r="r" b="b"/>
              <a:pathLst>
                <a:path w="827989" h="537638">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1B48AB"/>
            </a:solidFill>
          </p:spPr>
          <p:txBody>
            <a:bodyPr/>
            <a:lstStyle/>
            <a:p>
              <a:endParaRPr lang="en-US"/>
            </a:p>
          </p:txBody>
        </p:sp>
        <p:sp>
          <p:nvSpPr>
            <p:cNvPr id="29" name="TextBox 4"/>
            <p:cNvSpPr txBox="1"/>
            <p:nvPr/>
          </p:nvSpPr>
          <p:spPr>
            <a:xfrm>
              <a:off x="73136" y="63135"/>
              <a:ext cx="736600" cy="406400"/>
            </a:xfrm>
            <a:prstGeom prst="rect">
              <a:avLst/>
            </a:prstGeom>
          </p:spPr>
          <p:txBody>
            <a:bodyPr lIns="50800" tIns="50800" rIns="50800" bIns="50800" rtlCol="0" anchor="ctr"/>
            <a:lstStyle/>
            <a:p>
              <a:pPr algn="ctr">
                <a:lnSpc>
                  <a:spcPts val="5159"/>
                </a:lnSpc>
              </a:pPr>
              <a:r>
                <a:rPr lang="en-US" sz="3999" dirty="0">
                  <a:solidFill>
                    <a:srgbClr val="FFFFFF"/>
                  </a:solidFill>
                  <a:latin typeface="Poppins Medium"/>
                </a:rPr>
                <a:t>Conclusion </a:t>
              </a:r>
            </a:p>
            <a:p>
              <a:pPr algn="ctr">
                <a:lnSpc>
                  <a:spcPts val="5159"/>
                </a:lnSpc>
              </a:pPr>
              <a:r>
                <a:rPr lang="en-US" sz="3999" dirty="0">
                  <a:solidFill>
                    <a:srgbClr val="FFFFFF"/>
                  </a:solidFill>
                  <a:latin typeface="Poppins Medium"/>
                </a:rPr>
                <a:t>&amp; </a:t>
              </a:r>
            </a:p>
            <a:p>
              <a:pPr algn="ctr">
                <a:lnSpc>
                  <a:spcPts val="5159"/>
                </a:lnSpc>
              </a:pPr>
              <a:r>
                <a:rPr lang="en-US" sz="3999" dirty="0">
                  <a:solidFill>
                    <a:srgbClr val="FFFFFF"/>
                  </a:solidFill>
                  <a:latin typeface="Poppins Medium"/>
                </a:rPr>
                <a:t>perspectives</a:t>
              </a:r>
            </a:p>
          </p:txBody>
        </p:sp>
      </p:grpSp>
      <p:grpSp>
        <p:nvGrpSpPr>
          <p:cNvPr id="9" name="Group 21">
            <a:extLst>
              <a:ext uri="{FF2B5EF4-FFF2-40B4-BE49-F238E27FC236}">
                <a16:creationId xmlns:a16="http://schemas.microsoft.com/office/drawing/2014/main" id="{2C696803-50A9-EE24-4A2E-5E1CC8EBE911}"/>
              </a:ext>
            </a:extLst>
          </p:cNvPr>
          <p:cNvGrpSpPr/>
          <p:nvPr/>
        </p:nvGrpSpPr>
        <p:grpSpPr>
          <a:xfrm>
            <a:off x="1028700" y="-266700"/>
            <a:ext cx="3837275" cy="2049365"/>
            <a:chOff x="0" y="-110380"/>
            <a:chExt cx="1010640" cy="539750"/>
          </a:xfrm>
        </p:grpSpPr>
        <p:sp>
          <p:nvSpPr>
            <p:cNvPr id="11" name="Freeform 22">
              <a:extLst>
                <a:ext uri="{FF2B5EF4-FFF2-40B4-BE49-F238E27FC236}">
                  <a16:creationId xmlns:a16="http://schemas.microsoft.com/office/drawing/2014/main" id="{3243A36C-CE38-A7DF-1D1F-6D5C4FE817B5}"/>
                </a:ext>
              </a:extLst>
            </p:cNvPr>
            <p:cNvSpPr/>
            <p:nvPr/>
          </p:nvSpPr>
          <p:spPr>
            <a:xfrm>
              <a:off x="0" y="0"/>
              <a:ext cx="1010640" cy="357840"/>
            </a:xfrm>
            <a:custGeom>
              <a:avLst/>
              <a:gdLst/>
              <a:ahLst/>
              <a:cxnLst/>
              <a:rect l="l" t="t" r="r" b="b"/>
              <a:pathLst>
                <a:path w="1010640" h="357840">
                  <a:moveTo>
                    <a:pt x="807440" y="0"/>
                  </a:moveTo>
                  <a:lnTo>
                    <a:pt x="0" y="0"/>
                  </a:lnTo>
                  <a:lnTo>
                    <a:pt x="0" y="357840"/>
                  </a:lnTo>
                  <a:lnTo>
                    <a:pt x="807440" y="357840"/>
                  </a:lnTo>
                  <a:lnTo>
                    <a:pt x="1010640" y="178920"/>
                  </a:lnTo>
                  <a:lnTo>
                    <a:pt x="807440" y="0"/>
                  </a:lnTo>
                  <a:close/>
                </a:path>
              </a:pathLst>
            </a:custGeom>
            <a:solidFill>
              <a:srgbClr val="D7E3FF"/>
            </a:solidFill>
          </p:spPr>
          <p:txBody>
            <a:bodyPr/>
            <a:lstStyle/>
            <a:p>
              <a:endParaRPr lang="en-US"/>
            </a:p>
          </p:txBody>
        </p:sp>
        <p:sp>
          <p:nvSpPr>
            <p:cNvPr id="12" name="TextBox 23">
              <a:extLst>
                <a:ext uri="{FF2B5EF4-FFF2-40B4-BE49-F238E27FC236}">
                  <a16:creationId xmlns:a16="http://schemas.microsoft.com/office/drawing/2014/main" id="{F3651D78-DEE1-68FD-5349-1C0C80DAA148}"/>
                </a:ext>
              </a:extLst>
            </p:cNvPr>
            <p:cNvSpPr txBox="1"/>
            <p:nvPr/>
          </p:nvSpPr>
          <p:spPr>
            <a:xfrm>
              <a:off x="38115" y="-110380"/>
              <a:ext cx="846037" cy="539750"/>
            </a:xfrm>
            <a:prstGeom prst="rect">
              <a:avLst/>
            </a:prstGeom>
          </p:spPr>
          <p:txBody>
            <a:bodyPr lIns="50800" tIns="50800" rIns="50800" bIns="50800" rtlCol="0" anchor="ctr"/>
            <a:lstStyle/>
            <a:p>
              <a:pPr algn="ctr">
                <a:lnSpc>
                  <a:spcPts val="4479"/>
                </a:lnSpc>
                <a:spcBef>
                  <a:spcPct val="0"/>
                </a:spcBef>
              </a:pPr>
              <a:r>
                <a:rPr lang="en-US" sz="3199" dirty="0">
                  <a:solidFill>
                    <a:srgbClr val="000000"/>
                  </a:solidFill>
                  <a:latin typeface="Calibri (MS)"/>
                </a:rPr>
                <a:t>Introduction</a:t>
              </a:r>
            </a:p>
          </p:txBody>
        </p:sp>
      </p:grpSp>
      <p:grpSp>
        <p:nvGrpSpPr>
          <p:cNvPr id="14" name="Group 11">
            <a:extLst>
              <a:ext uri="{FF2B5EF4-FFF2-40B4-BE49-F238E27FC236}">
                <a16:creationId xmlns:a16="http://schemas.microsoft.com/office/drawing/2014/main" id="{669A26B4-95C8-ED75-F53E-709856CBFD5C}"/>
              </a:ext>
            </a:extLst>
          </p:cNvPr>
          <p:cNvGrpSpPr/>
          <p:nvPr/>
        </p:nvGrpSpPr>
        <p:grpSpPr>
          <a:xfrm>
            <a:off x="4667372" y="-263935"/>
            <a:ext cx="3737040" cy="2049365"/>
            <a:chOff x="0" y="-109792"/>
            <a:chExt cx="984241" cy="539750"/>
          </a:xfrm>
        </p:grpSpPr>
        <p:sp>
          <p:nvSpPr>
            <p:cNvPr id="15" name="Freeform 12">
              <a:extLst>
                <a:ext uri="{FF2B5EF4-FFF2-40B4-BE49-F238E27FC236}">
                  <a16:creationId xmlns:a16="http://schemas.microsoft.com/office/drawing/2014/main" id="{FA168D8B-3E78-4EE5-9483-48D88A1845A9}"/>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dirty="0"/>
            </a:p>
          </p:txBody>
        </p:sp>
        <p:sp>
          <p:nvSpPr>
            <p:cNvPr id="16" name="TextBox 13">
              <a:extLst>
                <a:ext uri="{FF2B5EF4-FFF2-40B4-BE49-F238E27FC236}">
                  <a16:creationId xmlns:a16="http://schemas.microsoft.com/office/drawing/2014/main" id="{8505EC36-0068-218A-0EF8-D50B73925B10}"/>
                </a:ext>
              </a:extLst>
            </p:cNvPr>
            <p:cNvSpPr txBox="1"/>
            <p:nvPr/>
          </p:nvSpPr>
          <p:spPr>
            <a:xfrm>
              <a:off x="240021" y="-109792"/>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Etude technique</a:t>
              </a:r>
            </a:p>
          </p:txBody>
        </p:sp>
      </p:grpSp>
      <p:grpSp>
        <p:nvGrpSpPr>
          <p:cNvPr id="17" name="Group 27">
            <a:extLst>
              <a:ext uri="{FF2B5EF4-FFF2-40B4-BE49-F238E27FC236}">
                <a16:creationId xmlns:a16="http://schemas.microsoft.com/office/drawing/2014/main" id="{96180BE1-4A2B-D5B3-DB4A-2757B9127FAF}"/>
              </a:ext>
            </a:extLst>
          </p:cNvPr>
          <p:cNvGrpSpPr/>
          <p:nvPr/>
        </p:nvGrpSpPr>
        <p:grpSpPr>
          <a:xfrm>
            <a:off x="8066410" y="-266700"/>
            <a:ext cx="3737040" cy="2049365"/>
            <a:chOff x="0" y="-113861"/>
            <a:chExt cx="984241" cy="539750"/>
          </a:xfrm>
        </p:grpSpPr>
        <p:sp>
          <p:nvSpPr>
            <p:cNvPr id="18" name="Freeform 28">
              <a:extLst>
                <a:ext uri="{FF2B5EF4-FFF2-40B4-BE49-F238E27FC236}">
                  <a16:creationId xmlns:a16="http://schemas.microsoft.com/office/drawing/2014/main" id="{0FADDDCA-9E0D-5AC7-4E1A-26661769A75B}"/>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19" name="TextBox 29">
              <a:extLst>
                <a:ext uri="{FF2B5EF4-FFF2-40B4-BE49-F238E27FC236}">
                  <a16:creationId xmlns:a16="http://schemas.microsoft.com/office/drawing/2014/main" id="{50C9C4B0-1032-C73B-1F81-9BF1FC6AE04D}"/>
                </a:ext>
              </a:extLst>
            </p:cNvPr>
            <p:cNvSpPr txBox="1"/>
            <p:nvPr/>
          </p:nvSpPr>
          <p:spPr>
            <a:xfrm>
              <a:off x="247667" y="-113861"/>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Réalisation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92625" y="3580893"/>
            <a:ext cx="13102749" cy="2769989"/>
          </a:xfrm>
          <a:prstGeom prst="rect">
            <a:avLst/>
          </a:prstGeom>
        </p:spPr>
        <p:txBody>
          <a:bodyPr lIns="0" tIns="0" rIns="0" bIns="0" rtlCol="0" anchor="t">
            <a:spAutoFit/>
          </a:bodyPr>
          <a:lstStyle/>
          <a:p>
            <a:pPr algn="ctr">
              <a:lnSpc>
                <a:spcPts val="10835"/>
              </a:lnSpc>
            </a:pPr>
            <a:r>
              <a:rPr lang="en-US" sz="8399" dirty="0">
                <a:solidFill>
                  <a:srgbClr val="0D2D75"/>
                </a:solidFill>
                <a:latin typeface="Poppins Medium Bold" panose="020B0604020202020204" charset="0"/>
                <a:cs typeface="Poppins Medium Bold" panose="020B0604020202020204" charset="0"/>
              </a:rPr>
              <a:t>Merci pour votre attention</a:t>
            </a:r>
          </a:p>
        </p:txBody>
      </p:sp>
      <p:sp>
        <p:nvSpPr>
          <p:cNvPr id="3" name="Freeform 3"/>
          <p:cNvSpPr/>
          <p:nvPr/>
        </p:nvSpPr>
        <p:spPr>
          <a:xfrm>
            <a:off x="2049224" y="8109354"/>
            <a:ext cx="1533527" cy="763975"/>
          </a:xfrm>
          <a:custGeom>
            <a:avLst/>
            <a:gdLst/>
            <a:ahLst/>
            <a:cxnLst/>
            <a:rect l="l" t="t" r="r" b="b"/>
            <a:pathLst>
              <a:path w="1533527" h="763975">
                <a:moveTo>
                  <a:pt x="0" y="0"/>
                </a:moveTo>
                <a:lnTo>
                  <a:pt x="1533527" y="0"/>
                </a:lnTo>
                <a:lnTo>
                  <a:pt x="1533527" y="763975"/>
                </a:lnTo>
                <a:lnTo>
                  <a:pt x="0" y="7639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14719029" y="6960408"/>
            <a:ext cx="2297892" cy="229789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C4CC"/>
            </a:solidFill>
          </p:spPr>
          <p:txBody>
            <a:bodyPr/>
            <a:lstStyle/>
            <a:p>
              <a:endParaRPr lang="en-US"/>
            </a:p>
          </p:txBody>
        </p:sp>
      </p:grpSp>
      <p:sp>
        <p:nvSpPr>
          <p:cNvPr id="6" name="AutoShape 6"/>
          <p:cNvSpPr/>
          <p:nvPr/>
        </p:nvSpPr>
        <p:spPr>
          <a:xfrm rot="-2386809">
            <a:off x="15870269" y="7363250"/>
            <a:ext cx="1382246" cy="239309"/>
          </a:xfrm>
          <a:prstGeom prst="rect">
            <a:avLst/>
          </a:prstGeom>
          <a:solidFill>
            <a:srgbClr val="1B48AB"/>
          </a:solidFill>
        </p:spPr>
        <p:txBody>
          <a:bodyPr/>
          <a:lstStyle/>
          <a:p>
            <a:endParaRPr lang="en-US"/>
          </a:p>
        </p:txBody>
      </p:sp>
      <p:sp>
        <p:nvSpPr>
          <p:cNvPr id="7" name="Freeform 7"/>
          <p:cNvSpPr/>
          <p:nvPr/>
        </p:nvSpPr>
        <p:spPr>
          <a:xfrm>
            <a:off x="1901423" y="0"/>
            <a:ext cx="3362655" cy="1675214"/>
          </a:xfrm>
          <a:custGeom>
            <a:avLst/>
            <a:gdLst/>
            <a:ahLst/>
            <a:cxnLst/>
            <a:rect l="l" t="t" r="r" b="b"/>
            <a:pathLst>
              <a:path w="3362655" h="1675214">
                <a:moveTo>
                  <a:pt x="0" y="0"/>
                </a:moveTo>
                <a:lnTo>
                  <a:pt x="3362656" y="0"/>
                </a:lnTo>
                <a:lnTo>
                  <a:pt x="3362656" y="1675214"/>
                </a:lnTo>
                <a:lnTo>
                  <a:pt x="0" y="16752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AutoShape 8"/>
          <p:cNvSpPr/>
          <p:nvPr/>
        </p:nvSpPr>
        <p:spPr>
          <a:xfrm rot="-2386809">
            <a:off x="1230402" y="890980"/>
            <a:ext cx="1382246" cy="239309"/>
          </a:xfrm>
          <a:prstGeom prst="rect">
            <a:avLst/>
          </a:prstGeom>
          <a:solidFill>
            <a:srgbClr val="FFA53B"/>
          </a:solidFill>
        </p:spPr>
        <p:txBody>
          <a:bodyPr/>
          <a:lstStyle/>
          <a:p>
            <a:endParaRPr lang="en-US"/>
          </a:p>
        </p:txBody>
      </p:sp>
      <p:pic>
        <p:nvPicPr>
          <p:cNvPr id="12" name="Graphic 11" descr="An organic corner shape">
            <a:extLst>
              <a:ext uri="{FF2B5EF4-FFF2-40B4-BE49-F238E27FC236}">
                <a16:creationId xmlns:a16="http://schemas.microsoft.com/office/drawing/2014/main" id="{E19E75B5-E2BE-7E23-2BF0-13010E47F1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5443" y="5747400"/>
            <a:ext cx="4572000" cy="4572000"/>
          </a:xfrm>
          <a:prstGeom prst="rect">
            <a:avLst/>
          </a:prstGeom>
        </p:spPr>
      </p:pic>
      <p:pic>
        <p:nvPicPr>
          <p:cNvPr id="13" name="Graphic 12" descr="An organic corner shape">
            <a:extLst>
              <a:ext uri="{FF2B5EF4-FFF2-40B4-BE49-F238E27FC236}">
                <a16:creationId xmlns:a16="http://schemas.microsoft.com/office/drawing/2014/main" id="{F90572B3-CCFC-A27A-F59F-1983F331AB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13757916" y="-16071"/>
            <a:ext cx="4572000" cy="457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196" name="Google Shape;1486;p43">
            <a:extLst>
              <a:ext uri="{FF2B5EF4-FFF2-40B4-BE49-F238E27FC236}">
                <a16:creationId xmlns:a16="http://schemas.microsoft.com/office/drawing/2014/main" id="{1B440EFF-C5F0-49C4-AFB1-654BD7A236F3}"/>
              </a:ext>
            </a:extLst>
          </p:cNvPr>
          <p:cNvGrpSpPr/>
          <p:nvPr/>
        </p:nvGrpSpPr>
        <p:grpSpPr>
          <a:xfrm>
            <a:off x="1236159" y="4233834"/>
            <a:ext cx="5014935" cy="4872066"/>
            <a:chOff x="5906263" y="1914018"/>
            <a:chExt cx="3526418" cy="3305683"/>
          </a:xfrm>
        </p:grpSpPr>
        <p:sp>
          <p:nvSpPr>
            <p:cNvPr id="197" name="Google Shape;1487;p43">
              <a:extLst>
                <a:ext uri="{FF2B5EF4-FFF2-40B4-BE49-F238E27FC236}">
                  <a16:creationId xmlns:a16="http://schemas.microsoft.com/office/drawing/2014/main" id="{FD522EA4-73DE-4A60-8ABF-B71FEF47B4F9}"/>
                </a:ext>
              </a:extLst>
            </p:cNvPr>
            <p:cNvSpPr/>
            <p:nvPr/>
          </p:nvSpPr>
          <p:spPr>
            <a:xfrm>
              <a:off x="7913698" y="4201405"/>
              <a:ext cx="1452695" cy="1018296"/>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488;p43">
              <a:extLst>
                <a:ext uri="{FF2B5EF4-FFF2-40B4-BE49-F238E27FC236}">
                  <a16:creationId xmlns:a16="http://schemas.microsoft.com/office/drawing/2014/main" id="{0F97B665-8DF3-405F-A7DD-C51EC3B8E8CF}"/>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489;p43">
              <a:extLst>
                <a:ext uri="{FF2B5EF4-FFF2-40B4-BE49-F238E27FC236}">
                  <a16:creationId xmlns:a16="http://schemas.microsoft.com/office/drawing/2014/main" id="{E62D31AE-2642-4A58-9C84-473F274B99D0}"/>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490;p43">
              <a:extLst>
                <a:ext uri="{FF2B5EF4-FFF2-40B4-BE49-F238E27FC236}">
                  <a16:creationId xmlns:a16="http://schemas.microsoft.com/office/drawing/2014/main" id="{C131CE1F-C42F-4E00-8F7D-310E35C266E2}"/>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491;p43">
              <a:extLst>
                <a:ext uri="{FF2B5EF4-FFF2-40B4-BE49-F238E27FC236}">
                  <a16:creationId xmlns:a16="http://schemas.microsoft.com/office/drawing/2014/main" id="{DA9D2C3D-CD96-4FDF-AF29-18C3F0CA17C3}"/>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492;p43">
              <a:extLst>
                <a:ext uri="{FF2B5EF4-FFF2-40B4-BE49-F238E27FC236}">
                  <a16:creationId xmlns:a16="http://schemas.microsoft.com/office/drawing/2014/main" id="{F86B04F9-988A-4FC1-AD6C-CB6C760C2825}"/>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493;p43">
              <a:extLst>
                <a:ext uri="{FF2B5EF4-FFF2-40B4-BE49-F238E27FC236}">
                  <a16:creationId xmlns:a16="http://schemas.microsoft.com/office/drawing/2014/main" id="{69D159C4-BEA6-4C1A-BF43-6420E85FB3AD}"/>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494;p43">
              <a:extLst>
                <a:ext uri="{FF2B5EF4-FFF2-40B4-BE49-F238E27FC236}">
                  <a16:creationId xmlns:a16="http://schemas.microsoft.com/office/drawing/2014/main" id="{CBE09284-C25E-41D1-9F34-B6CCA4575E44}"/>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495;p43">
              <a:extLst>
                <a:ext uri="{FF2B5EF4-FFF2-40B4-BE49-F238E27FC236}">
                  <a16:creationId xmlns:a16="http://schemas.microsoft.com/office/drawing/2014/main" id="{3CC8ABB5-6F7C-4D30-8E27-AACCF3E90D81}"/>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496;p43">
              <a:extLst>
                <a:ext uri="{FF2B5EF4-FFF2-40B4-BE49-F238E27FC236}">
                  <a16:creationId xmlns:a16="http://schemas.microsoft.com/office/drawing/2014/main" id="{E1E5EB48-5311-4017-ADCD-E66F107EBC6D}"/>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497;p43">
              <a:extLst>
                <a:ext uri="{FF2B5EF4-FFF2-40B4-BE49-F238E27FC236}">
                  <a16:creationId xmlns:a16="http://schemas.microsoft.com/office/drawing/2014/main" id="{1C280728-978F-48C4-AF0A-6559330C83D4}"/>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498;p43">
              <a:extLst>
                <a:ext uri="{FF2B5EF4-FFF2-40B4-BE49-F238E27FC236}">
                  <a16:creationId xmlns:a16="http://schemas.microsoft.com/office/drawing/2014/main" id="{EA976FA3-1387-498C-A82A-0AD432EEEA88}"/>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499;p43">
              <a:extLst>
                <a:ext uri="{FF2B5EF4-FFF2-40B4-BE49-F238E27FC236}">
                  <a16:creationId xmlns:a16="http://schemas.microsoft.com/office/drawing/2014/main" id="{1EA71F47-1FDA-489A-8BEE-EED5665A9671}"/>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500;p43">
              <a:extLst>
                <a:ext uri="{FF2B5EF4-FFF2-40B4-BE49-F238E27FC236}">
                  <a16:creationId xmlns:a16="http://schemas.microsoft.com/office/drawing/2014/main" id="{E1BC6DA8-54F7-4CFF-85AA-5E663FCB7128}"/>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501;p43">
              <a:extLst>
                <a:ext uri="{FF2B5EF4-FFF2-40B4-BE49-F238E27FC236}">
                  <a16:creationId xmlns:a16="http://schemas.microsoft.com/office/drawing/2014/main" id="{CD170C8C-2870-4259-A371-F4874573C801}"/>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502;p43">
              <a:extLst>
                <a:ext uri="{FF2B5EF4-FFF2-40B4-BE49-F238E27FC236}">
                  <a16:creationId xmlns:a16="http://schemas.microsoft.com/office/drawing/2014/main" id="{04EA831A-CC11-4298-819E-654B414071DC}"/>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503;p43">
              <a:extLst>
                <a:ext uri="{FF2B5EF4-FFF2-40B4-BE49-F238E27FC236}">
                  <a16:creationId xmlns:a16="http://schemas.microsoft.com/office/drawing/2014/main" id="{B35FC4A0-E4EC-4A33-9477-21B92443811F}"/>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504;p43">
              <a:extLst>
                <a:ext uri="{FF2B5EF4-FFF2-40B4-BE49-F238E27FC236}">
                  <a16:creationId xmlns:a16="http://schemas.microsoft.com/office/drawing/2014/main" id="{D464CDD3-64A4-4DA0-929D-51B8DBFD2027}"/>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505;p43">
              <a:extLst>
                <a:ext uri="{FF2B5EF4-FFF2-40B4-BE49-F238E27FC236}">
                  <a16:creationId xmlns:a16="http://schemas.microsoft.com/office/drawing/2014/main" id="{4AD26E17-5926-4708-ADFF-5FAC88520297}"/>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506;p43">
              <a:extLst>
                <a:ext uri="{FF2B5EF4-FFF2-40B4-BE49-F238E27FC236}">
                  <a16:creationId xmlns:a16="http://schemas.microsoft.com/office/drawing/2014/main" id="{F82B250E-6D1F-41E3-B9AE-AC769C5F3165}"/>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507;p43">
              <a:extLst>
                <a:ext uri="{FF2B5EF4-FFF2-40B4-BE49-F238E27FC236}">
                  <a16:creationId xmlns:a16="http://schemas.microsoft.com/office/drawing/2014/main" id="{128A89C1-9316-47C2-A7B4-3B48AD172652}"/>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508;p43">
              <a:extLst>
                <a:ext uri="{FF2B5EF4-FFF2-40B4-BE49-F238E27FC236}">
                  <a16:creationId xmlns:a16="http://schemas.microsoft.com/office/drawing/2014/main" id="{B8EB7702-6EB3-43EA-9832-77B3010614C0}"/>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509;p43">
              <a:extLst>
                <a:ext uri="{FF2B5EF4-FFF2-40B4-BE49-F238E27FC236}">
                  <a16:creationId xmlns:a16="http://schemas.microsoft.com/office/drawing/2014/main" id="{C08DA459-5761-494C-AAE0-DAD50B305733}"/>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510;p43">
              <a:extLst>
                <a:ext uri="{FF2B5EF4-FFF2-40B4-BE49-F238E27FC236}">
                  <a16:creationId xmlns:a16="http://schemas.microsoft.com/office/drawing/2014/main" id="{9EC706E1-80DB-4AAB-A2C9-3958EAE9F72E}"/>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511;p43">
              <a:extLst>
                <a:ext uri="{FF2B5EF4-FFF2-40B4-BE49-F238E27FC236}">
                  <a16:creationId xmlns:a16="http://schemas.microsoft.com/office/drawing/2014/main" id="{09DA5234-4534-4BCA-880B-2CE0E2C4ADA7}"/>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512;p43">
              <a:extLst>
                <a:ext uri="{FF2B5EF4-FFF2-40B4-BE49-F238E27FC236}">
                  <a16:creationId xmlns:a16="http://schemas.microsoft.com/office/drawing/2014/main" id="{E2DDF2A9-8B28-4972-A152-85345A656056}"/>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513;p43">
              <a:extLst>
                <a:ext uri="{FF2B5EF4-FFF2-40B4-BE49-F238E27FC236}">
                  <a16:creationId xmlns:a16="http://schemas.microsoft.com/office/drawing/2014/main" id="{654C5B23-AB8E-40DB-866C-D9A0F354696F}"/>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514;p43">
              <a:extLst>
                <a:ext uri="{FF2B5EF4-FFF2-40B4-BE49-F238E27FC236}">
                  <a16:creationId xmlns:a16="http://schemas.microsoft.com/office/drawing/2014/main" id="{4C7A2977-8411-45F5-968F-1CBF290CD29F}"/>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515;p43">
              <a:extLst>
                <a:ext uri="{FF2B5EF4-FFF2-40B4-BE49-F238E27FC236}">
                  <a16:creationId xmlns:a16="http://schemas.microsoft.com/office/drawing/2014/main" id="{A46E3F33-3CD9-44C1-9573-475DF51FB7A6}"/>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516;p43">
              <a:extLst>
                <a:ext uri="{FF2B5EF4-FFF2-40B4-BE49-F238E27FC236}">
                  <a16:creationId xmlns:a16="http://schemas.microsoft.com/office/drawing/2014/main" id="{D90271E5-E021-4CBE-9D1F-91573BD205A4}"/>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517;p43">
              <a:extLst>
                <a:ext uri="{FF2B5EF4-FFF2-40B4-BE49-F238E27FC236}">
                  <a16:creationId xmlns:a16="http://schemas.microsoft.com/office/drawing/2014/main" id="{9D337675-1601-48E2-B274-CF00A86DDDDF}"/>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518;p43">
              <a:extLst>
                <a:ext uri="{FF2B5EF4-FFF2-40B4-BE49-F238E27FC236}">
                  <a16:creationId xmlns:a16="http://schemas.microsoft.com/office/drawing/2014/main" id="{561633ED-BE6B-4178-BC8D-6F6FAFA4FAE4}"/>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519;p43">
              <a:extLst>
                <a:ext uri="{FF2B5EF4-FFF2-40B4-BE49-F238E27FC236}">
                  <a16:creationId xmlns:a16="http://schemas.microsoft.com/office/drawing/2014/main" id="{D98B1DAD-7EF7-438A-B9A0-5D215D04DDF0}"/>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520;p43">
              <a:extLst>
                <a:ext uri="{FF2B5EF4-FFF2-40B4-BE49-F238E27FC236}">
                  <a16:creationId xmlns:a16="http://schemas.microsoft.com/office/drawing/2014/main" id="{FCEF4D31-7ACA-43C1-9ADE-6AB3C3DAD112}"/>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521;p43">
              <a:extLst>
                <a:ext uri="{FF2B5EF4-FFF2-40B4-BE49-F238E27FC236}">
                  <a16:creationId xmlns:a16="http://schemas.microsoft.com/office/drawing/2014/main" id="{355E59D3-1175-49EE-A617-EF08C8F37097}"/>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522;p43">
              <a:extLst>
                <a:ext uri="{FF2B5EF4-FFF2-40B4-BE49-F238E27FC236}">
                  <a16:creationId xmlns:a16="http://schemas.microsoft.com/office/drawing/2014/main" id="{FF1DE018-807E-4B88-B2FE-A8EAA3CC8D27}"/>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523;p43">
              <a:extLst>
                <a:ext uri="{FF2B5EF4-FFF2-40B4-BE49-F238E27FC236}">
                  <a16:creationId xmlns:a16="http://schemas.microsoft.com/office/drawing/2014/main" id="{44A839EE-23C1-4F51-AACB-8604A6325125}"/>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524;p43">
              <a:extLst>
                <a:ext uri="{FF2B5EF4-FFF2-40B4-BE49-F238E27FC236}">
                  <a16:creationId xmlns:a16="http://schemas.microsoft.com/office/drawing/2014/main" id="{6F6CD2FA-0B11-4C92-9197-A2B60E5F3EDA}"/>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525;p43">
              <a:extLst>
                <a:ext uri="{FF2B5EF4-FFF2-40B4-BE49-F238E27FC236}">
                  <a16:creationId xmlns:a16="http://schemas.microsoft.com/office/drawing/2014/main" id="{65709C30-5C17-4B81-9784-237071D484F4}"/>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526;p43">
              <a:extLst>
                <a:ext uri="{FF2B5EF4-FFF2-40B4-BE49-F238E27FC236}">
                  <a16:creationId xmlns:a16="http://schemas.microsoft.com/office/drawing/2014/main" id="{87E062FE-B243-456F-AFC1-AC2E3756E695}"/>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527;p43">
              <a:extLst>
                <a:ext uri="{FF2B5EF4-FFF2-40B4-BE49-F238E27FC236}">
                  <a16:creationId xmlns:a16="http://schemas.microsoft.com/office/drawing/2014/main" id="{8B46CA07-E239-4E06-8CE5-FAAF6069B7F6}"/>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528;p43">
              <a:extLst>
                <a:ext uri="{FF2B5EF4-FFF2-40B4-BE49-F238E27FC236}">
                  <a16:creationId xmlns:a16="http://schemas.microsoft.com/office/drawing/2014/main" id="{7FAADC60-C529-42C7-BE8E-FF8FB9596D0F}"/>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29;p43">
              <a:extLst>
                <a:ext uri="{FF2B5EF4-FFF2-40B4-BE49-F238E27FC236}">
                  <a16:creationId xmlns:a16="http://schemas.microsoft.com/office/drawing/2014/main" id="{8C02D010-DC07-419A-B828-65092388A670}"/>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30;p43">
              <a:extLst>
                <a:ext uri="{FF2B5EF4-FFF2-40B4-BE49-F238E27FC236}">
                  <a16:creationId xmlns:a16="http://schemas.microsoft.com/office/drawing/2014/main" id="{93D5060D-D9AD-4E3E-94DD-F7C6EFB61631}"/>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31;p43">
              <a:extLst>
                <a:ext uri="{FF2B5EF4-FFF2-40B4-BE49-F238E27FC236}">
                  <a16:creationId xmlns:a16="http://schemas.microsoft.com/office/drawing/2014/main" id="{CC8CD0D4-0F34-410A-9F83-8CC24176B806}"/>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32;p43">
              <a:extLst>
                <a:ext uri="{FF2B5EF4-FFF2-40B4-BE49-F238E27FC236}">
                  <a16:creationId xmlns:a16="http://schemas.microsoft.com/office/drawing/2014/main" id="{265E6E0F-19E9-4E8D-A327-CCD723361BDA}"/>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33;p43">
              <a:extLst>
                <a:ext uri="{FF2B5EF4-FFF2-40B4-BE49-F238E27FC236}">
                  <a16:creationId xmlns:a16="http://schemas.microsoft.com/office/drawing/2014/main" id="{3E4F02FC-9DBA-4351-AADF-18DCF422246E}"/>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34;p43">
              <a:extLst>
                <a:ext uri="{FF2B5EF4-FFF2-40B4-BE49-F238E27FC236}">
                  <a16:creationId xmlns:a16="http://schemas.microsoft.com/office/drawing/2014/main" id="{54E8CC98-36B4-43E6-B3D6-462DFD5EFCC7}"/>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35;p43">
              <a:extLst>
                <a:ext uri="{FF2B5EF4-FFF2-40B4-BE49-F238E27FC236}">
                  <a16:creationId xmlns:a16="http://schemas.microsoft.com/office/drawing/2014/main" id="{F3EFE10E-0B25-42B1-A16A-427812F5F467}"/>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36;p43">
              <a:extLst>
                <a:ext uri="{FF2B5EF4-FFF2-40B4-BE49-F238E27FC236}">
                  <a16:creationId xmlns:a16="http://schemas.microsoft.com/office/drawing/2014/main" id="{EC2566DB-FCB5-46EE-9622-BA44DA314A7A}"/>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37;p43">
              <a:extLst>
                <a:ext uri="{FF2B5EF4-FFF2-40B4-BE49-F238E27FC236}">
                  <a16:creationId xmlns:a16="http://schemas.microsoft.com/office/drawing/2014/main" id="{91996880-17D0-4CE3-92EB-4B794E98CC6E}"/>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38;p43">
              <a:extLst>
                <a:ext uri="{FF2B5EF4-FFF2-40B4-BE49-F238E27FC236}">
                  <a16:creationId xmlns:a16="http://schemas.microsoft.com/office/drawing/2014/main" id="{398BD484-FD12-4B05-9982-4850C26A0E28}"/>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39;p43">
              <a:extLst>
                <a:ext uri="{FF2B5EF4-FFF2-40B4-BE49-F238E27FC236}">
                  <a16:creationId xmlns:a16="http://schemas.microsoft.com/office/drawing/2014/main" id="{CBBF3D04-4549-4B28-BBB2-3935937C037B}"/>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40;p43">
              <a:extLst>
                <a:ext uri="{FF2B5EF4-FFF2-40B4-BE49-F238E27FC236}">
                  <a16:creationId xmlns:a16="http://schemas.microsoft.com/office/drawing/2014/main" id="{7979BC41-6D62-4267-AB6B-57D0545EC56B}"/>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41;p43">
              <a:extLst>
                <a:ext uri="{FF2B5EF4-FFF2-40B4-BE49-F238E27FC236}">
                  <a16:creationId xmlns:a16="http://schemas.microsoft.com/office/drawing/2014/main" id="{C532FAC4-9859-41FC-A22E-7F7E4BFD0424}"/>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42;p43">
              <a:extLst>
                <a:ext uri="{FF2B5EF4-FFF2-40B4-BE49-F238E27FC236}">
                  <a16:creationId xmlns:a16="http://schemas.microsoft.com/office/drawing/2014/main" id="{3C96BE6F-F390-408A-B90F-FC42049F35FA}"/>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43;p43">
              <a:extLst>
                <a:ext uri="{FF2B5EF4-FFF2-40B4-BE49-F238E27FC236}">
                  <a16:creationId xmlns:a16="http://schemas.microsoft.com/office/drawing/2014/main" id="{001C9822-4E37-4067-AD48-6AF1502B0B6D}"/>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44;p43">
              <a:extLst>
                <a:ext uri="{FF2B5EF4-FFF2-40B4-BE49-F238E27FC236}">
                  <a16:creationId xmlns:a16="http://schemas.microsoft.com/office/drawing/2014/main" id="{2349B714-EA75-4875-8978-99DE656666D0}"/>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45;p43">
              <a:extLst>
                <a:ext uri="{FF2B5EF4-FFF2-40B4-BE49-F238E27FC236}">
                  <a16:creationId xmlns:a16="http://schemas.microsoft.com/office/drawing/2014/main" id="{E25CFD0B-4A3C-4CCA-A05C-69E9402B3192}"/>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46;p43">
              <a:extLst>
                <a:ext uri="{FF2B5EF4-FFF2-40B4-BE49-F238E27FC236}">
                  <a16:creationId xmlns:a16="http://schemas.microsoft.com/office/drawing/2014/main" id="{35451E12-424A-4BA4-8D01-5329A09EF2E5}"/>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47;p43">
              <a:extLst>
                <a:ext uri="{FF2B5EF4-FFF2-40B4-BE49-F238E27FC236}">
                  <a16:creationId xmlns:a16="http://schemas.microsoft.com/office/drawing/2014/main" id="{E0E1214A-B7A1-4B1D-9DF7-E2A9CC1E7A55}"/>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48;p43">
              <a:extLst>
                <a:ext uri="{FF2B5EF4-FFF2-40B4-BE49-F238E27FC236}">
                  <a16:creationId xmlns:a16="http://schemas.microsoft.com/office/drawing/2014/main" id="{E55E47CF-2DEA-4065-97E7-D220FEFD02DE}"/>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49;p43">
              <a:extLst>
                <a:ext uri="{FF2B5EF4-FFF2-40B4-BE49-F238E27FC236}">
                  <a16:creationId xmlns:a16="http://schemas.microsoft.com/office/drawing/2014/main" id="{8BEB6602-42AE-4677-9F70-CC7AB64770AD}"/>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50;p43">
              <a:extLst>
                <a:ext uri="{FF2B5EF4-FFF2-40B4-BE49-F238E27FC236}">
                  <a16:creationId xmlns:a16="http://schemas.microsoft.com/office/drawing/2014/main" id="{4F3C6338-6C6E-44F3-9623-F684EB76C7D7}"/>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51;p43">
              <a:extLst>
                <a:ext uri="{FF2B5EF4-FFF2-40B4-BE49-F238E27FC236}">
                  <a16:creationId xmlns:a16="http://schemas.microsoft.com/office/drawing/2014/main" id="{815F28F3-BC0D-42DD-936D-96C40F127A76}"/>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52;p43">
              <a:extLst>
                <a:ext uri="{FF2B5EF4-FFF2-40B4-BE49-F238E27FC236}">
                  <a16:creationId xmlns:a16="http://schemas.microsoft.com/office/drawing/2014/main" id="{3127B94B-A161-4B13-B895-6F6D5BCD701B}"/>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53;p43">
              <a:extLst>
                <a:ext uri="{FF2B5EF4-FFF2-40B4-BE49-F238E27FC236}">
                  <a16:creationId xmlns:a16="http://schemas.microsoft.com/office/drawing/2014/main" id="{E7D2A0A9-C82B-449A-96DD-04C903E3B1AF}"/>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54;p43">
              <a:extLst>
                <a:ext uri="{FF2B5EF4-FFF2-40B4-BE49-F238E27FC236}">
                  <a16:creationId xmlns:a16="http://schemas.microsoft.com/office/drawing/2014/main" id="{16B966E8-7A3F-443F-AE63-A3BE1C4B1E8A}"/>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55;p43">
              <a:extLst>
                <a:ext uri="{FF2B5EF4-FFF2-40B4-BE49-F238E27FC236}">
                  <a16:creationId xmlns:a16="http://schemas.microsoft.com/office/drawing/2014/main" id="{C415C62E-9284-4D4E-A40F-EC72E4F5CCD5}"/>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56;p43">
              <a:extLst>
                <a:ext uri="{FF2B5EF4-FFF2-40B4-BE49-F238E27FC236}">
                  <a16:creationId xmlns:a16="http://schemas.microsoft.com/office/drawing/2014/main" id="{0D512B08-60F0-4C16-9272-DF506BA4CEFA}"/>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57;p43">
              <a:extLst>
                <a:ext uri="{FF2B5EF4-FFF2-40B4-BE49-F238E27FC236}">
                  <a16:creationId xmlns:a16="http://schemas.microsoft.com/office/drawing/2014/main" id="{CC3CBE5F-1308-4250-A79F-F67F23EE888F}"/>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58;p43">
              <a:extLst>
                <a:ext uri="{FF2B5EF4-FFF2-40B4-BE49-F238E27FC236}">
                  <a16:creationId xmlns:a16="http://schemas.microsoft.com/office/drawing/2014/main" id="{D3A35357-F7B4-4032-8D5F-C41CD867D79E}"/>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59;p43">
              <a:extLst>
                <a:ext uri="{FF2B5EF4-FFF2-40B4-BE49-F238E27FC236}">
                  <a16:creationId xmlns:a16="http://schemas.microsoft.com/office/drawing/2014/main" id="{70420C32-B69B-40C8-9709-65935E890187}"/>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60;p43">
              <a:extLst>
                <a:ext uri="{FF2B5EF4-FFF2-40B4-BE49-F238E27FC236}">
                  <a16:creationId xmlns:a16="http://schemas.microsoft.com/office/drawing/2014/main" id="{9000275B-42A3-480C-88FA-8E5A245B4EFF}"/>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561;p43">
              <a:extLst>
                <a:ext uri="{FF2B5EF4-FFF2-40B4-BE49-F238E27FC236}">
                  <a16:creationId xmlns:a16="http://schemas.microsoft.com/office/drawing/2014/main" id="{EAA2FC7C-B57C-4C1E-886E-8604EE151E7A}"/>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62;p43">
              <a:extLst>
                <a:ext uri="{FF2B5EF4-FFF2-40B4-BE49-F238E27FC236}">
                  <a16:creationId xmlns:a16="http://schemas.microsoft.com/office/drawing/2014/main" id="{E1890ED2-872E-47EB-976E-220E661696C0}"/>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63;p43">
              <a:extLst>
                <a:ext uri="{FF2B5EF4-FFF2-40B4-BE49-F238E27FC236}">
                  <a16:creationId xmlns:a16="http://schemas.microsoft.com/office/drawing/2014/main" id="{ADA16230-B10F-4A71-B2E7-48FB9DA962FB}"/>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64;p43">
              <a:extLst>
                <a:ext uri="{FF2B5EF4-FFF2-40B4-BE49-F238E27FC236}">
                  <a16:creationId xmlns:a16="http://schemas.microsoft.com/office/drawing/2014/main" id="{1140773D-593F-4928-8756-7FAB892E47FD}"/>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65;p43">
              <a:extLst>
                <a:ext uri="{FF2B5EF4-FFF2-40B4-BE49-F238E27FC236}">
                  <a16:creationId xmlns:a16="http://schemas.microsoft.com/office/drawing/2014/main" id="{4E444174-7DB6-44AB-8FB8-877065D010D7}"/>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66;p43">
              <a:extLst>
                <a:ext uri="{FF2B5EF4-FFF2-40B4-BE49-F238E27FC236}">
                  <a16:creationId xmlns:a16="http://schemas.microsoft.com/office/drawing/2014/main" id="{406D8516-2FFE-442B-88BC-73799BCD6F23}"/>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67;p43">
              <a:extLst>
                <a:ext uri="{FF2B5EF4-FFF2-40B4-BE49-F238E27FC236}">
                  <a16:creationId xmlns:a16="http://schemas.microsoft.com/office/drawing/2014/main" id="{97376EEA-B194-417E-8258-606C1380E7CF}"/>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68;p43">
              <a:extLst>
                <a:ext uri="{FF2B5EF4-FFF2-40B4-BE49-F238E27FC236}">
                  <a16:creationId xmlns:a16="http://schemas.microsoft.com/office/drawing/2014/main" id="{2A06D4DC-1FAE-4006-A39E-405162FE251D}"/>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69;p43">
              <a:extLst>
                <a:ext uri="{FF2B5EF4-FFF2-40B4-BE49-F238E27FC236}">
                  <a16:creationId xmlns:a16="http://schemas.microsoft.com/office/drawing/2014/main" id="{6F4874E9-62E7-4270-9389-7A5EEC78496A}"/>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70;p43">
              <a:extLst>
                <a:ext uri="{FF2B5EF4-FFF2-40B4-BE49-F238E27FC236}">
                  <a16:creationId xmlns:a16="http://schemas.microsoft.com/office/drawing/2014/main" id="{BBB789C5-6D49-4D16-B4F4-E18D56E73D2B}"/>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71;p43">
              <a:extLst>
                <a:ext uri="{FF2B5EF4-FFF2-40B4-BE49-F238E27FC236}">
                  <a16:creationId xmlns:a16="http://schemas.microsoft.com/office/drawing/2014/main" id="{D307505F-6679-41E1-B372-C495DC022840}"/>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72;p43">
              <a:extLst>
                <a:ext uri="{FF2B5EF4-FFF2-40B4-BE49-F238E27FC236}">
                  <a16:creationId xmlns:a16="http://schemas.microsoft.com/office/drawing/2014/main" id="{AA6D4F44-3FFA-4859-9544-3A0579BB6188}"/>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73;p43">
              <a:extLst>
                <a:ext uri="{FF2B5EF4-FFF2-40B4-BE49-F238E27FC236}">
                  <a16:creationId xmlns:a16="http://schemas.microsoft.com/office/drawing/2014/main" id="{E678C837-F9A9-4A13-AC43-8665EA49F9AE}"/>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574;p43">
              <a:extLst>
                <a:ext uri="{FF2B5EF4-FFF2-40B4-BE49-F238E27FC236}">
                  <a16:creationId xmlns:a16="http://schemas.microsoft.com/office/drawing/2014/main" id="{F52BD82C-54B5-4C62-96D8-C0001BB4E77E}"/>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575;p43">
              <a:extLst>
                <a:ext uri="{FF2B5EF4-FFF2-40B4-BE49-F238E27FC236}">
                  <a16:creationId xmlns:a16="http://schemas.microsoft.com/office/drawing/2014/main" id="{A8226995-C047-4E80-B807-971A6D464D42}"/>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576;p43">
              <a:extLst>
                <a:ext uri="{FF2B5EF4-FFF2-40B4-BE49-F238E27FC236}">
                  <a16:creationId xmlns:a16="http://schemas.microsoft.com/office/drawing/2014/main" id="{50A97165-03E5-4269-A956-903A48F5703E}"/>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577;p43">
              <a:extLst>
                <a:ext uri="{FF2B5EF4-FFF2-40B4-BE49-F238E27FC236}">
                  <a16:creationId xmlns:a16="http://schemas.microsoft.com/office/drawing/2014/main" id="{3B387E20-F5A7-427F-B123-20D4DA43BEEE}"/>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578;p43">
              <a:extLst>
                <a:ext uri="{FF2B5EF4-FFF2-40B4-BE49-F238E27FC236}">
                  <a16:creationId xmlns:a16="http://schemas.microsoft.com/office/drawing/2014/main" id="{E1416B3A-63A7-4B8C-99A6-87B299AEDDD8}"/>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579;p43">
              <a:extLst>
                <a:ext uri="{FF2B5EF4-FFF2-40B4-BE49-F238E27FC236}">
                  <a16:creationId xmlns:a16="http://schemas.microsoft.com/office/drawing/2014/main" id="{08A3AF95-0F36-4D90-9A3B-FDBE7AEE4D4D}"/>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580;p43">
              <a:extLst>
                <a:ext uri="{FF2B5EF4-FFF2-40B4-BE49-F238E27FC236}">
                  <a16:creationId xmlns:a16="http://schemas.microsoft.com/office/drawing/2014/main" id="{5F1EA6B6-26DC-49CD-8588-591B4E9A51D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581;p43">
              <a:extLst>
                <a:ext uri="{FF2B5EF4-FFF2-40B4-BE49-F238E27FC236}">
                  <a16:creationId xmlns:a16="http://schemas.microsoft.com/office/drawing/2014/main" id="{2B51A43B-AF35-417F-8535-4136424778D5}"/>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582;p43">
              <a:extLst>
                <a:ext uri="{FF2B5EF4-FFF2-40B4-BE49-F238E27FC236}">
                  <a16:creationId xmlns:a16="http://schemas.microsoft.com/office/drawing/2014/main" id="{5649482E-715B-4A47-AF23-6FB33E543C14}"/>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583;p43">
              <a:extLst>
                <a:ext uri="{FF2B5EF4-FFF2-40B4-BE49-F238E27FC236}">
                  <a16:creationId xmlns:a16="http://schemas.microsoft.com/office/drawing/2014/main" id="{04184A12-23CC-49A6-8779-B60430077263}"/>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584;p43">
              <a:extLst>
                <a:ext uri="{FF2B5EF4-FFF2-40B4-BE49-F238E27FC236}">
                  <a16:creationId xmlns:a16="http://schemas.microsoft.com/office/drawing/2014/main" id="{651FAD9C-E2F2-468D-A5F3-DAFED8C5C4BB}"/>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585;p43">
              <a:extLst>
                <a:ext uri="{FF2B5EF4-FFF2-40B4-BE49-F238E27FC236}">
                  <a16:creationId xmlns:a16="http://schemas.microsoft.com/office/drawing/2014/main" id="{0A20AB52-6320-4385-BD73-9508AD173718}"/>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586;p43">
              <a:extLst>
                <a:ext uri="{FF2B5EF4-FFF2-40B4-BE49-F238E27FC236}">
                  <a16:creationId xmlns:a16="http://schemas.microsoft.com/office/drawing/2014/main" id="{68B8A382-43E2-4195-B0CA-CFD060B40301}"/>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587;p43">
              <a:extLst>
                <a:ext uri="{FF2B5EF4-FFF2-40B4-BE49-F238E27FC236}">
                  <a16:creationId xmlns:a16="http://schemas.microsoft.com/office/drawing/2014/main" id="{653D9AC2-6D6A-430D-8820-F955409AED71}"/>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588;p43">
              <a:extLst>
                <a:ext uri="{FF2B5EF4-FFF2-40B4-BE49-F238E27FC236}">
                  <a16:creationId xmlns:a16="http://schemas.microsoft.com/office/drawing/2014/main" id="{CD6FA30F-5F3D-43E6-8929-5EBBB640AE3D}"/>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589;p43">
              <a:extLst>
                <a:ext uri="{FF2B5EF4-FFF2-40B4-BE49-F238E27FC236}">
                  <a16:creationId xmlns:a16="http://schemas.microsoft.com/office/drawing/2014/main" id="{0DD0FB0A-265D-4869-91C6-DB59F7C7D571}"/>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590;p43">
              <a:extLst>
                <a:ext uri="{FF2B5EF4-FFF2-40B4-BE49-F238E27FC236}">
                  <a16:creationId xmlns:a16="http://schemas.microsoft.com/office/drawing/2014/main" id="{74F8EA57-6F90-4FE4-B515-0A5203D3AFAE}"/>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591;p43">
              <a:extLst>
                <a:ext uri="{FF2B5EF4-FFF2-40B4-BE49-F238E27FC236}">
                  <a16:creationId xmlns:a16="http://schemas.microsoft.com/office/drawing/2014/main" id="{2442C8D1-F239-4B9C-9438-0FC7B08C3BEE}"/>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592;p43">
              <a:extLst>
                <a:ext uri="{FF2B5EF4-FFF2-40B4-BE49-F238E27FC236}">
                  <a16:creationId xmlns:a16="http://schemas.microsoft.com/office/drawing/2014/main" id="{4120D736-F0DD-4E62-B310-1BD0C1E983F6}"/>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593;p43">
              <a:extLst>
                <a:ext uri="{FF2B5EF4-FFF2-40B4-BE49-F238E27FC236}">
                  <a16:creationId xmlns:a16="http://schemas.microsoft.com/office/drawing/2014/main" id="{6858D397-6B44-48EF-A378-D7E4D4AF3235}"/>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594;p43">
              <a:extLst>
                <a:ext uri="{FF2B5EF4-FFF2-40B4-BE49-F238E27FC236}">
                  <a16:creationId xmlns:a16="http://schemas.microsoft.com/office/drawing/2014/main" id="{F9D8EF18-DED7-4900-A9CB-B2AE7B60C47F}"/>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595;p43">
              <a:extLst>
                <a:ext uri="{FF2B5EF4-FFF2-40B4-BE49-F238E27FC236}">
                  <a16:creationId xmlns:a16="http://schemas.microsoft.com/office/drawing/2014/main" id="{9CDA8C59-23B3-4296-B86D-E4242E20B4C9}"/>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596;p43">
              <a:extLst>
                <a:ext uri="{FF2B5EF4-FFF2-40B4-BE49-F238E27FC236}">
                  <a16:creationId xmlns:a16="http://schemas.microsoft.com/office/drawing/2014/main" id="{45424EDC-E689-4D3E-A7FD-C6295E16525C}"/>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597;p43">
              <a:extLst>
                <a:ext uri="{FF2B5EF4-FFF2-40B4-BE49-F238E27FC236}">
                  <a16:creationId xmlns:a16="http://schemas.microsoft.com/office/drawing/2014/main" id="{FB433B24-0640-48DA-8C08-55BEAD9DD5C3}"/>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598;p43">
              <a:extLst>
                <a:ext uri="{FF2B5EF4-FFF2-40B4-BE49-F238E27FC236}">
                  <a16:creationId xmlns:a16="http://schemas.microsoft.com/office/drawing/2014/main" id="{A1948466-1C47-4336-95E6-DF2B50A89850}"/>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599;p43">
              <a:extLst>
                <a:ext uri="{FF2B5EF4-FFF2-40B4-BE49-F238E27FC236}">
                  <a16:creationId xmlns:a16="http://schemas.microsoft.com/office/drawing/2014/main" id="{F059915F-8B09-41F9-A13D-7A62D1C1C05B}"/>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00;p43">
              <a:extLst>
                <a:ext uri="{FF2B5EF4-FFF2-40B4-BE49-F238E27FC236}">
                  <a16:creationId xmlns:a16="http://schemas.microsoft.com/office/drawing/2014/main" id="{379908F6-F759-4238-BBF8-9DAA36B0D25D}"/>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01;p43">
              <a:extLst>
                <a:ext uri="{FF2B5EF4-FFF2-40B4-BE49-F238E27FC236}">
                  <a16:creationId xmlns:a16="http://schemas.microsoft.com/office/drawing/2014/main" id="{7ECA8653-1419-429B-A29E-296AD14B6036}"/>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02;p43">
              <a:extLst>
                <a:ext uri="{FF2B5EF4-FFF2-40B4-BE49-F238E27FC236}">
                  <a16:creationId xmlns:a16="http://schemas.microsoft.com/office/drawing/2014/main" id="{89375134-C737-45C5-A99A-D9A7DD6870F0}"/>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03;p43">
              <a:extLst>
                <a:ext uri="{FF2B5EF4-FFF2-40B4-BE49-F238E27FC236}">
                  <a16:creationId xmlns:a16="http://schemas.microsoft.com/office/drawing/2014/main" id="{00A7BBF5-52DB-4CFB-B0F2-666552476491}"/>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04;p43">
              <a:extLst>
                <a:ext uri="{FF2B5EF4-FFF2-40B4-BE49-F238E27FC236}">
                  <a16:creationId xmlns:a16="http://schemas.microsoft.com/office/drawing/2014/main" id="{DB89C67A-000F-4C6E-AF56-BD22D4965EA2}"/>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rgbClr val="1B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05;p43">
              <a:extLst>
                <a:ext uri="{FF2B5EF4-FFF2-40B4-BE49-F238E27FC236}">
                  <a16:creationId xmlns:a16="http://schemas.microsoft.com/office/drawing/2014/main" id="{187F2DA2-25E7-426E-BB3F-A02BBD8AA27F}"/>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06;p43">
              <a:extLst>
                <a:ext uri="{FF2B5EF4-FFF2-40B4-BE49-F238E27FC236}">
                  <a16:creationId xmlns:a16="http://schemas.microsoft.com/office/drawing/2014/main" id="{58C4025D-FF89-4E23-B07F-E5C7A98C6E05}"/>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07;p43">
              <a:extLst>
                <a:ext uri="{FF2B5EF4-FFF2-40B4-BE49-F238E27FC236}">
                  <a16:creationId xmlns:a16="http://schemas.microsoft.com/office/drawing/2014/main" id="{B645C3C7-B679-4C7F-B7A5-66EB88C11DAC}"/>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08;p43">
              <a:extLst>
                <a:ext uri="{FF2B5EF4-FFF2-40B4-BE49-F238E27FC236}">
                  <a16:creationId xmlns:a16="http://schemas.microsoft.com/office/drawing/2014/main" id="{E3BFAB1C-5EEE-4A7C-AEF0-BBD81AE78CCF}"/>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09;p43">
              <a:extLst>
                <a:ext uri="{FF2B5EF4-FFF2-40B4-BE49-F238E27FC236}">
                  <a16:creationId xmlns:a16="http://schemas.microsoft.com/office/drawing/2014/main" id="{6E23A90F-FC25-41DB-A791-27CCAA22E161}"/>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10;p43">
              <a:extLst>
                <a:ext uri="{FF2B5EF4-FFF2-40B4-BE49-F238E27FC236}">
                  <a16:creationId xmlns:a16="http://schemas.microsoft.com/office/drawing/2014/main" id="{A7C783E7-9408-4594-8F91-F4F7DA5BAF08}"/>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11;p43">
              <a:extLst>
                <a:ext uri="{FF2B5EF4-FFF2-40B4-BE49-F238E27FC236}">
                  <a16:creationId xmlns:a16="http://schemas.microsoft.com/office/drawing/2014/main" id="{C702943F-1939-4A2C-86EF-FB7A989AA5DF}"/>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12;p43">
              <a:extLst>
                <a:ext uri="{FF2B5EF4-FFF2-40B4-BE49-F238E27FC236}">
                  <a16:creationId xmlns:a16="http://schemas.microsoft.com/office/drawing/2014/main" id="{508789D9-A4C8-40F3-80F3-543068CD0563}"/>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13;p43">
              <a:extLst>
                <a:ext uri="{FF2B5EF4-FFF2-40B4-BE49-F238E27FC236}">
                  <a16:creationId xmlns:a16="http://schemas.microsoft.com/office/drawing/2014/main" id="{FA726EEF-5592-418F-B646-867CC92CA1B9}"/>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14;p43">
              <a:extLst>
                <a:ext uri="{FF2B5EF4-FFF2-40B4-BE49-F238E27FC236}">
                  <a16:creationId xmlns:a16="http://schemas.microsoft.com/office/drawing/2014/main" id="{448B43C9-2293-4A02-8043-CFE356EEEF12}"/>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15;p43">
              <a:extLst>
                <a:ext uri="{FF2B5EF4-FFF2-40B4-BE49-F238E27FC236}">
                  <a16:creationId xmlns:a16="http://schemas.microsoft.com/office/drawing/2014/main" id="{2FE68251-C8D5-46E7-BFEA-11374DFF2A11}"/>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16;p43">
              <a:extLst>
                <a:ext uri="{FF2B5EF4-FFF2-40B4-BE49-F238E27FC236}">
                  <a16:creationId xmlns:a16="http://schemas.microsoft.com/office/drawing/2014/main" id="{0FDB623A-D32E-4E5F-9A36-B665FB67A053}"/>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17;p43">
              <a:extLst>
                <a:ext uri="{FF2B5EF4-FFF2-40B4-BE49-F238E27FC236}">
                  <a16:creationId xmlns:a16="http://schemas.microsoft.com/office/drawing/2014/main" id="{2DC6FB4E-39B6-4559-9A74-B74738DFD551}"/>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18;p43">
              <a:extLst>
                <a:ext uri="{FF2B5EF4-FFF2-40B4-BE49-F238E27FC236}">
                  <a16:creationId xmlns:a16="http://schemas.microsoft.com/office/drawing/2014/main" id="{8C6EBA4E-0106-4B9B-8227-E2B244F288E3}"/>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19;p43">
              <a:extLst>
                <a:ext uri="{FF2B5EF4-FFF2-40B4-BE49-F238E27FC236}">
                  <a16:creationId xmlns:a16="http://schemas.microsoft.com/office/drawing/2014/main" id="{ECD3BC6A-3279-411C-9790-5A9B6593E5B5}"/>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20;p43">
              <a:extLst>
                <a:ext uri="{FF2B5EF4-FFF2-40B4-BE49-F238E27FC236}">
                  <a16:creationId xmlns:a16="http://schemas.microsoft.com/office/drawing/2014/main" id="{490D55BC-A571-48DA-BF95-D02C4E68A645}"/>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21;p43">
              <a:extLst>
                <a:ext uri="{FF2B5EF4-FFF2-40B4-BE49-F238E27FC236}">
                  <a16:creationId xmlns:a16="http://schemas.microsoft.com/office/drawing/2014/main" id="{18D5AFD3-7A0E-428E-9E42-8CBC520EEDC6}"/>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22;p43">
              <a:extLst>
                <a:ext uri="{FF2B5EF4-FFF2-40B4-BE49-F238E27FC236}">
                  <a16:creationId xmlns:a16="http://schemas.microsoft.com/office/drawing/2014/main" id="{BB6D811A-3D27-4916-9F0A-7D1AD245151A}"/>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rgbClr val="1B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23;p43">
              <a:extLst>
                <a:ext uri="{FF2B5EF4-FFF2-40B4-BE49-F238E27FC236}">
                  <a16:creationId xmlns:a16="http://schemas.microsoft.com/office/drawing/2014/main" id="{F83D9CB9-87C3-49C8-AE7D-3F2FDF903E5A}"/>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24;p43">
              <a:extLst>
                <a:ext uri="{FF2B5EF4-FFF2-40B4-BE49-F238E27FC236}">
                  <a16:creationId xmlns:a16="http://schemas.microsoft.com/office/drawing/2014/main" id="{46442464-7E3B-4D52-A9D3-B5458081A63C}"/>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25;p43">
              <a:extLst>
                <a:ext uri="{FF2B5EF4-FFF2-40B4-BE49-F238E27FC236}">
                  <a16:creationId xmlns:a16="http://schemas.microsoft.com/office/drawing/2014/main" id="{404694E5-6400-47D6-BB8A-975EC05CCD2A}"/>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26;p43">
              <a:extLst>
                <a:ext uri="{FF2B5EF4-FFF2-40B4-BE49-F238E27FC236}">
                  <a16:creationId xmlns:a16="http://schemas.microsoft.com/office/drawing/2014/main" id="{E063BCE7-AB93-481F-A968-B460D4364799}"/>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27;p43">
              <a:extLst>
                <a:ext uri="{FF2B5EF4-FFF2-40B4-BE49-F238E27FC236}">
                  <a16:creationId xmlns:a16="http://schemas.microsoft.com/office/drawing/2014/main" id="{A2F2B7EF-425D-42CC-BE8A-DCE0445D93AD}"/>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28;p43">
              <a:extLst>
                <a:ext uri="{FF2B5EF4-FFF2-40B4-BE49-F238E27FC236}">
                  <a16:creationId xmlns:a16="http://schemas.microsoft.com/office/drawing/2014/main" id="{4D236572-F288-45F8-89C1-E4A7C30C92A2}"/>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29;p43">
              <a:extLst>
                <a:ext uri="{FF2B5EF4-FFF2-40B4-BE49-F238E27FC236}">
                  <a16:creationId xmlns:a16="http://schemas.microsoft.com/office/drawing/2014/main" id="{EB4F3856-F84C-44F5-9D47-73879E804079}"/>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30;p43">
              <a:extLst>
                <a:ext uri="{FF2B5EF4-FFF2-40B4-BE49-F238E27FC236}">
                  <a16:creationId xmlns:a16="http://schemas.microsoft.com/office/drawing/2014/main" id="{6903FF68-1FAB-49E7-AF75-7DC0A274BD23}"/>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31;p43">
              <a:extLst>
                <a:ext uri="{FF2B5EF4-FFF2-40B4-BE49-F238E27FC236}">
                  <a16:creationId xmlns:a16="http://schemas.microsoft.com/office/drawing/2014/main" id="{C27A39B0-170D-4A7C-A297-6B2904511A8C}"/>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32;p43">
              <a:extLst>
                <a:ext uri="{FF2B5EF4-FFF2-40B4-BE49-F238E27FC236}">
                  <a16:creationId xmlns:a16="http://schemas.microsoft.com/office/drawing/2014/main" id="{C67579EB-73F1-43BD-9771-917B096EB97B}"/>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33;p43">
              <a:extLst>
                <a:ext uri="{FF2B5EF4-FFF2-40B4-BE49-F238E27FC236}">
                  <a16:creationId xmlns:a16="http://schemas.microsoft.com/office/drawing/2014/main" id="{950F618B-953B-43C7-A843-B89F2EA33ADF}"/>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34;p43">
              <a:extLst>
                <a:ext uri="{FF2B5EF4-FFF2-40B4-BE49-F238E27FC236}">
                  <a16:creationId xmlns:a16="http://schemas.microsoft.com/office/drawing/2014/main" id="{FD93C3EB-22FF-446C-A7CD-83D47E7A1B6B}"/>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35;p43">
              <a:extLst>
                <a:ext uri="{FF2B5EF4-FFF2-40B4-BE49-F238E27FC236}">
                  <a16:creationId xmlns:a16="http://schemas.microsoft.com/office/drawing/2014/main" id="{69CAFE76-91C2-4285-8468-FF4B9C230A49}"/>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D7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36;p43">
              <a:extLst>
                <a:ext uri="{FF2B5EF4-FFF2-40B4-BE49-F238E27FC236}">
                  <a16:creationId xmlns:a16="http://schemas.microsoft.com/office/drawing/2014/main" id="{9FB85840-9278-43D1-BA54-40AF55D99304}"/>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37;p43">
              <a:extLst>
                <a:ext uri="{FF2B5EF4-FFF2-40B4-BE49-F238E27FC236}">
                  <a16:creationId xmlns:a16="http://schemas.microsoft.com/office/drawing/2014/main" id="{ABBCA4D8-0E00-4981-BE60-122D79321F70}"/>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38;p43">
              <a:extLst>
                <a:ext uri="{FF2B5EF4-FFF2-40B4-BE49-F238E27FC236}">
                  <a16:creationId xmlns:a16="http://schemas.microsoft.com/office/drawing/2014/main" id="{E4CB0321-3638-406C-98C9-D791A36F3963}"/>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39;p43">
              <a:extLst>
                <a:ext uri="{FF2B5EF4-FFF2-40B4-BE49-F238E27FC236}">
                  <a16:creationId xmlns:a16="http://schemas.microsoft.com/office/drawing/2014/main" id="{BD08DC23-2E5F-45DD-A760-8E9DAB010193}"/>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40;p43">
              <a:extLst>
                <a:ext uri="{FF2B5EF4-FFF2-40B4-BE49-F238E27FC236}">
                  <a16:creationId xmlns:a16="http://schemas.microsoft.com/office/drawing/2014/main" id="{25501055-93D9-4FD6-B447-B27C08CD3EEA}"/>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41;p43">
              <a:extLst>
                <a:ext uri="{FF2B5EF4-FFF2-40B4-BE49-F238E27FC236}">
                  <a16:creationId xmlns:a16="http://schemas.microsoft.com/office/drawing/2014/main" id="{0E6BB81F-A59C-4A08-AC2E-CD30DC686766}"/>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42;p43">
              <a:extLst>
                <a:ext uri="{FF2B5EF4-FFF2-40B4-BE49-F238E27FC236}">
                  <a16:creationId xmlns:a16="http://schemas.microsoft.com/office/drawing/2014/main" id="{2D452FFB-B69E-4F14-ADA9-2E974973FE14}"/>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43;p43">
              <a:extLst>
                <a:ext uri="{FF2B5EF4-FFF2-40B4-BE49-F238E27FC236}">
                  <a16:creationId xmlns:a16="http://schemas.microsoft.com/office/drawing/2014/main" id="{09D3F446-22F0-4BD7-BF9E-1A965D6C8DCE}"/>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roup 398"/>
          <p:cNvGrpSpPr/>
          <p:nvPr/>
        </p:nvGrpSpPr>
        <p:grpSpPr>
          <a:xfrm>
            <a:off x="4557764" y="2776045"/>
            <a:ext cx="7862836" cy="984987"/>
            <a:chOff x="3930317" y="2933700"/>
            <a:chExt cx="6638528" cy="984987"/>
          </a:xfrm>
        </p:grpSpPr>
        <p:sp>
          <p:nvSpPr>
            <p:cNvPr id="195" name="Rectangle: Rounded Corners 167">
              <a:extLst>
                <a:ext uri="{FF2B5EF4-FFF2-40B4-BE49-F238E27FC236}">
                  <a16:creationId xmlns:a16="http://schemas.microsoft.com/office/drawing/2014/main" id="{E9428694-8F5C-42EF-B9F0-03F5FBE5FDFA}"/>
                </a:ext>
              </a:extLst>
            </p:cNvPr>
            <p:cNvSpPr/>
            <p:nvPr/>
          </p:nvSpPr>
          <p:spPr>
            <a:xfrm>
              <a:off x="4034501" y="2951889"/>
              <a:ext cx="6534344" cy="966798"/>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TextBox 52">
              <a:extLst>
                <a:ext uri="{FF2B5EF4-FFF2-40B4-BE49-F238E27FC236}">
                  <a16:creationId xmlns:a16="http://schemas.microsoft.com/office/drawing/2014/main" id="{6EC8111E-1428-4189-9BDC-44A0E1A47C24}"/>
                </a:ext>
              </a:extLst>
            </p:cNvPr>
            <p:cNvSpPr txBox="1"/>
            <p:nvPr/>
          </p:nvSpPr>
          <p:spPr>
            <a:xfrm>
              <a:off x="4777365" y="3108285"/>
              <a:ext cx="5280264" cy="646331"/>
            </a:xfrm>
            <a:prstGeom prst="rect">
              <a:avLst/>
            </a:prstGeom>
            <a:noFill/>
          </p:spPr>
          <p:txBody>
            <a:bodyPr wrap="square" lIns="0" rIns="0" rtlCol="0" anchor="b">
              <a:spAutoFit/>
            </a:bodyPr>
            <a:lstStyle/>
            <a:p>
              <a:pPr algn="ctr"/>
              <a:r>
                <a:rPr lang="en-US" sz="3600" b="1" dirty="0">
                  <a:latin typeface="Poppins Medium" panose="020B0604020202020204" charset="0"/>
                  <a:cs typeface="Poppins Medium" panose="020B0604020202020204" charset="0"/>
                </a:rPr>
                <a:t>Introduction </a:t>
              </a:r>
              <a:endParaRPr lang="en-US" sz="3600" b="1" noProof="1">
                <a:latin typeface="Poppins Medium" panose="020B0604020202020204" charset="0"/>
                <a:cs typeface="Poppins Medium" panose="020B0604020202020204" charset="0"/>
              </a:endParaRPr>
            </a:p>
          </p:txBody>
        </p:sp>
        <p:sp>
          <p:nvSpPr>
            <p:cNvPr id="362" name="Oval 361"/>
            <p:cNvSpPr/>
            <p:nvPr/>
          </p:nvSpPr>
          <p:spPr>
            <a:xfrm>
              <a:off x="3930317" y="2933700"/>
              <a:ext cx="742864" cy="968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3600" dirty="0">
                  <a:solidFill>
                    <a:schemeClr val="tx1"/>
                  </a:solidFill>
                  <a:latin typeface="Arial Black" panose="020B0A04020102020204" pitchFamily="34" charset="0"/>
                </a:rPr>
                <a:t>1</a:t>
              </a:r>
              <a:endParaRPr lang="fr-FR" sz="4000" dirty="0">
                <a:solidFill>
                  <a:schemeClr val="tx1"/>
                </a:solidFill>
                <a:latin typeface="Arial Black" panose="020B0A04020102020204" pitchFamily="34" charset="0"/>
              </a:endParaRPr>
            </a:p>
          </p:txBody>
        </p:sp>
      </p:grpSp>
      <p:grpSp>
        <p:nvGrpSpPr>
          <p:cNvPr id="400" name="Group 399"/>
          <p:cNvGrpSpPr/>
          <p:nvPr/>
        </p:nvGrpSpPr>
        <p:grpSpPr>
          <a:xfrm>
            <a:off x="6401071" y="3716174"/>
            <a:ext cx="7329165" cy="1273200"/>
            <a:chOff x="5200736" y="3846767"/>
            <a:chExt cx="7329165" cy="1273200"/>
          </a:xfrm>
        </p:grpSpPr>
        <p:sp>
          <p:nvSpPr>
            <p:cNvPr id="193" name="Freeform: Shape 3">
              <a:extLst>
                <a:ext uri="{FF2B5EF4-FFF2-40B4-BE49-F238E27FC236}">
                  <a16:creationId xmlns:a16="http://schemas.microsoft.com/office/drawing/2014/main" id="{35AB6786-6B32-41EB-8334-D227BB0DF166}"/>
                </a:ext>
              </a:extLst>
            </p:cNvPr>
            <p:cNvSpPr/>
            <p:nvPr/>
          </p:nvSpPr>
          <p:spPr>
            <a:xfrm>
              <a:off x="5911202" y="3846767"/>
              <a:ext cx="861155" cy="342711"/>
            </a:xfrm>
            <a:custGeom>
              <a:avLst/>
              <a:gdLst>
                <a:gd name="connsiteX0" fmla="*/ 0 w 717550"/>
                <a:gd name="connsiteY0" fmla="*/ 0 h 310896"/>
                <a:gd name="connsiteX1" fmla="*/ 717550 w 717550"/>
                <a:gd name="connsiteY1" fmla="*/ 0 h 310896"/>
                <a:gd name="connsiteX2" fmla="*/ 717550 w 717550"/>
                <a:gd name="connsiteY2" fmla="*/ 16806 h 310896"/>
                <a:gd name="connsiteX3" fmla="*/ 647831 w 717550"/>
                <a:gd name="connsiteY3" fmla="*/ 16806 h 310896"/>
                <a:gd name="connsiteX4" fmla="*/ 509189 w 717550"/>
                <a:gd name="connsiteY4" fmla="*/ 155448 h 310896"/>
                <a:gd name="connsiteX5" fmla="*/ 647831 w 717550"/>
                <a:gd name="connsiteY5" fmla="*/ 294090 h 310896"/>
                <a:gd name="connsiteX6" fmla="*/ 717550 w 717550"/>
                <a:gd name="connsiteY6" fmla="*/ 294090 h 310896"/>
                <a:gd name="connsiteX7" fmla="*/ 717550 w 717550"/>
                <a:gd name="connsiteY7" fmla="*/ 310896 h 310896"/>
                <a:gd name="connsiteX8" fmla="*/ 0 w 717550"/>
                <a:gd name="connsiteY8" fmla="*/ 310896 h 310896"/>
                <a:gd name="connsiteX9" fmla="*/ 0 w 717550"/>
                <a:gd name="connsiteY9" fmla="*/ 294090 h 310896"/>
                <a:gd name="connsiteX10" fmla="*/ 69719 w 717550"/>
                <a:gd name="connsiteY10" fmla="*/ 294090 h 310896"/>
                <a:gd name="connsiteX11" fmla="*/ 208361 w 717550"/>
                <a:gd name="connsiteY11" fmla="*/ 155448 h 310896"/>
                <a:gd name="connsiteX12" fmla="*/ 69719 w 717550"/>
                <a:gd name="connsiteY12" fmla="*/ 16806 h 310896"/>
                <a:gd name="connsiteX13" fmla="*/ 0 w 717550"/>
                <a:gd name="connsiteY13" fmla="*/ 16806 h 310896"/>
                <a:gd name="connsiteX0" fmla="*/ 0 w 717550"/>
                <a:gd name="connsiteY0" fmla="*/ 0 h 310896"/>
                <a:gd name="connsiteX1" fmla="*/ 717550 w 717550"/>
                <a:gd name="connsiteY1" fmla="*/ 0 h 310896"/>
                <a:gd name="connsiteX2" fmla="*/ 717550 w 717550"/>
                <a:gd name="connsiteY2" fmla="*/ 16806 h 310896"/>
                <a:gd name="connsiteX3" fmla="*/ 647831 w 717550"/>
                <a:gd name="connsiteY3" fmla="*/ 16806 h 310896"/>
                <a:gd name="connsiteX4" fmla="*/ 509189 w 717550"/>
                <a:gd name="connsiteY4" fmla="*/ 155448 h 310896"/>
                <a:gd name="connsiteX5" fmla="*/ 647831 w 717550"/>
                <a:gd name="connsiteY5" fmla="*/ 294090 h 310896"/>
                <a:gd name="connsiteX6" fmla="*/ 717550 w 717550"/>
                <a:gd name="connsiteY6" fmla="*/ 294090 h 310896"/>
                <a:gd name="connsiteX7" fmla="*/ 717550 w 717550"/>
                <a:gd name="connsiteY7" fmla="*/ 310896 h 310896"/>
                <a:gd name="connsiteX8" fmla="*/ 0 w 717550"/>
                <a:gd name="connsiteY8" fmla="*/ 310896 h 310896"/>
                <a:gd name="connsiteX9" fmla="*/ 69719 w 717550"/>
                <a:gd name="connsiteY9" fmla="*/ 294090 h 310896"/>
                <a:gd name="connsiteX10" fmla="*/ 208361 w 717550"/>
                <a:gd name="connsiteY10" fmla="*/ 155448 h 310896"/>
                <a:gd name="connsiteX11" fmla="*/ 69719 w 717550"/>
                <a:gd name="connsiteY11" fmla="*/ 16806 h 310896"/>
                <a:gd name="connsiteX12" fmla="*/ 0 w 717550"/>
                <a:gd name="connsiteY12" fmla="*/ 16806 h 310896"/>
                <a:gd name="connsiteX13" fmla="*/ 0 w 717550"/>
                <a:gd name="connsiteY13" fmla="*/ 0 h 310896"/>
                <a:gd name="connsiteX0" fmla="*/ 0 w 717550"/>
                <a:gd name="connsiteY0" fmla="*/ 0 h 310896"/>
                <a:gd name="connsiteX1" fmla="*/ 717550 w 717550"/>
                <a:gd name="connsiteY1" fmla="*/ 0 h 310896"/>
                <a:gd name="connsiteX2" fmla="*/ 717550 w 717550"/>
                <a:gd name="connsiteY2" fmla="*/ 16806 h 310896"/>
                <a:gd name="connsiteX3" fmla="*/ 647831 w 717550"/>
                <a:gd name="connsiteY3" fmla="*/ 16806 h 310896"/>
                <a:gd name="connsiteX4" fmla="*/ 509189 w 717550"/>
                <a:gd name="connsiteY4" fmla="*/ 155448 h 310896"/>
                <a:gd name="connsiteX5" fmla="*/ 647831 w 717550"/>
                <a:gd name="connsiteY5" fmla="*/ 294090 h 310896"/>
                <a:gd name="connsiteX6" fmla="*/ 717550 w 717550"/>
                <a:gd name="connsiteY6" fmla="*/ 294090 h 310896"/>
                <a:gd name="connsiteX7" fmla="*/ 717550 w 717550"/>
                <a:gd name="connsiteY7" fmla="*/ 310896 h 310896"/>
                <a:gd name="connsiteX8" fmla="*/ 0 w 717550"/>
                <a:gd name="connsiteY8" fmla="*/ 310896 h 310896"/>
                <a:gd name="connsiteX9" fmla="*/ 69719 w 717550"/>
                <a:gd name="connsiteY9" fmla="*/ 294090 h 310896"/>
                <a:gd name="connsiteX10" fmla="*/ 208361 w 717550"/>
                <a:gd name="connsiteY10" fmla="*/ 155448 h 310896"/>
                <a:gd name="connsiteX11" fmla="*/ 69719 w 717550"/>
                <a:gd name="connsiteY11" fmla="*/ 16806 h 310896"/>
                <a:gd name="connsiteX12" fmla="*/ 0 w 717550"/>
                <a:gd name="connsiteY12" fmla="*/ 0 h 310896"/>
                <a:gd name="connsiteX0" fmla="*/ 0 w 717550"/>
                <a:gd name="connsiteY0" fmla="*/ 0 h 310896"/>
                <a:gd name="connsiteX1" fmla="*/ 717550 w 717550"/>
                <a:gd name="connsiteY1" fmla="*/ 0 h 310896"/>
                <a:gd name="connsiteX2" fmla="*/ 647831 w 717550"/>
                <a:gd name="connsiteY2" fmla="*/ 16806 h 310896"/>
                <a:gd name="connsiteX3" fmla="*/ 509189 w 717550"/>
                <a:gd name="connsiteY3" fmla="*/ 155448 h 310896"/>
                <a:gd name="connsiteX4" fmla="*/ 647831 w 717550"/>
                <a:gd name="connsiteY4" fmla="*/ 294090 h 310896"/>
                <a:gd name="connsiteX5" fmla="*/ 717550 w 717550"/>
                <a:gd name="connsiteY5" fmla="*/ 294090 h 310896"/>
                <a:gd name="connsiteX6" fmla="*/ 717550 w 717550"/>
                <a:gd name="connsiteY6" fmla="*/ 310896 h 310896"/>
                <a:gd name="connsiteX7" fmla="*/ 0 w 717550"/>
                <a:gd name="connsiteY7" fmla="*/ 310896 h 310896"/>
                <a:gd name="connsiteX8" fmla="*/ 69719 w 717550"/>
                <a:gd name="connsiteY8" fmla="*/ 294090 h 310896"/>
                <a:gd name="connsiteX9" fmla="*/ 208361 w 717550"/>
                <a:gd name="connsiteY9" fmla="*/ 155448 h 310896"/>
                <a:gd name="connsiteX10" fmla="*/ 69719 w 717550"/>
                <a:gd name="connsiteY10" fmla="*/ 16806 h 310896"/>
                <a:gd name="connsiteX11" fmla="*/ 0 w 717550"/>
                <a:gd name="connsiteY11" fmla="*/ 0 h 310896"/>
                <a:gd name="connsiteX0" fmla="*/ 0 w 717550"/>
                <a:gd name="connsiteY0" fmla="*/ 0 h 310896"/>
                <a:gd name="connsiteX1" fmla="*/ 717550 w 717550"/>
                <a:gd name="connsiteY1" fmla="*/ 0 h 310896"/>
                <a:gd name="connsiteX2" fmla="*/ 647831 w 717550"/>
                <a:gd name="connsiteY2" fmla="*/ 16806 h 310896"/>
                <a:gd name="connsiteX3" fmla="*/ 509189 w 717550"/>
                <a:gd name="connsiteY3" fmla="*/ 155448 h 310896"/>
                <a:gd name="connsiteX4" fmla="*/ 647831 w 717550"/>
                <a:gd name="connsiteY4" fmla="*/ 294090 h 310896"/>
                <a:gd name="connsiteX5" fmla="*/ 717550 w 717550"/>
                <a:gd name="connsiteY5" fmla="*/ 310896 h 310896"/>
                <a:gd name="connsiteX6" fmla="*/ 0 w 717550"/>
                <a:gd name="connsiteY6" fmla="*/ 310896 h 310896"/>
                <a:gd name="connsiteX7" fmla="*/ 69719 w 717550"/>
                <a:gd name="connsiteY7" fmla="*/ 294090 h 310896"/>
                <a:gd name="connsiteX8" fmla="*/ 208361 w 717550"/>
                <a:gd name="connsiteY8" fmla="*/ 155448 h 310896"/>
                <a:gd name="connsiteX9" fmla="*/ 69719 w 717550"/>
                <a:gd name="connsiteY9" fmla="*/ 16806 h 310896"/>
                <a:gd name="connsiteX10" fmla="*/ 0 w 717550"/>
                <a:gd name="connsiteY10" fmla="*/ 0 h 31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7550" h="310896">
                  <a:moveTo>
                    <a:pt x="0" y="0"/>
                  </a:moveTo>
                  <a:lnTo>
                    <a:pt x="717550" y="0"/>
                  </a:lnTo>
                  <a:lnTo>
                    <a:pt x="647831" y="16806"/>
                  </a:lnTo>
                  <a:cubicBezTo>
                    <a:pt x="571261" y="16806"/>
                    <a:pt x="509189" y="78878"/>
                    <a:pt x="509189" y="155448"/>
                  </a:cubicBezTo>
                  <a:cubicBezTo>
                    <a:pt x="509189" y="232018"/>
                    <a:pt x="571261" y="294090"/>
                    <a:pt x="647831" y="294090"/>
                  </a:cubicBezTo>
                  <a:lnTo>
                    <a:pt x="717550" y="310896"/>
                  </a:lnTo>
                  <a:lnTo>
                    <a:pt x="0" y="310896"/>
                  </a:lnTo>
                  <a:lnTo>
                    <a:pt x="69719" y="294090"/>
                  </a:lnTo>
                  <a:cubicBezTo>
                    <a:pt x="146289" y="294090"/>
                    <a:pt x="208361" y="232018"/>
                    <a:pt x="208361" y="155448"/>
                  </a:cubicBezTo>
                  <a:cubicBezTo>
                    <a:pt x="208361" y="78878"/>
                    <a:pt x="146289" y="16806"/>
                    <a:pt x="69719" y="16806"/>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1" name="Rectangle: Rounded Corners 167">
              <a:extLst>
                <a:ext uri="{FF2B5EF4-FFF2-40B4-BE49-F238E27FC236}">
                  <a16:creationId xmlns:a16="http://schemas.microsoft.com/office/drawing/2014/main" id="{E9428694-8F5C-42EF-B9F0-03F5FBE5FDFA}"/>
                </a:ext>
              </a:extLst>
            </p:cNvPr>
            <p:cNvSpPr/>
            <p:nvPr/>
          </p:nvSpPr>
          <p:spPr>
            <a:xfrm>
              <a:off x="5329901" y="4151567"/>
              <a:ext cx="7200000" cy="96840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TextBox 52">
              <a:extLst>
                <a:ext uri="{FF2B5EF4-FFF2-40B4-BE49-F238E27FC236}">
                  <a16:creationId xmlns:a16="http://schemas.microsoft.com/office/drawing/2014/main" id="{6EC8111E-1428-4189-9BDC-44A0E1A47C24}"/>
                </a:ext>
              </a:extLst>
            </p:cNvPr>
            <p:cNvSpPr txBox="1"/>
            <p:nvPr/>
          </p:nvSpPr>
          <p:spPr>
            <a:xfrm>
              <a:off x="6333135" y="4257346"/>
              <a:ext cx="5242493" cy="646331"/>
            </a:xfrm>
            <a:prstGeom prst="rect">
              <a:avLst/>
            </a:prstGeom>
            <a:noFill/>
          </p:spPr>
          <p:txBody>
            <a:bodyPr wrap="square" lIns="0" rIns="0" rtlCol="0" anchor="b">
              <a:spAutoFit/>
            </a:bodyPr>
            <a:lstStyle/>
            <a:p>
              <a:pPr algn="ctr"/>
              <a:r>
                <a:rPr lang="en-US" sz="3600" b="1" noProof="1">
                  <a:latin typeface="Poppins Medium" panose="020B0604020202020204" charset="0"/>
                  <a:cs typeface="Poppins Medium" panose="020B0604020202020204" charset="0"/>
                </a:rPr>
                <a:t>Etude technique</a:t>
              </a:r>
            </a:p>
          </p:txBody>
        </p:sp>
        <p:sp>
          <p:nvSpPr>
            <p:cNvPr id="391" name="Oval 390"/>
            <p:cNvSpPr/>
            <p:nvPr/>
          </p:nvSpPr>
          <p:spPr>
            <a:xfrm>
              <a:off x="5200736" y="4134374"/>
              <a:ext cx="742864" cy="968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3600" dirty="0">
                  <a:solidFill>
                    <a:schemeClr val="tx1"/>
                  </a:solidFill>
                  <a:latin typeface="Arial Black" panose="020B0A04020102020204" pitchFamily="34" charset="0"/>
                </a:rPr>
                <a:t>2</a:t>
              </a:r>
              <a:endParaRPr lang="fr-FR" sz="4000" dirty="0">
                <a:solidFill>
                  <a:schemeClr val="tx1"/>
                </a:solidFill>
                <a:latin typeface="Arial Black" panose="020B0A04020102020204" pitchFamily="34" charset="0"/>
              </a:endParaRPr>
            </a:p>
          </p:txBody>
        </p:sp>
      </p:grpSp>
      <p:grpSp>
        <p:nvGrpSpPr>
          <p:cNvPr id="402" name="Group 401"/>
          <p:cNvGrpSpPr/>
          <p:nvPr/>
        </p:nvGrpSpPr>
        <p:grpSpPr>
          <a:xfrm>
            <a:off x="8132490" y="4961833"/>
            <a:ext cx="6775358" cy="1274006"/>
            <a:chOff x="8301118" y="6321974"/>
            <a:chExt cx="6247738" cy="1274006"/>
          </a:xfrm>
        </p:grpSpPr>
        <p:sp>
          <p:nvSpPr>
            <p:cNvPr id="378" name="Freeform: Shape 3">
              <a:extLst>
                <a:ext uri="{FF2B5EF4-FFF2-40B4-BE49-F238E27FC236}">
                  <a16:creationId xmlns:a16="http://schemas.microsoft.com/office/drawing/2014/main" id="{35AB6786-6B32-41EB-8334-D227BB0DF166}"/>
                </a:ext>
              </a:extLst>
            </p:cNvPr>
            <p:cNvSpPr/>
            <p:nvPr/>
          </p:nvSpPr>
          <p:spPr>
            <a:xfrm>
              <a:off x="8887101" y="6321974"/>
              <a:ext cx="861155" cy="342711"/>
            </a:xfrm>
            <a:custGeom>
              <a:avLst/>
              <a:gdLst>
                <a:gd name="connsiteX0" fmla="*/ 0 w 717550"/>
                <a:gd name="connsiteY0" fmla="*/ 0 h 310896"/>
                <a:gd name="connsiteX1" fmla="*/ 717550 w 717550"/>
                <a:gd name="connsiteY1" fmla="*/ 0 h 310896"/>
                <a:gd name="connsiteX2" fmla="*/ 717550 w 717550"/>
                <a:gd name="connsiteY2" fmla="*/ 16806 h 310896"/>
                <a:gd name="connsiteX3" fmla="*/ 647831 w 717550"/>
                <a:gd name="connsiteY3" fmla="*/ 16806 h 310896"/>
                <a:gd name="connsiteX4" fmla="*/ 509189 w 717550"/>
                <a:gd name="connsiteY4" fmla="*/ 155448 h 310896"/>
                <a:gd name="connsiteX5" fmla="*/ 647831 w 717550"/>
                <a:gd name="connsiteY5" fmla="*/ 294090 h 310896"/>
                <a:gd name="connsiteX6" fmla="*/ 717550 w 717550"/>
                <a:gd name="connsiteY6" fmla="*/ 294090 h 310896"/>
                <a:gd name="connsiteX7" fmla="*/ 717550 w 717550"/>
                <a:gd name="connsiteY7" fmla="*/ 310896 h 310896"/>
                <a:gd name="connsiteX8" fmla="*/ 0 w 717550"/>
                <a:gd name="connsiteY8" fmla="*/ 310896 h 310896"/>
                <a:gd name="connsiteX9" fmla="*/ 0 w 717550"/>
                <a:gd name="connsiteY9" fmla="*/ 294090 h 310896"/>
                <a:gd name="connsiteX10" fmla="*/ 69719 w 717550"/>
                <a:gd name="connsiteY10" fmla="*/ 294090 h 310896"/>
                <a:gd name="connsiteX11" fmla="*/ 208361 w 717550"/>
                <a:gd name="connsiteY11" fmla="*/ 155448 h 310896"/>
                <a:gd name="connsiteX12" fmla="*/ 69719 w 717550"/>
                <a:gd name="connsiteY12" fmla="*/ 16806 h 310896"/>
                <a:gd name="connsiteX13" fmla="*/ 0 w 717550"/>
                <a:gd name="connsiteY13" fmla="*/ 16806 h 310896"/>
                <a:gd name="connsiteX0" fmla="*/ 0 w 717550"/>
                <a:gd name="connsiteY0" fmla="*/ 0 h 310896"/>
                <a:gd name="connsiteX1" fmla="*/ 717550 w 717550"/>
                <a:gd name="connsiteY1" fmla="*/ 0 h 310896"/>
                <a:gd name="connsiteX2" fmla="*/ 717550 w 717550"/>
                <a:gd name="connsiteY2" fmla="*/ 16806 h 310896"/>
                <a:gd name="connsiteX3" fmla="*/ 647831 w 717550"/>
                <a:gd name="connsiteY3" fmla="*/ 16806 h 310896"/>
                <a:gd name="connsiteX4" fmla="*/ 509189 w 717550"/>
                <a:gd name="connsiteY4" fmla="*/ 155448 h 310896"/>
                <a:gd name="connsiteX5" fmla="*/ 647831 w 717550"/>
                <a:gd name="connsiteY5" fmla="*/ 294090 h 310896"/>
                <a:gd name="connsiteX6" fmla="*/ 717550 w 717550"/>
                <a:gd name="connsiteY6" fmla="*/ 294090 h 310896"/>
                <a:gd name="connsiteX7" fmla="*/ 717550 w 717550"/>
                <a:gd name="connsiteY7" fmla="*/ 310896 h 310896"/>
                <a:gd name="connsiteX8" fmla="*/ 0 w 717550"/>
                <a:gd name="connsiteY8" fmla="*/ 310896 h 310896"/>
                <a:gd name="connsiteX9" fmla="*/ 69719 w 717550"/>
                <a:gd name="connsiteY9" fmla="*/ 294090 h 310896"/>
                <a:gd name="connsiteX10" fmla="*/ 208361 w 717550"/>
                <a:gd name="connsiteY10" fmla="*/ 155448 h 310896"/>
                <a:gd name="connsiteX11" fmla="*/ 69719 w 717550"/>
                <a:gd name="connsiteY11" fmla="*/ 16806 h 310896"/>
                <a:gd name="connsiteX12" fmla="*/ 0 w 717550"/>
                <a:gd name="connsiteY12" fmla="*/ 16806 h 310896"/>
                <a:gd name="connsiteX13" fmla="*/ 0 w 717550"/>
                <a:gd name="connsiteY13" fmla="*/ 0 h 310896"/>
                <a:gd name="connsiteX0" fmla="*/ 0 w 717550"/>
                <a:gd name="connsiteY0" fmla="*/ 0 h 310896"/>
                <a:gd name="connsiteX1" fmla="*/ 717550 w 717550"/>
                <a:gd name="connsiteY1" fmla="*/ 0 h 310896"/>
                <a:gd name="connsiteX2" fmla="*/ 717550 w 717550"/>
                <a:gd name="connsiteY2" fmla="*/ 16806 h 310896"/>
                <a:gd name="connsiteX3" fmla="*/ 647831 w 717550"/>
                <a:gd name="connsiteY3" fmla="*/ 16806 h 310896"/>
                <a:gd name="connsiteX4" fmla="*/ 509189 w 717550"/>
                <a:gd name="connsiteY4" fmla="*/ 155448 h 310896"/>
                <a:gd name="connsiteX5" fmla="*/ 647831 w 717550"/>
                <a:gd name="connsiteY5" fmla="*/ 294090 h 310896"/>
                <a:gd name="connsiteX6" fmla="*/ 717550 w 717550"/>
                <a:gd name="connsiteY6" fmla="*/ 294090 h 310896"/>
                <a:gd name="connsiteX7" fmla="*/ 717550 w 717550"/>
                <a:gd name="connsiteY7" fmla="*/ 310896 h 310896"/>
                <a:gd name="connsiteX8" fmla="*/ 0 w 717550"/>
                <a:gd name="connsiteY8" fmla="*/ 310896 h 310896"/>
                <a:gd name="connsiteX9" fmla="*/ 69719 w 717550"/>
                <a:gd name="connsiteY9" fmla="*/ 294090 h 310896"/>
                <a:gd name="connsiteX10" fmla="*/ 208361 w 717550"/>
                <a:gd name="connsiteY10" fmla="*/ 155448 h 310896"/>
                <a:gd name="connsiteX11" fmla="*/ 69719 w 717550"/>
                <a:gd name="connsiteY11" fmla="*/ 16806 h 310896"/>
                <a:gd name="connsiteX12" fmla="*/ 0 w 717550"/>
                <a:gd name="connsiteY12" fmla="*/ 0 h 310896"/>
                <a:gd name="connsiteX0" fmla="*/ 0 w 717550"/>
                <a:gd name="connsiteY0" fmla="*/ 0 h 310896"/>
                <a:gd name="connsiteX1" fmla="*/ 717550 w 717550"/>
                <a:gd name="connsiteY1" fmla="*/ 0 h 310896"/>
                <a:gd name="connsiteX2" fmla="*/ 647831 w 717550"/>
                <a:gd name="connsiteY2" fmla="*/ 16806 h 310896"/>
                <a:gd name="connsiteX3" fmla="*/ 509189 w 717550"/>
                <a:gd name="connsiteY3" fmla="*/ 155448 h 310896"/>
                <a:gd name="connsiteX4" fmla="*/ 647831 w 717550"/>
                <a:gd name="connsiteY4" fmla="*/ 294090 h 310896"/>
                <a:gd name="connsiteX5" fmla="*/ 717550 w 717550"/>
                <a:gd name="connsiteY5" fmla="*/ 294090 h 310896"/>
                <a:gd name="connsiteX6" fmla="*/ 717550 w 717550"/>
                <a:gd name="connsiteY6" fmla="*/ 310896 h 310896"/>
                <a:gd name="connsiteX7" fmla="*/ 0 w 717550"/>
                <a:gd name="connsiteY7" fmla="*/ 310896 h 310896"/>
                <a:gd name="connsiteX8" fmla="*/ 69719 w 717550"/>
                <a:gd name="connsiteY8" fmla="*/ 294090 h 310896"/>
                <a:gd name="connsiteX9" fmla="*/ 208361 w 717550"/>
                <a:gd name="connsiteY9" fmla="*/ 155448 h 310896"/>
                <a:gd name="connsiteX10" fmla="*/ 69719 w 717550"/>
                <a:gd name="connsiteY10" fmla="*/ 16806 h 310896"/>
                <a:gd name="connsiteX11" fmla="*/ 0 w 717550"/>
                <a:gd name="connsiteY11" fmla="*/ 0 h 310896"/>
                <a:gd name="connsiteX0" fmla="*/ 0 w 717550"/>
                <a:gd name="connsiteY0" fmla="*/ 0 h 310896"/>
                <a:gd name="connsiteX1" fmla="*/ 717550 w 717550"/>
                <a:gd name="connsiteY1" fmla="*/ 0 h 310896"/>
                <a:gd name="connsiteX2" fmla="*/ 647831 w 717550"/>
                <a:gd name="connsiteY2" fmla="*/ 16806 h 310896"/>
                <a:gd name="connsiteX3" fmla="*/ 509189 w 717550"/>
                <a:gd name="connsiteY3" fmla="*/ 155448 h 310896"/>
                <a:gd name="connsiteX4" fmla="*/ 647831 w 717550"/>
                <a:gd name="connsiteY4" fmla="*/ 294090 h 310896"/>
                <a:gd name="connsiteX5" fmla="*/ 717550 w 717550"/>
                <a:gd name="connsiteY5" fmla="*/ 310896 h 310896"/>
                <a:gd name="connsiteX6" fmla="*/ 0 w 717550"/>
                <a:gd name="connsiteY6" fmla="*/ 310896 h 310896"/>
                <a:gd name="connsiteX7" fmla="*/ 69719 w 717550"/>
                <a:gd name="connsiteY7" fmla="*/ 294090 h 310896"/>
                <a:gd name="connsiteX8" fmla="*/ 208361 w 717550"/>
                <a:gd name="connsiteY8" fmla="*/ 155448 h 310896"/>
                <a:gd name="connsiteX9" fmla="*/ 69719 w 717550"/>
                <a:gd name="connsiteY9" fmla="*/ 16806 h 310896"/>
                <a:gd name="connsiteX10" fmla="*/ 0 w 717550"/>
                <a:gd name="connsiteY10" fmla="*/ 0 h 31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7550" h="310896">
                  <a:moveTo>
                    <a:pt x="0" y="0"/>
                  </a:moveTo>
                  <a:lnTo>
                    <a:pt x="717550" y="0"/>
                  </a:lnTo>
                  <a:lnTo>
                    <a:pt x="647831" y="16806"/>
                  </a:lnTo>
                  <a:cubicBezTo>
                    <a:pt x="571261" y="16806"/>
                    <a:pt x="509189" y="78878"/>
                    <a:pt x="509189" y="155448"/>
                  </a:cubicBezTo>
                  <a:cubicBezTo>
                    <a:pt x="509189" y="232018"/>
                    <a:pt x="571261" y="294090"/>
                    <a:pt x="647831" y="294090"/>
                  </a:cubicBezTo>
                  <a:lnTo>
                    <a:pt x="717550" y="310896"/>
                  </a:lnTo>
                  <a:lnTo>
                    <a:pt x="0" y="310896"/>
                  </a:lnTo>
                  <a:lnTo>
                    <a:pt x="69719" y="294090"/>
                  </a:lnTo>
                  <a:cubicBezTo>
                    <a:pt x="146289" y="294090"/>
                    <a:pt x="208361" y="232018"/>
                    <a:pt x="208361" y="155448"/>
                  </a:cubicBezTo>
                  <a:cubicBezTo>
                    <a:pt x="208361" y="78878"/>
                    <a:pt x="146289" y="16806"/>
                    <a:pt x="69719" y="16806"/>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9" name="Rectangle: Rounded Corners 167">
              <a:extLst>
                <a:ext uri="{FF2B5EF4-FFF2-40B4-BE49-F238E27FC236}">
                  <a16:creationId xmlns:a16="http://schemas.microsoft.com/office/drawing/2014/main" id="{E9428694-8F5C-42EF-B9F0-03F5FBE5FDFA}"/>
                </a:ext>
              </a:extLst>
            </p:cNvPr>
            <p:cNvSpPr/>
            <p:nvPr/>
          </p:nvSpPr>
          <p:spPr>
            <a:xfrm>
              <a:off x="8305800" y="6626774"/>
              <a:ext cx="6243056" cy="96840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TextBox 52">
              <a:extLst>
                <a:ext uri="{FF2B5EF4-FFF2-40B4-BE49-F238E27FC236}">
                  <a16:creationId xmlns:a16="http://schemas.microsoft.com/office/drawing/2014/main" id="{6EC8111E-1428-4189-9BDC-44A0E1A47C24}"/>
                </a:ext>
              </a:extLst>
            </p:cNvPr>
            <p:cNvSpPr txBox="1"/>
            <p:nvPr/>
          </p:nvSpPr>
          <p:spPr>
            <a:xfrm>
              <a:off x="8383729" y="6730328"/>
              <a:ext cx="5242493" cy="646331"/>
            </a:xfrm>
            <a:prstGeom prst="rect">
              <a:avLst/>
            </a:prstGeom>
            <a:noFill/>
          </p:spPr>
          <p:txBody>
            <a:bodyPr wrap="square" lIns="0" rIns="0" rtlCol="0" anchor="b">
              <a:spAutoFit/>
            </a:bodyPr>
            <a:lstStyle/>
            <a:p>
              <a:pPr algn="ctr"/>
              <a:r>
                <a:rPr lang="en-US" sz="3600" b="1" dirty="0">
                  <a:latin typeface="Poppins Medium" panose="020B0604020202020204" charset="0"/>
                  <a:cs typeface="Poppins Medium" panose="020B0604020202020204" charset="0"/>
                </a:rPr>
                <a:t>Réalisation</a:t>
              </a:r>
              <a:endParaRPr lang="en-US" sz="3600" b="1" noProof="1">
                <a:latin typeface="Poppins Medium" panose="020B0604020202020204" charset="0"/>
                <a:cs typeface="Poppins Medium" panose="020B0604020202020204" charset="0"/>
              </a:endParaRPr>
            </a:p>
          </p:txBody>
        </p:sp>
        <p:sp>
          <p:nvSpPr>
            <p:cNvPr id="393" name="Oval 392"/>
            <p:cNvSpPr/>
            <p:nvPr/>
          </p:nvSpPr>
          <p:spPr>
            <a:xfrm>
              <a:off x="8301118" y="6627580"/>
              <a:ext cx="742864" cy="968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3600" dirty="0">
                  <a:solidFill>
                    <a:schemeClr val="tx1"/>
                  </a:solidFill>
                  <a:latin typeface="Arial Black" panose="020B0A04020102020204" pitchFamily="34" charset="0"/>
                </a:rPr>
                <a:t>3</a:t>
              </a:r>
              <a:endParaRPr lang="fr-FR" sz="4000" dirty="0">
                <a:solidFill>
                  <a:schemeClr val="tx1"/>
                </a:solidFill>
                <a:latin typeface="Arial Black" panose="020B0A04020102020204" pitchFamily="34" charset="0"/>
              </a:endParaRPr>
            </a:p>
          </p:txBody>
        </p:sp>
      </p:grpSp>
      <p:grpSp>
        <p:nvGrpSpPr>
          <p:cNvPr id="403" name="Group 402"/>
          <p:cNvGrpSpPr/>
          <p:nvPr/>
        </p:nvGrpSpPr>
        <p:grpSpPr>
          <a:xfrm>
            <a:off x="10154716" y="6237296"/>
            <a:ext cx="6326524" cy="1276773"/>
            <a:chOff x="9755775" y="7541174"/>
            <a:chExt cx="6326524" cy="1276773"/>
          </a:xfrm>
        </p:grpSpPr>
        <p:sp>
          <p:nvSpPr>
            <p:cNvPr id="382" name="Freeform: Shape 3">
              <a:extLst>
                <a:ext uri="{FF2B5EF4-FFF2-40B4-BE49-F238E27FC236}">
                  <a16:creationId xmlns:a16="http://schemas.microsoft.com/office/drawing/2014/main" id="{35AB6786-6B32-41EB-8334-D227BB0DF166}"/>
                </a:ext>
              </a:extLst>
            </p:cNvPr>
            <p:cNvSpPr/>
            <p:nvPr/>
          </p:nvSpPr>
          <p:spPr>
            <a:xfrm>
              <a:off x="10420544" y="7541174"/>
              <a:ext cx="861155" cy="342711"/>
            </a:xfrm>
            <a:custGeom>
              <a:avLst/>
              <a:gdLst>
                <a:gd name="connsiteX0" fmla="*/ 0 w 717550"/>
                <a:gd name="connsiteY0" fmla="*/ 0 h 310896"/>
                <a:gd name="connsiteX1" fmla="*/ 717550 w 717550"/>
                <a:gd name="connsiteY1" fmla="*/ 0 h 310896"/>
                <a:gd name="connsiteX2" fmla="*/ 717550 w 717550"/>
                <a:gd name="connsiteY2" fmla="*/ 16806 h 310896"/>
                <a:gd name="connsiteX3" fmla="*/ 647831 w 717550"/>
                <a:gd name="connsiteY3" fmla="*/ 16806 h 310896"/>
                <a:gd name="connsiteX4" fmla="*/ 509189 w 717550"/>
                <a:gd name="connsiteY4" fmla="*/ 155448 h 310896"/>
                <a:gd name="connsiteX5" fmla="*/ 647831 w 717550"/>
                <a:gd name="connsiteY5" fmla="*/ 294090 h 310896"/>
                <a:gd name="connsiteX6" fmla="*/ 717550 w 717550"/>
                <a:gd name="connsiteY6" fmla="*/ 294090 h 310896"/>
                <a:gd name="connsiteX7" fmla="*/ 717550 w 717550"/>
                <a:gd name="connsiteY7" fmla="*/ 310896 h 310896"/>
                <a:gd name="connsiteX8" fmla="*/ 0 w 717550"/>
                <a:gd name="connsiteY8" fmla="*/ 310896 h 310896"/>
                <a:gd name="connsiteX9" fmla="*/ 0 w 717550"/>
                <a:gd name="connsiteY9" fmla="*/ 294090 h 310896"/>
                <a:gd name="connsiteX10" fmla="*/ 69719 w 717550"/>
                <a:gd name="connsiteY10" fmla="*/ 294090 h 310896"/>
                <a:gd name="connsiteX11" fmla="*/ 208361 w 717550"/>
                <a:gd name="connsiteY11" fmla="*/ 155448 h 310896"/>
                <a:gd name="connsiteX12" fmla="*/ 69719 w 717550"/>
                <a:gd name="connsiteY12" fmla="*/ 16806 h 310896"/>
                <a:gd name="connsiteX13" fmla="*/ 0 w 717550"/>
                <a:gd name="connsiteY13" fmla="*/ 16806 h 310896"/>
                <a:gd name="connsiteX0" fmla="*/ 0 w 717550"/>
                <a:gd name="connsiteY0" fmla="*/ 0 h 310896"/>
                <a:gd name="connsiteX1" fmla="*/ 717550 w 717550"/>
                <a:gd name="connsiteY1" fmla="*/ 0 h 310896"/>
                <a:gd name="connsiteX2" fmla="*/ 717550 w 717550"/>
                <a:gd name="connsiteY2" fmla="*/ 16806 h 310896"/>
                <a:gd name="connsiteX3" fmla="*/ 647831 w 717550"/>
                <a:gd name="connsiteY3" fmla="*/ 16806 h 310896"/>
                <a:gd name="connsiteX4" fmla="*/ 509189 w 717550"/>
                <a:gd name="connsiteY4" fmla="*/ 155448 h 310896"/>
                <a:gd name="connsiteX5" fmla="*/ 647831 w 717550"/>
                <a:gd name="connsiteY5" fmla="*/ 294090 h 310896"/>
                <a:gd name="connsiteX6" fmla="*/ 717550 w 717550"/>
                <a:gd name="connsiteY6" fmla="*/ 294090 h 310896"/>
                <a:gd name="connsiteX7" fmla="*/ 717550 w 717550"/>
                <a:gd name="connsiteY7" fmla="*/ 310896 h 310896"/>
                <a:gd name="connsiteX8" fmla="*/ 0 w 717550"/>
                <a:gd name="connsiteY8" fmla="*/ 310896 h 310896"/>
                <a:gd name="connsiteX9" fmla="*/ 69719 w 717550"/>
                <a:gd name="connsiteY9" fmla="*/ 294090 h 310896"/>
                <a:gd name="connsiteX10" fmla="*/ 208361 w 717550"/>
                <a:gd name="connsiteY10" fmla="*/ 155448 h 310896"/>
                <a:gd name="connsiteX11" fmla="*/ 69719 w 717550"/>
                <a:gd name="connsiteY11" fmla="*/ 16806 h 310896"/>
                <a:gd name="connsiteX12" fmla="*/ 0 w 717550"/>
                <a:gd name="connsiteY12" fmla="*/ 16806 h 310896"/>
                <a:gd name="connsiteX13" fmla="*/ 0 w 717550"/>
                <a:gd name="connsiteY13" fmla="*/ 0 h 310896"/>
                <a:gd name="connsiteX0" fmla="*/ 0 w 717550"/>
                <a:gd name="connsiteY0" fmla="*/ 0 h 310896"/>
                <a:gd name="connsiteX1" fmla="*/ 717550 w 717550"/>
                <a:gd name="connsiteY1" fmla="*/ 0 h 310896"/>
                <a:gd name="connsiteX2" fmla="*/ 717550 w 717550"/>
                <a:gd name="connsiteY2" fmla="*/ 16806 h 310896"/>
                <a:gd name="connsiteX3" fmla="*/ 647831 w 717550"/>
                <a:gd name="connsiteY3" fmla="*/ 16806 h 310896"/>
                <a:gd name="connsiteX4" fmla="*/ 509189 w 717550"/>
                <a:gd name="connsiteY4" fmla="*/ 155448 h 310896"/>
                <a:gd name="connsiteX5" fmla="*/ 647831 w 717550"/>
                <a:gd name="connsiteY5" fmla="*/ 294090 h 310896"/>
                <a:gd name="connsiteX6" fmla="*/ 717550 w 717550"/>
                <a:gd name="connsiteY6" fmla="*/ 294090 h 310896"/>
                <a:gd name="connsiteX7" fmla="*/ 717550 w 717550"/>
                <a:gd name="connsiteY7" fmla="*/ 310896 h 310896"/>
                <a:gd name="connsiteX8" fmla="*/ 0 w 717550"/>
                <a:gd name="connsiteY8" fmla="*/ 310896 h 310896"/>
                <a:gd name="connsiteX9" fmla="*/ 69719 w 717550"/>
                <a:gd name="connsiteY9" fmla="*/ 294090 h 310896"/>
                <a:gd name="connsiteX10" fmla="*/ 208361 w 717550"/>
                <a:gd name="connsiteY10" fmla="*/ 155448 h 310896"/>
                <a:gd name="connsiteX11" fmla="*/ 69719 w 717550"/>
                <a:gd name="connsiteY11" fmla="*/ 16806 h 310896"/>
                <a:gd name="connsiteX12" fmla="*/ 0 w 717550"/>
                <a:gd name="connsiteY12" fmla="*/ 0 h 310896"/>
                <a:gd name="connsiteX0" fmla="*/ 0 w 717550"/>
                <a:gd name="connsiteY0" fmla="*/ 0 h 310896"/>
                <a:gd name="connsiteX1" fmla="*/ 717550 w 717550"/>
                <a:gd name="connsiteY1" fmla="*/ 0 h 310896"/>
                <a:gd name="connsiteX2" fmla="*/ 647831 w 717550"/>
                <a:gd name="connsiteY2" fmla="*/ 16806 h 310896"/>
                <a:gd name="connsiteX3" fmla="*/ 509189 w 717550"/>
                <a:gd name="connsiteY3" fmla="*/ 155448 h 310896"/>
                <a:gd name="connsiteX4" fmla="*/ 647831 w 717550"/>
                <a:gd name="connsiteY4" fmla="*/ 294090 h 310896"/>
                <a:gd name="connsiteX5" fmla="*/ 717550 w 717550"/>
                <a:gd name="connsiteY5" fmla="*/ 294090 h 310896"/>
                <a:gd name="connsiteX6" fmla="*/ 717550 w 717550"/>
                <a:gd name="connsiteY6" fmla="*/ 310896 h 310896"/>
                <a:gd name="connsiteX7" fmla="*/ 0 w 717550"/>
                <a:gd name="connsiteY7" fmla="*/ 310896 h 310896"/>
                <a:gd name="connsiteX8" fmla="*/ 69719 w 717550"/>
                <a:gd name="connsiteY8" fmla="*/ 294090 h 310896"/>
                <a:gd name="connsiteX9" fmla="*/ 208361 w 717550"/>
                <a:gd name="connsiteY9" fmla="*/ 155448 h 310896"/>
                <a:gd name="connsiteX10" fmla="*/ 69719 w 717550"/>
                <a:gd name="connsiteY10" fmla="*/ 16806 h 310896"/>
                <a:gd name="connsiteX11" fmla="*/ 0 w 717550"/>
                <a:gd name="connsiteY11" fmla="*/ 0 h 310896"/>
                <a:gd name="connsiteX0" fmla="*/ 0 w 717550"/>
                <a:gd name="connsiteY0" fmla="*/ 0 h 310896"/>
                <a:gd name="connsiteX1" fmla="*/ 717550 w 717550"/>
                <a:gd name="connsiteY1" fmla="*/ 0 h 310896"/>
                <a:gd name="connsiteX2" fmla="*/ 647831 w 717550"/>
                <a:gd name="connsiteY2" fmla="*/ 16806 h 310896"/>
                <a:gd name="connsiteX3" fmla="*/ 509189 w 717550"/>
                <a:gd name="connsiteY3" fmla="*/ 155448 h 310896"/>
                <a:gd name="connsiteX4" fmla="*/ 647831 w 717550"/>
                <a:gd name="connsiteY4" fmla="*/ 294090 h 310896"/>
                <a:gd name="connsiteX5" fmla="*/ 717550 w 717550"/>
                <a:gd name="connsiteY5" fmla="*/ 310896 h 310896"/>
                <a:gd name="connsiteX6" fmla="*/ 0 w 717550"/>
                <a:gd name="connsiteY6" fmla="*/ 310896 h 310896"/>
                <a:gd name="connsiteX7" fmla="*/ 69719 w 717550"/>
                <a:gd name="connsiteY7" fmla="*/ 294090 h 310896"/>
                <a:gd name="connsiteX8" fmla="*/ 208361 w 717550"/>
                <a:gd name="connsiteY8" fmla="*/ 155448 h 310896"/>
                <a:gd name="connsiteX9" fmla="*/ 69719 w 717550"/>
                <a:gd name="connsiteY9" fmla="*/ 16806 h 310896"/>
                <a:gd name="connsiteX10" fmla="*/ 0 w 717550"/>
                <a:gd name="connsiteY10" fmla="*/ 0 h 31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7550" h="310896">
                  <a:moveTo>
                    <a:pt x="0" y="0"/>
                  </a:moveTo>
                  <a:lnTo>
                    <a:pt x="717550" y="0"/>
                  </a:lnTo>
                  <a:lnTo>
                    <a:pt x="647831" y="16806"/>
                  </a:lnTo>
                  <a:cubicBezTo>
                    <a:pt x="571261" y="16806"/>
                    <a:pt x="509189" y="78878"/>
                    <a:pt x="509189" y="155448"/>
                  </a:cubicBezTo>
                  <a:cubicBezTo>
                    <a:pt x="509189" y="232018"/>
                    <a:pt x="571261" y="294090"/>
                    <a:pt x="647831" y="294090"/>
                  </a:cubicBezTo>
                  <a:lnTo>
                    <a:pt x="717550" y="310896"/>
                  </a:lnTo>
                  <a:lnTo>
                    <a:pt x="0" y="310896"/>
                  </a:lnTo>
                  <a:lnTo>
                    <a:pt x="69719" y="294090"/>
                  </a:lnTo>
                  <a:cubicBezTo>
                    <a:pt x="146289" y="294090"/>
                    <a:pt x="208361" y="232018"/>
                    <a:pt x="208361" y="155448"/>
                  </a:cubicBezTo>
                  <a:cubicBezTo>
                    <a:pt x="208361" y="78878"/>
                    <a:pt x="146289" y="16806"/>
                    <a:pt x="69719" y="16806"/>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3" name="Rectangle: Rounded Corners 167">
              <a:extLst>
                <a:ext uri="{FF2B5EF4-FFF2-40B4-BE49-F238E27FC236}">
                  <a16:creationId xmlns:a16="http://schemas.microsoft.com/office/drawing/2014/main" id="{E9428694-8F5C-42EF-B9F0-03F5FBE5FDFA}"/>
                </a:ext>
              </a:extLst>
            </p:cNvPr>
            <p:cNvSpPr/>
            <p:nvPr/>
          </p:nvSpPr>
          <p:spPr>
            <a:xfrm>
              <a:off x="9839243" y="7845974"/>
              <a:ext cx="6243056" cy="96840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TextBox 52">
              <a:extLst>
                <a:ext uri="{FF2B5EF4-FFF2-40B4-BE49-F238E27FC236}">
                  <a16:creationId xmlns:a16="http://schemas.microsoft.com/office/drawing/2014/main" id="{6EC8111E-1428-4189-9BDC-44A0E1A47C24}"/>
                </a:ext>
              </a:extLst>
            </p:cNvPr>
            <p:cNvSpPr txBox="1"/>
            <p:nvPr/>
          </p:nvSpPr>
          <p:spPr>
            <a:xfrm>
              <a:off x="10127207" y="7984782"/>
              <a:ext cx="5242493" cy="646331"/>
            </a:xfrm>
            <a:prstGeom prst="rect">
              <a:avLst/>
            </a:prstGeom>
            <a:noFill/>
          </p:spPr>
          <p:txBody>
            <a:bodyPr wrap="square" lIns="0" rIns="0" rtlCol="0" anchor="b">
              <a:spAutoFit/>
            </a:bodyPr>
            <a:lstStyle/>
            <a:p>
              <a:pPr algn="ctr"/>
              <a:r>
                <a:rPr lang="en-US" sz="3600" b="1" dirty="0">
                  <a:latin typeface="Poppins Medium" panose="020B0604020202020204" charset="0"/>
                  <a:cs typeface="Poppins Medium" panose="020B0604020202020204" charset="0"/>
                </a:rPr>
                <a:t>Conclusion</a:t>
              </a:r>
              <a:endParaRPr lang="en-US" sz="3600" b="1" noProof="1">
                <a:latin typeface="Poppins Medium" panose="020B0604020202020204" charset="0"/>
                <a:cs typeface="Poppins Medium" panose="020B0604020202020204" charset="0"/>
              </a:endParaRPr>
            </a:p>
          </p:txBody>
        </p:sp>
        <p:sp>
          <p:nvSpPr>
            <p:cNvPr id="394" name="Oval 393"/>
            <p:cNvSpPr/>
            <p:nvPr/>
          </p:nvSpPr>
          <p:spPr>
            <a:xfrm>
              <a:off x="9755775" y="7849547"/>
              <a:ext cx="742864" cy="968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3600" dirty="0">
                  <a:solidFill>
                    <a:schemeClr val="tx1"/>
                  </a:solidFill>
                  <a:latin typeface="Arial Black" panose="020B0A04020102020204" pitchFamily="34" charset="0"/>
                </a:rPr>
                <a:t>4</a:t>
              </a:r>
              <a:endParaRPr lang="fr-FR" sz="4000" dirty="0">
                <a:solidFill>
                  <a:schemeClr val="tx1"/>
                </a:solidFill>
                <a:latin typeface="Arial Black" panose="020B0A04020102020204" pitchFamily="34" charset="0"/>
              </a:endParaRPr>
            </a:p>
          </p:txBody>
        </p:sp>
      </p:grpSp>
      <p:sp>
        <p:nvSpPr>
          <p:cNvPr id="396" name="그래픽 4">
            <a:extLst>
              <a:ext uri="{FF2B5EF4-FFF2-40B4-BE49-F238E27FC236}">
                <a16:creationId xmlns:a16="http://schemas.microsoft.com/office/drawing/2014/main" id="{DDB81C4B-B0DA-482E-9B58-3DD646A81E92}"/>
              </a:ext>
            </a:extLst>
          </p:cNvPr>
          <p:cNvSpPr/>
          <p:nvPr/>
        </p:nvSpPr>
        <p:spPr>
          <a:xfrm flipH="1">
            <a:off x="1130533" y="721909"/>
            <a:ext cx="3916084" cy="1654859"/>
          </a:xfrm>
          <a:custGeom>
            <a:avLst/>
            <a:gdLst>
              <a:gd name="connsiteX0" fmla="*/ 7797165 w 7800975"/>
              <a:gd name="connsiteY0" fmla="*/ 2741866 h 4038600"/>
              <a:gd name="connsiteX1" fmla="*/ 7797165 w 7800975"/>
              <a:gd name="connsiteY1" fmla="*/ 745236 h 4038600"/>
              <a:gd name="connsiteX2" fmla="*/ 7059073 w 7800975"/>
              <a:gd name="connsiteY2" fmla="*/ 7144 h 4038600"/>
              <a:gd name="connsiteX3" fmla="*/ 745236 w 7800975"/>
              <a:gd name="connsiteY3" fmla="*/ 7144 h 4038600"/>
              <a:gd name="connsiteX4" fmla="*/ 7144 w 7800975"/>
              <a:gd name="connsiteY4" fmla="*/ 745236 h 4038600"/>
              <a:gd name="connsiteX5" fmla="*/ 7144 w 7800975"/>
              <a:gd name="connsiteY5" fmla="*/ 2741866 h 4038600"/>
              <a:gd name="connsiteX6" fmla="*/ 745236 w 7800975"/>
              <a:gd name="connsiteY6" fmla="*/ 3479959 h 4038600"/>
              <a:gd name="connsiteX7" fmla="*/ 6693027 w 7800975"/>
              <a:gd name="connsiteY7" fmla="*/ 3479959 h 4038600"/>
              <a:gd name="connsiteX8" fmla="*/ 7539324 w 7800975"/>
              <a:gd name="connsiteY8" fmla="*/ 4030218 h 4038600"/>
              <a:gd name="connsiteX9" fmla="*/ 7592092 w 7800975"/>
              <a:gd name="connsiteY9" fmla="*/ 3972497 h 4038600"/>
              <a:gd name="connsiteX10" fmla="*/ 7402640 w 7800975"/>
              <a:gd name="connsiteY10" fmla="*/ 3394424 h 4038600"/>
              <a:gd name="connsiteX11" fmla="*/ 7797165 w 7800975"/>
              <a:gd name="connsiteY11" fmla="*/ 2741866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0975" h="4038600">
                <a:moveTo>
                  <a:pt x="7797165" y="2741866"/>
                </a:moveTo>
                <a:lnTo>
                  <a:pt x="7797165" y="745236"/>
                </a:lnTo>
                <a:cubicBezTo>
                  <a:pt x="7797165" y="339281"/>
                  <a:pt x="7465028" y="7144"/>
                  <a:pt x="7059073" y="7144"/>
                </a:cubicBezTo>
                <a:lnTo>
                  <a:pt x="745236" y="7144"/>
                </a:lnTo>
                <a:cubicBezTo>
                  <a:pt x="339281" y="7144"/>
                  <a:pt x="7144" y="339281"/>
                  <a:pt x="7144" y="745236"/>
                </a:cubicBezTo>
                <a:lnTo>
                  <a:pt x="7144" y="2741866"/>
                </a:lnTo>
                <a:cubicBezTo>
                  <a:pt x="7144" y="3147822"/>
                  <a:pt x="339281" y="3479959"/>
                  <a:pt x="745236" y="3479959"/>
                </a:cubicBezTo>
                <a:lnTo>
                  <a:pt x="6693027" y="3479959"/>
                </a:lnTo>
                <a:cubicBezTo>
                  <a:pt x="6872859" y="3675983"/>
                  <a:pt x="7139750" y="3894487"/>
                  <a:pt x="7539324" y="4030218"/>
                </a:cubicBezTo>
                <a:cubicBezTo>
                  <a:pt x="7575614" y="4042505"/>
                  <a:pt x="7609142" y="4006120"/>
                  <a:pt x="7592092" y="3972497"/>
                </a:cubicBezTo>
                <a:cubicBezTo>
                  <a:pt x="7534085" y="3857720"/>
                  <a:pt x="7416642" y="3685508"/>
                  <a:pt x="7402640" y="3394424"/>
                </a:cubicBezTo>
                <a:cubicBezTo>
                  <a:pt x="7636764" y="3270218"/>
                  <a:pt x="7797165" y="3023902"/>
                  <a:pt x="7797165" y="2741866"/>
                </a:cubicBezTo>
                <a:close/>
              </a:path>
            </a:pathLst>
          </a:custGeom>
          <a:solidFill>
            <a:schemeClr val="bg1">
              <a:lumMod val="95000"/>
            </a:schemeClr>
          </a:solidFill>
          <a:ln w="5601" cap="flat">
            <a:noFill/>
            <a:prstDash val="solid"/>
            <a:miter/>
          </a:ln>
        </p:spPr>
        <p:txBody>
          <a:bodyPr rot="0" spcFirstLastPara="0" vertOverflow="overflow" horzOverflow="overflow" vert="horz" wrap="square" lIns="252000" tIns="45720" rIns="252000" bIns="324000" numCol="1" spcCol="0" rtlCol="0" fromWordArt="0" anchor="ctr" anchorCtr="0" forceAA="0" compatLnSpc="1">
            <a:prstTxWarp prst="textNoShape">
              <a:avLst/>
            </a:prstTxWarp>
            <a:noAutofit/>
          </a:bodyPr>
          <a:lstStyle/>
          <a:p>
            <a:pPr marL="457200" indent="-228600">
              <a:lnSpc>
                <a:spcPct val="110000"/>
              </a:lnSpc>
              <a:spcBef>
                <a:spcPts val="360"/>
              </a:spcBef>
              <a:buClr>
                <a:schemeClr val="accent1"/>
              </a:buClr>
              <a:buSzPts val="1800"/>
            </a:pPr>
            <a:r>
              <a:rPr lang="fr-FR" sz="3200" b="1" dirty="0">
                <a:ln w="10541" cmpd="sng">
                  <a:solidFill>
                    <a:schemeClr val="accent2"/>
                  </a:solidFill>
                  <a:prstDash val="solid"/>
                </a:ln>
                <a:solidFill>
                  <a:schemeClr val="accent2"/>
                </a:solidFill>
                <a:latin typeface="Times New Roman" pitchFamily="18" charset="0"/>
                <a:ea typeface="Barlow Light"/>
                <a:cs typeface="Times New Roman" pitchFamily="18" charset="0"/>
                <a:sym typeface="Barlow Light"/>
              </a:rPr>
              <a:t> </a:t>
            </a:r>
            <a:endParaRPr lang="ko-KR" altLang="en-US" sz="7200" b="1" dirty="0">
              <a:ln w="10541" cmpd="sng">
                <a:solidFill>
                  <a:schemeClr val="accent2"/>
                </a:solidFill>
                <a:prstDash val="solid"/>
              </a:ln>
              <a:latin typeface="Times New Roman" pitchFamily="18" charset="0"/>
              <a:ea typeface="Barlow Light"/>
              <a:cs typeface="Times New Roman" pitchFamily="18" charset="0"/>
              <a:sym typeface="Barlow Light"/>
            </a:endParaRPr>
          </a:p>
        </p:txBody>
      </p:sp>
      <p:sp>
        <p:nvSpPr>
          <p:cNvPr id="397" name="TextBox 5"/>
          <p:cNvSpPr txBox="1"/>
          <p:nvPr/>
        </p:nvSpPr>
        <p:spPr>
          <a:xfrm>
            <a:off x="1883529" y="158117"/>
            <a:ext cx="2480008" cy="2141612"/>
          </a:xfrm>
          <a:prstGeom prst="rect">
            <a:avLst/>
          </a:prstGeom>
        </p:spPr>
        <p:txBody>
          <a:bodyPr wrap="square" lIns="0" tIns="0" rIns="0" bIns="0" rtlCol="0" anchor="t">
            <a:spAutoFit/>
          </a:bodyPr>
          <a:lstStyle/>
          <a:p>
            <a:pPr>
              <a:lnSpc>
                <a:spcPts val="16737"/>
              </a:lnSpc>
            </a:pPr>
            <a:r>
              <a:rPr lang="en-US" sz="7200" dirty="0">
                <a:solidFill>
                  <a:srgbClr val="1B1B1B"/>
                </a:solidFill>
                <a:latin typeface="Poppins Medium Bold"/>
              </a:rPr>
              <a:t>Plan</a:t>
            </a:r>
          </a:p>
        </p:txBody>
      </p:sp>
    </p:spTree>
    <p:extLst>
      <p:ext uri="{BB962C8B-B14F-4D97-AF65-F5344CB8AC3E}">
        <p14:creationId xmlns:p14="http://schemas.microsoft.com/office/powerpoint/2010/main" val="162556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9"/>
                                        </p:tgtEl>
                                        <p:attrNameLst>
                                          <p:attrName>style.visibility</p:attrName>
                                        </p:attrNameLst>
                                      </p:cBhvr>
                                      <p:to>
                                        <p:strVal val="visible"/>
                                      </p:to>
                                    </p:set>
                                    <p:animEffect transition="in" filter="wipe(down)">
                                      <p:cBhvr>
                                        <p:cTn id="7" dur="500"/>
                                        <p:tgtEl>
                                          <p:spTgt spid="3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0"/>
                                        </p:tgtEl>
                                        <p:attrNameLst>
                                          <p:attrName>style.visibility</p:attrName>
                                        </p:attrNameLst>
                                      </p:cBhvr>
                                      <p:to>
                                        <p:strVal val="visible"/>
                                      </p:to>
                                    </p:set>
                                    <p:animEffect transition="in" filter="wipe(down)">
                                      <p:cBhvr>
                                        <p:cTn id="12" dur="500"/>
                                        <p:tgtEl>
                                          <p:spTgt spid="4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2"/>
                                        </p:tgtEl>
                                        <p:attrNameLst>
                                          <p:attrName>style.visibility</p:attrName>
                                        </p:attrNameLst>
                                      </p:cBhvr>
                                      <p:to>
                                        <p:strVal val="visible"/>
                                      </p:to>
                                    </p:set>
                                    <p:animEffect transition="in" filter="wipe(down)">
                                      <p:cBhvr>
                                        <p:cTn id="17" dur="500"/>
                                        <p:tgtEl>
                                          <p:spTgt spid="4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3"/>
                                        </p:tgtEl>
                                        <p:attrNameLst>
                                          <p:attrName>style.visibility</p:attrName>
                                        </p:attrNameLst>
                                      </p:cBhvr>
                                      <p:to>
                                        <p:strVal val="visible"/>
                                      </p:to>
                                    </p:set>
                                    <p:animEffect transition="in" filter="wipe(down)">
                                      <p:cBhvr>
                                        <p:cTn id="22" dur="5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6"/>
          <p:cNvGrpSpPr/>
          <p:nvPr/>
        </p:nvGrpSpPr>
        <p:grpSpPr>
          <a:xfrm>
            <a:off x="2258499" y="2750468"/>
            <a:ext cx="2316886" cy="47625"/>
            <a:chOff x="0" y="0"/>
            <a:chExt cx="610209" cy="12543"/>
          </a:xfrm>
        </p:grpSpPr>
        <p:sp>
          <p:nvSpPr>
            <p:cNvPr id="17" name="Freeform 17"/>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1B48AB"/>
            </a:solidFill>
          </p:spPr>
          <p:txBody>
            <a:bodyPr/>
            <a:lstStyle/>
            <a:p>
              <a:endParaRPr lang="en-US"/>
            </a:p>
          </p:txBody>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7978122" y="2750468"/>
            <a:ext cx="2316886" cy="47625"/>
            <a:chOff x="0" y="0"/>
            <a:chExt cx="610209" cy="12543"/>
          </a:xfrm>
        </p:grpSpPr>
        <p:sp>
          <p:nvSpPr>
            <p:cNvPr id="23" name="Freeform 23"/>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24" name="TextBox 2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3695568" y="2750468"/>
            <a:ext cx="2316886" cy="47625"/>
            <a:chOff x="0" y="0"/>
            <a:chExt cx="610209" cy="12543"/>
          </a:xfrm>
        </p:grpSpPr>
        <p:sp>
          <p:nvSpPr>
            <p:cNvPr id="29" name="Freeform 29"/>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30" name="TextBox 3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2" name="TextBox 32"/>
          <p:cNvSpPr txBox="1"/>
          <p:nvPr/>
        </p:nvSpPr>
        <p:spPr>
          <a:xfrm>
            <a:off x="2128066" y="1844450"/>
            <a:ext cx="2587599" cy="765722"/>
          </a:xfrm>
          <a:prstGeom prst="rect">
            <a:avLst/>
          </a:prstGeom>
        </p:spPr>
        <p:txBody>
          <a:bodyPr wrap="square" lIns="0" tIns="0" rIns="0" bIns="0" rtlCol="0" anchor="t">
            <a:spAutoFit/>
          </a:bodyPr>
          <a:lstStyle/>
          <a:p>
            <a:pPr algn="ctr">
              <a:lnSpc>
                <a:spcPts val="3096"/>
              </a:lnSpc>
            </a:pPr>
            <a:r>
              <a:rPr lang="en-US" sz="2400" b="1" dirty="0">
                <a:solidFill>
                  <a:srgbClr val="000000"/>
                </a:solidFill>
                <a:latin typeface="Poppins Medium Italics"/>
              </a:rPr>
              <a:t>Context</a:t>
            </a:r>
          </a:p>
          <a:p>
            <a:pPr algn="ctr">
              <a:lnSpc>
                <a:spcPts val="3096"/>
              </a:lnSpc>
            </a:pPr>
            <a:r>
              <a:rPr lang="en-US" sz="2400" b="1" dirty="0">
                <a:solidFill>
                  <a:srgbClr val="000000"/>
                </a:solidFill>
                <a:latin typeface="Poppins Medium Italics"/>
              </a:rPr>
              <a:t> d ’application</a:t>
            </a:r>
          </a:p>
        </p:txBody>
      </p:sp>
      <p:sp>
        <p:nvSpPr>
          <p:cNvPr id="34" name="TextBox 34"/>
          <p:cNvSpPr txBox="1"/>
          <p:nvPr/>
        </p:nvSpPr>
        <p:spPr>
          <a:xfrm>
            <a:off x="7842765" y="1791312"/>
            <a:ext cx="2587599" cy="765722"/>
          </a:xfrm>
          <a:prstGeom prst="rect">
            <a:avLst/>
          </a:prstGeom>
        </p:spPr>
        <p:txBody>
          <a:bodyPr lIns="0" tIns="0" rIns="0" bIns="0" rtlCol="0" anchor="t">
            <a:spAutoFit/>
          </a:bodyPr>
          <a:lstStyle/>
          <a:p>
            <a:pPr algn="ctr">
              <a:lnSpc>
                <a:spcPts val="3096"/>
              </a:lnSpc>
              <a:spcBef>
                <a:spcPct val="0"/>
              </a:spcBef>
            </a:pPr>
            <a:r>
              <a:rPr lang="en-US" sz="2400" dirty="0">
                <a:solidFill>
                  <a:srgbClr val="8D8D8D"/>
                </a:solidFill>
                <a:latin typeface="Poppins Medium Italics"/>
              </a:rPr>
              <a:t>Taches </a:t>
            </a:r>
          </a:p>
          <a:p>
            <a:pPr algn="ctr">
              <a:lnSpc>
                <a:spcPts val="3096"/>
              </a:lnSpc>
              <a:spcBef>
                <a:spcPct val="0"/>
              </a:spcBef>
            </a:pPr>
            <a:r>
              <a:rPr lang="en-US" sz="2400" dirty="0">
                <a:solidFill>
                  <a:srgbClr val="8D8D8D"/>
                </a:solidFill>
                <a:latin typeface="Poppins Medium Italics"/>
              </a:rPr>
              <a:t>effectués</a:t>
            </a:r>
          </a:p>
        </p:txBody>
      </p:sp>
      <p:sp>
        <p:nvSpPr>
          <p:cNvPr id="36" name="TextBox 36"/>
          <p:cNvSpPr txBox="1"/>
          <p:nvPr/>
        </p:nvSpPr>
        <p:spPr>
          <a:xfrm>
            <a:off x="13535693" y="1766386"/>
            <a:ext cx="2587599" cy="765722"/>
          </a:xfrm>
          <a:prstGeom prst="rect">
            <a:avLst/>
          </a:prstGeom>
        </p:spPr>
        <p:txBody>
          <a:bodyPr lIns="0" tIns="0" rIns="0" bIns="0" rtlCol="0" anchor="t">
            <a:spAutoFit/>
          </a:bodyPr>
          <a:lstStyle/>
          <a:p>
            <a:pPr algn="ctr">
              <a:lnSpc>
                <a:spcPts val="3096"/>
              </a:lnSpc>
              <a:spcBef>
                <a:spcPct val="0"/>
              </a:spcBef>
            </a:pPr>
            <a:r>
              <a:rPr lang="en-US" sz="2400" dirty="0">
                <a:solidFill>
                  <a:srgbClr val="8D8D8D"/>
                </a:solidFill>
                <a:latin typeface="Poppins Medium Italics" panose="020B0604020202020204" charset="0"/>
                <a:cs typeface="Poppins Medium Italics" panose="020B0604020202020204" charset="0"/>
              </a:rPr>
              <a:t>Types </a:t>
            </a:r>
          </a:p>
          <a:p>
            <a:pPr algn="ctr">
              <a:lnSpc>
                <a:spcPts val="3096"/>
              </a:lnSpc>
              <a:spcBef>
                <a:spcPct val="0"/>
              </a:spcBef>
            </a:pPr>
            <a:r>
              <a:rPr lang="en-US" sz="2400" dirty="0">
                <a:solidFill>
                  <a:srgbClr val="8D8D8D"/>
                </a:solidFill>
                <a:latin typeface="Poppins Medium Italics" panose="020B0604020202020204" charset="0"/>
                <a:cs typeface="Poppins Medium Italics" panose="020B0604020202020204" charset="0"/>
              </a:rPr>
              <a:t>d ’algorithm</a:t>
            </a:r>
          </a:p>
        </p:txBody>
      </p:sp>
      <p:grpSp>
        <p:nvGrpSpPr>
          <p:cNvPr id="43" name="Group 2">
            <a:extLst>
              <a:ext uri="{FF2B5EF4-FFF2-40B4-BE49-F238E27FC236}">
                <a16:creationId xmlns:a16="http://schemas.microsoft.com/office/drawing/2014/main" id="{975ECAEE-59F1-B9A4-3FE7-FB52AA0A10B9}"/>
              </a:ext>
            </a:extLst>
          </p:cNvPr>
          <p:cNvGrpSpPr/>
          <p:nvPr/>
        </p:nvGrpSpPr>
        <p:grpSpPr>
          <a:xfrm>
            <a:off x="1028700" y="-264467"/>
            <a:ext cx="5886814" cy="2049365"/>
            <a:chOff x="0" y="-109792"/>
            <a:chExt cx="1550437" cy="539750"/>
          </a:xfrm>
        </p:grpSpPr>
        <p:sp>
          <p:nvSpPr>
            <p:cNvPr id="44" name="Freeform 3">
              <a:extLst>
                <a:ext uri="{FF2B5EF4-FFF2-40B4-BE49-F238E27FC236}">
                  <a16:creationId xmlns:a16="http://schemas.microsoft.com/office/drawing/2014/main" id="{3F0E5D45-5674-A372-B38F-050A947CD329}"/>
                </a:ext>
              </a:extLst>
            </p:cNvPr>
            <p:cNvSpPr/>
            <p:nvPr/>
          </p:nvSpPr>
          <p:spPr>
            <a:xfrm>
              <a:off x="0" y="0"/>
              <a:ext cx="1550437" cy="357840"/>
            </a:xfrm>
            <a:custGeom>
              <a:avLst/>
              <a:gdLst/>
              <a:ahLst/>
              <a:cxnLst/>
              <a:rect l="l" t="t" r="r" b="b"/>
              <a:pathLst>
                <a:path w="1550437" h="357840">
                  <a:moveTo>
                    <a:pt x="1347237" y="0"/>
                  </a:moveTo>
                  <a:lnTo>
                    <a:pt x="0" y="0"/>
                  </a:lnTo>
                  <a:lnTo>
                    <a:pt x="0" y="357840"/>
                  </a:lnTo>
                  <a:lnTo>
                    <a:pt x="1347237" y="357840"/>
                  </a:lnTo>
                  <a:lnTo>
                    <a:pt x="1550437" y="178920"/>
                  </a:lnTo>
                  <a:lnTo>
                    <a:pt x="1347237" y="0"/>
                  </a:lnTo>
                  <a:close/>
                </a:path>
              </a:pathLst>
            </a:custGeom>
            <a:solidFill>
              <a:srgbClr val="1B48AB"/>
            </a:solidFill>
          </p:spPr>
          <p:txBody>
            <a:bodyPr/>
            <a:lstStyle/>
            <a:p>
              <a:endParaRPr lang="en-US" dirty="0"/>
            </a:p>
          </p:txBody>
        </p:sp>
        <p:sp>
          <p:nvSpPr>
            <p:cNvPr id="45" name="TextBox 4">
              <a:extLst>
                <a:ext uri="{FF2B5EF4-FFF2-40B4-BE49-F238E27FC236}">
                  <a16:creationId xmlns:a16="http://schemas.microsoft.com/office/drawing/2014/main" id="{8FF63B08-D0F9-CB7D-4021-2ADBA2F91634}"/>
                </a:ext>
              </a:extLst>
            </p:cNvPr>
            <p:cNvSpPr txBox="1"/>
            <p:nvPr/>
          </p:nvSpPr>
          <p:spPr>
            <a:xfrm>
              <a:off x="294053" y="-109792"/>
              <a:ext cx="872489"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Introduction</a:t>
              </a:r>
            </a:p>
          </p:txBody>
        </p:sp>
      </p:grpSp>
      <p:grpSp>
        <p:nvGrpSpPr>
          <p:cNvPr id="46" name="Group 5">
            <a:extLst>
              <a:ext uri="{FF2B5EF4-FFF2-40B4-BE49-F238E27FC236}">
                <a16:creationId xmlns:a16="http://schemas.microsoft.com/office/drawing/2014/main" id="{A1A3546A-EAB7-39C4-FC58-49FA6DD7872B}"/>
              </a:ext>
            </a:extLst>
          </p:cNvPr>
          <p:cNvGrpSpPr/>
          <p:nvPr/>
        </p:nvGrpSpPr>
        <p:grpSpPr>
          <a:xfrm>
            <a:off x="13522260" y="-266650"/>
            <a:ext cx="3737040" cy="2049365"/>
            <a:chOff x="0" y="-110367"/>
            <a:chExt cx="984241" cy="539750"/>
          </a:xfrm>
        </p:grpSpPr>
        <p:sp>
          <p:nvSpPr>
            <p:cNvPr id="47" name="Freeform 6">
              <a:extLst>
                <a:ext uri="{FF2B5EF4-FFF2-40B4-BE49-F238E27FC236}">
                  <a16:creationId xmlns:a16="http://schemas.microsoft.com/office/drawing/2014/main" id="{4294BF9B-F106-F657-69DD-B443399F001B}"/>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48" name="TextBox 7">
              <a:extLst>
                <a:ext uri="{FF2B5EF4-FFF2-40B4-BE49-F238E27FC236}">
                  <a16:creationId xmlns:a16="http://schemas.microsoft.com/office/drawing/2014/main" id="{B5DE9A37-0693-6052-5B62-0355E97C00CD}"/>
                </a:ext>
              </a:extLst>
            </p:cNvPr>
            <p:cNvSpPr txBox="1"/>
            <p:nvPr/>
          </p:nvSpPr>
          <p:spPr>
            <a:xfrm>
              <a:off x="234784" y="-110367"/>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Conclusion</a:t>
              </a:r>
            </a:p>
          </p:txBody>
        </p:sp>
      </p:grpSp>
      <p:grpSp>
        <p:nvGrpSpPr>
          <p:cNvPr id="49" name="Group 8">
            <a:extLst>
              <a:ext uri="{FF2B5EF4-FFF2-40B4-BE49-F238E27FC236}">
                <a16:creationId xmlns:a16="http://schemas.microsoft.com/office/drawing/2014/main" id="{AE410EC8-A41F-590C-1886-1CDAE952635F}"/>
              </a:ext>
            </a:extLst>
          </p:cNvPr>
          <p:cNvGrpSpPr/>
          <p:nvPr/>
        </p:nvGrpSpPr>
        <p:grpSpPr>
          <a:xfrm>
            <a:off x="10129779" y="-298757"/>
            <a:ext cx="3737040" cy="2049365"/>
            <a:chOff x="0" y="-118823"/>
            <a:chExt cx="984241" cy="539750"/>
          </a:xfrm>
        </p:grpSpPr>
        <p:sp>
          <p:nvSpPr>
            <p:cNvPr id="50" name="Freeform 9">
              <a:extLst>
                <a:ext uri="{FF2B5EF4-FFF2-40B4-BE49-F238E27FC236}">
                  <a16:creationId xmlns:a16="http://schemas.microsoft.com/office/drawing/2014/main" id="{2DA1AF05-7213-E1F4-7A39-067D1109811C}"/>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51" name="TextBox 10">
              <a:extLst>
                <a:ext uri="{FF2B5EF4-FFF2-40B4-BE49-F238E27FC236}">
                  <a16:creationId xmlns:a16="http://schemas.microsoft.com/office/drawing/2014/main" id="{D6FA2213-AABC-AD50-2EC1-6142B0529758}"/>
                </a:ext>
              </a:extLst>
            </p:cNvPr>
            <p:cNvSpPr txBox="1"/>
            <p:nvPr/>
          </p:nvSpPr>
          <p:spPr>
            <a:xfrm>
              <a:off x="252523" y="-118823"/>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Réalisation</a:t>
              </a:r>
            </a:p>
          </p:txBody>
        </p:sp>
      </p:grpSp>
      <p:grpSp>
        <p:nvGrpSpPr>
          <p:cNvPr id="52" name="Group 11">
            <a:extLst>
              <a:ext uri="{FF2B5EF4-FFF2-40B4-BE49-F238E27FC236}">
                <a16:creationId xmlns:a16="http://schemas.microsoft.com/office/drawing/2014/main" id="{1F57F6EC-3D2A-1C55-0303-009AC543FAF2}"/>
              </a:ext>
            </a:extLst>
          </p:cNvPr>
          <p:cNvGrpSpPr/>
          <p:nvPr/>
        </p:nvGrpSpPr>
        <p:grpSpPr>
          <a:xfrm>
            <a:off x="6700759" y="-264467"/>
            <a:ext cx="3737040" cy="2049365"/>
            <a:chOff x="0" y="-109792"/>
            <a:chExt cx="984241" cy="539750"/>
          </a:xfrm>
        </p:grpSpPr>
        <p:sp>
          <p:nvSpPr>
            <p:cNvPr id="53" name="Freeform 12">
              <a:extLst>
                <a:ext uri="{FF2B5EF4-FFF2-40B4-BE49-F238E27FC236}">
                  <a16:creationId xmlns:a16="http://schemas.microsoft.com/office/drawing/2014/main" id="{9C101BB4-321F-A72D-6380-CD5002FD4C58}"/>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dirty="0"/>
            </a:p>
          </p:txBody>
        </p:sp>
        <p:sp>
          <p:nvSpPr>
            <p:cNvPr id="54" name="TextBox 13">
              <a:extLst>
                <a:ext uri="{FF2B5EF4-FFF2-40B4-BE49-F238E27FC236}">
                  <a16:creationId xmlns:a16="http://schemas.microsoft.com/office/drawing/2014/main" id="{70952975-9C98-D35D-437B-378E48CA8DA4}"/>
                </a:ext>
              </a:extLst>
            </p:cNvPr>
            <p:cNvSpPr txBox="1"/>
            <p:nvPr/>
          </p:nvSpPr>
          <p:spPr>
            <a:xfrm>
              <a:off x="240021" y="-109792"/>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Etude technique</a:t>
              </a:r>
            </a:p>
          </p:txBody>
        </p:sp>
      </p:grpSp>
      <p:grpSp>
        <p:nvGrpSpPr>
          <p:cNvPr id="64" name="Group 43"/>
          <p:cNvGrpSpPr/>
          <p:nvPr/>
        </p:nvGrpSpPr>
        <p:grpSpPr>
          <a:xfrm>
            <a:off x="1028700" y="9374216"/>
            <a:ext cx="16230600" cy="47734"/>
            <a:chOff x="0" y="0"/>
            <a:chExt cx="4274726" cy="12572"/>
          </a:xfrm>
        </p:grpSpPr>
        <p:sp>
          <p:nvSpPr>
            <p:cNvPr id="65" name="Freeform 44"/>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en-US"/>
            </a:p>
          </p:txBody>
        </p:sp>
        <p:sp>
          <p:nvSpPr>
            <p:cNvPr id="66" name="TextBox 4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7" name="TextBox 47"/>
          <p:cNvSpPr txBox="1"/>
          <p:nvPr/>
        </p:nvSpPr>
        <p:spPr>
          <a:xfrm>
            <a:off x="9061926" y="9563100"/>
            <a:ext cx="234474" cy="547371"/>
          </a:xfrm>
          <a:prstGeom prst="rect">
            <a:avLst/>
          </a:prstGeom>
        </p:spPr>
        <p:txBody>
          <a:bodyPr lIns="0" tIns="0" rIns="0" bIns="0" rtlCol="0" anchor="t">
            <a:spAutoFit/>
          </a:bodyPr>
          <a:lstStyle/>
          <a:p>
            <a:pPr algn="ctr">
              <a:lnSpc>
                <a:spcPts val="4479"/>
              </a:lnSpc>
              <a:spcBef>
                <a:spcPct val="0"/>
              </a:spcBef>
            </a:pPr>
            <a:r>
              <a:rPr lang="en-US" sz="3199" dirty="0">
                <a:solidFill>
                  <a:srgbClr val="000000"/>
                </a:solidFill>
                <a:latin typeface="Poppins Medium"/>
              </a:rPr>
              <a:t>1</a:t>
            </a:r>
          </a:p>
        </p:txBody>
      </p:sp>
      <p:grpSp>
        <p:nvGrpSpPr>
          <p:cNvPr id="20" name="Group 19"/>
          <p:cNvGrpSpPr/>
          <p:nvPr/>
        </p:nvGrpSpPr>
        <p:grpSpPr>
          <a:xfrm>
            <a:off x="7733105" y="3500581"/>
            <a:ext cx="9133920" cy="733596"/>
            <a:chOff x="6781800" y="3753789"/>
            <a:chExt cx="9133920" cy="733596"/>
          </a:xfrm>
        </p:grpSpPr>
        <p:sp>
          <p:nvSpPr>
            <p:cNvPr id="33" name="Freeform 33"/>
            <p:cNvSpPr/>
            <p:nvPr/>
          </p:nvSpPr>
          <p:spPr>
            <a:xfrm>
              <a:off x="6781800" y="3753789"/>
              <a:ext cx="544307" cy="733596"/>
            </a:xfrm>
            <a:custGeom>
              <a:avLst/>
              <a:gdLst/>
              <a:ahLst/>
              <a:cxnLst/>
              <a:rect l="l" t="t" r="r" b="b"/>
              <a:pathLst>
                <a:path w="934855" h="972541">
                  <a:moveTo>
                    <a:pt x="0" y="0"/>
                  </a:moveTo>
                  <a:lnTo>
                    <a:pt x="934855" y="0"/>
                  </a:lnTo>
                  <a:lnTo>
                    <a:pt x="934855" y="972541"/>
                  </a:lnTo>
                  <a:lnTo>
                    <a:pt x="0" y="97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 name="TextBox 34"/>
            <p:cNvSpPr txBox="1"/>
            <p:nvPr/>
          </p:nvSpPr>
          <p:spPr>
            <a:xfrm>
              <a:off x="7476843" y="3983286"/>
              <a:ext cx="8438877" cy="437171"/>
            </a:xfrm>
            <a:prstGeom prst="rect">
              <a:avLst/>
            </a:prstGeom>
          </p:spPr>
          <p:txBody>
            <a:bodyPr wrap="square" lIns="0" tIns="0" rIns="0" bIns="0" rtlCol="0" anchor="t">
              <a:spAutoFit/>
            </a:bodyPr>
            <a:lstStyle/>
            <a:p>
              <a:pPr lvl="0">
                <a:lnSpc>
                  <a:spcPts val="3500"/>
                </a:lnSpc>
              </a:pPr>
              <a:r>
                <a:rPr lang="fr-FR" sz="2800" b="1" i="0" dirty="0">
                  <a:solidFill>
                    <a:srgbClr val="0D0D0D"/>
                  </a:solidFill>
                  <a:effectLst/>
                  <a:latin typeface="Poppins Medium" panose="00000600000000000000" pitchFamily="2" charset="0"/>
                  <a:cs typeface="Poppins Medium" panose="00000600000000000000" pitchFamily="2" charset="0"/>
                </a:rPr>
                <a:t>Plateforme de contenu informatif </a:t>
              </a:r>
            </a:p>
          </p:txBody>
        </p:sp>
      </p:grpSp>
      <p:grpSp>
        <p:nvGrpSpPr>
          <p:cNvPr id="3" name="Group 2"/>
          <p:cNvGrpSpPr/>
          <p:nvPr/>
        </p:nvGrpSpPr>
        <p:grpSpPr>
          <a:xfrm>
            <a:off x="7725477" y="4756327"/>
            <a:ext cx="8438876" cy="733596"/>
            <a:chOff x="6781800" y="3753789"/>
            <a:chExt cx="6983430" cy="733596"/>
          </a:xfrm>
        </p:grpSpPr>
        <p:sp>
          <p:nvSpPr>
            <p:cNvPr id="4" name="Freeform 33"/>
            <p:cNvSpPr/>
            <p:nvPr/>
          </p:nvSpPr>
          <p:spPr>
            <a:xfrm>
              <a:off x="6781800" y="3753789"/>
              <a:ext cx="544307" cy="733596"/>
            </a:xfrm>
            <a:custGeom>
              <a:avLst/>
              <a:gdLst/>
              <a:ahLst/>
              <a:cxnLst/>
              <a:rect l="l" t="t" r="r" b="b"/>
              <a:pathLst>
                <a:path w="934855" h="972541">
                  <a:moveTo>
                    <a:pt x="0" y="0"/>
                  </a:moveTo>
                  <a:lnTo>
                    <a:pt x="934855" y="0"/>
                  </a:lnTo>
                  <a:lnTo>
                    <a:pt x="934855" y="972541"/>
                  </a:lnTo>
                  <a:lnTo>
                    <a:pt x="0" y="97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dirty="0"/>
            </a:p>
          </p:txBody>
        </p:sp>
        <p:sp>
          <p:nvSpPr>
            <p:cNvPr id="7" name="TextBox 34"/>
            <p:cNvSpPr txBox="1"/>
            <p:nvPr/>
          </p:nvSpPr>
          <p:spPr>
            <a:xfrm>
              <a:off x="7478531" y="3996358"/>
              <a:ext cx="6286699" cy="448841"/>
            </a:xfrm>
            <a:prstGeom prst="rect">
              <a:avLst/>
            </a:prstGeom>
          </p:spPr>
          <p:txBody>
            <a:bodyPr wrap="square" lIns="0" tIns="0" rIns="0" bIns="0" rtlCol="0" anchor="t">
              <a:spAutoFit/>
            </a:bodyPr>
            <a:lstStyle/>
            <a:p>
              <a:pPr>
                <a:lnSpc>
                  <a:spcPts val="3500"/>
                </a:lnSpc>
              </a:pPr>
              <a:r>
                <a:rPr lang="fr-FR" sz="2800" b="1" i="0" dirty="0">
                  <a:solidFill>
                    <a:srgbClr val="0D0D0D"/>
                  </a:solidFill>
                  <a:effectLst/>
                  <a:latin typeface="Poppins Medium Bold" panose="020B0604020202020204" charset="0"/>
                  <a:cs typeface="Poppins Medium Bold" panose="020B0604020202020204" charset="0"/>
                </a:rPr>
                <a:t>Plateforme de référence et de soutien</a:t>
              </a:r>
              <a:endParaRPr lang="en-US" sz="2800" b="1" dirty="0">
                <a:solidFill>
                  <a:srgbClr val="000000"/>
                </a:solidFill>
                <a:latin typeface="Poppins Medium Bold" panose="020B0604020202020204" charset="0"/>
                <a:cs typeface="Poppins Medium Bold" panose="020B0604020202020204" charset="0"/>
              </a:endParaRPr>
            </a:p>
          </p:txBody>
        </p:sp>
      </p:grpSp>
      <p:grpSp>
        <p:nvGrpSpPr>
          <p:cNvPr id="8" name="Group 7"/>
          <p:cNvGrpSpPr/>
          <p:nvPr/>
        </p:nvGrpSpPr>
        <p:grpSpPr>
          <a:xfrm>
            <a:off x="7725477" y="6128602"/>
            <a:ext cx="10047168" cy="733596"/>
            <a:chOff x="6781800" y="3753789"/>
            <a:chExt cx="5692598" cy="733596"/>
          </a:xfrm>
        </p:grpSpPr>
        <p:sp>
          <p:nvSpPr>
            <p:cNvPr id="9" name="Freeform 33"/>
            <p:cNvSpPr/>
            <p:nvPr/>
          </p:nvSpPr>
          <p:spPr>
            <a:xfrm>
              <a:off x="6781800" y="3753789"/>
              <a:ext cx="307997" cy="733596"/>
            </a:xfrm>
            <a:custGeom>
              <a:avLst/>
              <a:gdLst/>
              <a:ahLst/>
              <a:cxnLst/>
              <a:rect l="l" t="t" r="r" b="b"/>
              <a:pathLst>
                <a:path w="934855" h="972541">
                  <a:moveTo>
                    <a:pt x="0" y="0"/>
                  </a:moveTo>
                  <a:lnTo>
                    <a:pt x="934855" y="0"/>
                  </a:lnTo>
                  <a:lnTo>
                    <a:pt x="934855" y="972541"/>
                  </a:lnTo>
                  <a:lnTo>
                    <a:pt x="0" y="97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34"/>
            <p:cNvSpPr txBox="1"/>
            <p:nvPr/>
          </p:nvSpPr>
          <p:spPr>
            <a:xfrm>
              <a:off x="7218162" y="3941332"/>
              <a:ext cx="5256236" cy="448841"/>
            </a:xfrm>
            <a:prstGeom prst="rect">
              <a:avLst/>
            </a:prstGeom>
          </p:spPr>
          <p:txBody>
            <a:bodyPr wrap="square" lIns="0" tIns="0" rIns="0" bIns="0" rtlCol="0" anchor="t">
              <a:spAutoFit/>
            </a:bodyPr>
            <a:lstStyle/>
            <a:p>
              <a:pPr>
                <a:lnSpc>
                  <a:spcPts val="3500"/>
                </a:lnSpc>
              </a:pPr>
              <a:r>
                <a:rPr lang="fr-FR" sz="2800" i="0" dirty="0">
                  <a:solidFill>
                    <a:srgbClr val="0D0D0D"/>
                  </a:solidFill>
                  <a:effectLst/>
                  <a:latin typeface="Poppins Medium Bold" panose="020B0604020202020204" charset="0"/>
                  <a:cs typeface="Poppins Medium Bold" panose="020B0604020202020204" charset="0"/>
                </a:rPr>
                <a:t>Plateforme de sensibilisation sur la violence </a:t>
              </a:r>
              <a:endParaRPr lang="en-US" sz="2800" dirty="0">
                <a:solidFill>
                  <a:srgbClr val="000000"/>
                </a:solidFill>
                <a:latin typeface="Poppins Medium Bold" panose="020B0604020202020204" charset="0"/>
                <a:cs typeface="Poppins Medium Bold" panose="020B0604020202020204" charset="0"/>
              </a:endParaRPr>
            </a:p>
          </p:txBody>
        </p:sp>
      </p:grpSp>
      <p:grpSp>
        <p:nvGrpSpPr>
          <p:cNvPr id="77" name="Group 76"/>
          <p:cNvGrpSpPr/>
          <p:nvPr/>
        </p:nvGrpSpPr>
        <p:grpSpPr>
          <a:xfrm>
            <a:off x="7725477" y="7488908"/>
            <a:ext cx="10435855" cy="733596"/>
            <a:chOff x="6781800" y="3753789"/>
            <a:chExt cx="5912822" cy="733596"/>
          </a:xfrm>
        </p:grpSpPr>
        <p:sp>
          <p:nvSpPr>
            <p:cNvPr id="78" name="Freeform 33"/>
            <p:cNvSpPr/>
            <p:nvPr/>
          </p:nvSpPr>
          <p:spPr>
            <a:xfrm>
              <a:off x="6781800" y="3753789"/>
              <a:ext cx="307997" cy="733596"/>
            </a:xfrm>
            <a:custGeom>
              <a:avLst/>
              <a:gdLst/>
              <a:ahLst/>
              <a:cxnLst/>
              <a:rect l="l" t="t" r="r" b="b"/>
              <a:pathLst>
                <a:path w="934855" h="972541">
                  <a:moveTo>
                    <a:pt x="0" y="0"/>
                  </a:moveTo>
                  <a:lnTo>
                    <a:pt x="934855" y="0"/>
                  </a:lnTo>
                  <a:lnTo>
                    <a:pt x="934855" y="972541"/>
                  </a:lnTo>
                  <a:lnTo>
                    <a:pt x="0" y="97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9" name="TextBox 34"/>
            <p:cNvSpPr txBox="1"/>
            <p:nvPr/>
          </p:nvSpPr>
          <p:spPr>
            <a:xfrm>
              <a:off x="7158991" y="3896474"/>
              <a:ext cx="5535631" cy="430887"/>
            </a:xfrm>
            <a:prstGeom prst="rect">
              <a:avLst/>
            </a:prstGeom>
          </p:spPr>
          <p:txBody>
            <a:bodyPr wrap="square" lIns="0" tIns="0" rIns="0" bIns="0" rtlCol="0" anchor="t">
              <a:spAutoFit/>
            </a:bodyPr>
            <a:lstStyle/>
            <a:p>
              <a:r>
                <a:rPr lang="en-US" sz="2800" b="0" i="0" dirty="0">
                  <a:solidFill>
                    <a:srgbClr val="0D0D0D"/>
                  </a:solidFill>
                  <a:effectLst/>
                  <a:latin typeface="Poppins Medium Bold" panose="020B0604020202020204" charset="0"/>
                  <a:cs typeface="Poppins Medium Bold" panose="020B0604020202020204" charset="0"/>
                </a:rPr>
                <a:t>Plateforme de recommendation personnalisée </a:t>
              </a:r>
              <a:endParaRPr lang="fr-FR" sz="2800" dirty="0">
                <a:solidFill>
                  <a:srgbClr val="000000"/>
                </a:solidFill>
                <a:latin typeface="Poppins Medium Bold" panose="020B0604020202020204" charset="0"/>
                <a:cs typeface="Poppins Medium Bold" panose="020B0604020202020204" charset="0"/>
              </a:endParaRPr>
            </a:p>
          </p:txBody>
        </p:sp>
      </p:grpSp>
      <p:sp>
        <p:nvSpPr>
          <p:cNvPr id="5" name="AutoShape 2" descr="Context-dependent Behavior Can Make Cooperation Flourish, 48% OFF">
            <a:extLst>
              <a:ext uri="{FF2B5EF4-FFF2-40B4-BE49-F238E27FC236}">
                <a16:creationId xmlns:a16="http://schemas.microsoft.com/office/drawing/2014/main" id="{82E57424-E976-FB40-1D27-AB3A0EF5495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8" name="Picture 4" descr="Context-dependent Behavior Can Make Cooperation Flourish, 48% OFF">
            <a:extLst>
              <a:ext uri="{FF2B5EF4-FFF2-40B4-BE49-F238E27FC236}">
                <a16:creationId xmlns:a16="http://schemas.microsoft.com/office/drawing/2014/main" id="{BD2BD552-F550-A45D-354B-7D4C20FA416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567" r="3111" b="9801"/>
          <a:stretch/>
        </p:blipFill>
        <p:spPr bwMode="auto">
          <a:xfrm>
            <a:off x="1362257" y="3308223"/>
            <a:ext cx="5219700" cy="5040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down)">
                                      <p:cBhvr>
                                        <p:cTn id="2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3"/>
          <p:cNvGrpSpPr/>
          <p:nvPr/>
        </p:nvGrpSpPr>
        <p:grpSpPr>
          <a:xfrm>
            <a:off x="1028700" y="9374216"/>
            <a:ext cx="16230600" cy="47734"/>
            <a:chOff x="0" y="0"/>
            <a:chExt cx="4274726" cy="12572"/>
          </a:xfrm>
        </p:grpSpPr>
        <p:sp>
          <p:nvSpPr>
            <p:cNvPr id="44" name="Freeform 44"/>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en-US"/>
            </a:p>
          </p:txBody>
        </p:sp>
        <p:sp>
          <p:nvSpPr>
            <p:cNvPr id="45" name="TextBox 4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7" name="TextBox 47"/>
          <p:cNvSpPr txBox="1"/>
          <p:nvPr/>
        </p:nvSpPr>
        <p:spPr>
          <a:xfrm>
            <a:off x="8991600" y="9486900"/>
            <a:ext cx="234474" cy="547371"/>
          </a:xfrm>
          <a:prstGeom prst="rect">
            <a:avLst/>
          </a:prstGeom>
        </p:spPr>
        <p:txBody>
          <a:bodyPr lIns="0" tIns="0" rIns="0" bIns="0" rtlCol="0" anchor="t">
            <a:spAutoFit/>
          </a:bodyPr>
          <a:lstStyle/>
          <a:p>
            <a:pPr algn="ctr">
              <a:lnSpc>
                <a:spcPts val="4479"/>
              </a:lnSpc>
              <a:spcBef>
                <a:spcPct val="0"/>
              </a:spcBef>
            </a:pPr>
            <a:r>
              <a:rPr lang="en-US" sz="3199" dirty="0">
                <a:solidFill>
                  <a:srgbClr val="000000"/>
                </a:solidFill>
                <a:latin typeface="Poppins Medium"/>
              </a:rPr>
              <a:t>2</a:t>
            </a:r>
          </a:p>
        </p:txBody>
      </p:sp>
      <p:sp>
        <p:nvSpPr>
          <p:cNvPr id="31" name="Freeform 17">
            <a:extLst>
              <a:ext uri="{FF2B5EF4-FFF2-40B4-BE49-F238E27FC236}">
                <a16:creationId xmlns:a16="http://schemas.microsoft.com/office/drawing/2014/main" id="{C10FF2E8-CC3C-2B35-D739-88A2F494AAF4}"/>
              </a:ext>
            </a:extLst>
          </p:cNvPr>
          <p:cNvSpPr/>
          <p:nvPr/>
        </p:nvSpPr>
        <p:spPr>
          <a:xfrm>
            <a:off x="2258499" y="2750468"/>
            <a:ext cx="2316886" cy="47625"/>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grpSp>
        <p:nvGrpSpPr>
          <p:cNvPr id="48" name="Group 28">
            <a:extLst>
              <a:ext uri="{FF2B5EF4-FFF2-40B4-BE49-F238E27FC236}">
                <a16:creationId xmlns:a16="http://schemas.microsoft.com/office/drawing/2014/main" id="{B45EE7C7-72A2-9967-A2AF-A9B9FDF3E0E4}"/>
              </a:ext>
            </a:extLst>
          </p:cNvPr>
          <p:cNvGrpSpPr/>
          <p:nvPr/>
        </p:nvGrpSpPr>
        <p:grpSpPr>
          <a:xfrm>
            <a:off x="13684465" y="2711513"/>
            <a:ext cx="2316886" cy="47625"/>
            <a:chOff x="0" y="0"/>
            <a:chExt cx="610209" cy="12543"/>
          </a:xfrm>
        </p:grpSpPr>
        <p:sp>
          <p:nvSpPr>
            <p:cNvPr id="49" name="Freeform 29">
              <a:extLst>
                <a:ext uri="{FF2B5EF4-FFF2-40B4-BE49-F238E27FC236}">
                  <a16:creationId xmlns:a16="http://schemas.microsoft.com/office/drawing/2014/main" id="{5C68B08F-3E92-71C0-57C7-C77F23DFACA2}"/>
                </a:ext>
              </a:extLst>
            </p:cNvPr>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50" name="TextBox 30">
              <a:extLst>
                <a:ext uri="{FF2B5EF4-FFF2-40B4-BE49-F238E27FC236}">
                  <a16:creationId xmlns:a16="http://schemas.microsoft.com/office/drawing/2014/main" id="{3590C697-ABBC-8375-4799-77422EBD90EC}"/>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1" name="TextBox 32">
            <a:extLst>
              <a:ext uri="{FF2B5EF4-FFF2-40B4-BE49-F238E27FC236}">
                <a16:creationId xmlns:a16="http://schemas.microsoft.com/office/drawing/2014/main" id="{109AAD7C-E219-7EF4-6211-8E5F81F69077}"/>
              </a:ext>
            </a:extLst>
          </p:cNvPr>
          <p:cNvSpPr txBox="1"/>
          <p:nvPr/>
        </p:nvSpPr>
        <p:spPr>
          <a:xfrm>
            <a:off x="2128066" y="1844450"/>
            <a:ext cx="2587599" cy="772668"/>
          </a:xfrm>
          <a:prstGeom prst="rect">
            <a:avLst/>
          </a:prstGeom>
        </p:spPr>
        <p:txBody>
          <a:bodyPr lIns="0" tIns="0" rIns="0" bIns="0" rtlCol="0" anchor="t">
            <a:spAutoFit/>
          </a:bodyPr>
          <a:lstStyle/>
          <a:p>
            <a:pPr algn="ctr">
              <a:lnSpc>
                <a:spcPts val="3096"/>
              </a:lnSpc>
            </a:pPr>
            <a:r>
              <a:rPr lang="en-US" sz="2400" dirty="0">
                <a:solidFill>
                  <a:schemeClr val="bg1">
                    <a:lumMod val="50000"/>
                  </a:schemeClr>
                </a:solidFill>
                <a:latin typeface="Poppins Medium Italics"/>
              </a:rPr>
              <a:t>Context</a:t>
            </a:r>
          </a:p>
          <a:p>
            <a:pPr algn="ctr">
              <a:lnSpc>
                <a:spcPts val="3096"/>
              </a:lnSpc>
            </a:pPr>
            <a:r>
              <a:rPr lang="en-US" sz="2400" dirty="0">
                <a:solidFill>
                  <a:schemeClr val="bg1">
                    <a:lumMod val="50000"/>
                  </a:schemeClr>
                </a:solidFill>
                <a:latin typeface="Poppins Medium Italics"/>
              </a:rPr>
              <a:t> d ’application</a:t>
            </a:r>
          </a:p>
        </p:txBody>
      </p:sp>
      <p:sp>
        <p:nvSpPr>
          <p:cNvPr id="55" name="TextBox 36">
            <a:extLst>
              <a:ext uri="{FF2B5EF4-FFF2-40B4-BE49-F238E27FC236}">
                <a16:creationId xmlns:a16="http://schemas.microsoft.com/office/drawing/2014/main" id="{18F2A3FC-A1EE-F1C0-355A-4C8B5A2C71C0}"/>
              </a:ext>
            </a:extLst>
          </p:cNvPr>
          <p:cNvSpPr txBox="1"/>
          <p:nvPr/>
        </p:nvSpPr>
        <p:spPr>
          <a:xfrm>
            <a:off x="13612855" y="1791921"/>
            <a:ext cx="2587599" cy="765722"/>
          </a:xfrm>
          <a:prstGeom prst="rect">
            <a:avLst/>
          </a:prstGeom>
        </p:spPr>
        <p:txBody>
          <a:bodyPr lIns="0" tIns="0" rIns="0" bIns="0" rtlCol="0" anchor="t">
            <a:spAutoFit/>
          </a:bodyPr>
          <a:lstStyle/>
          <a:p>
            <a:pPr algn="ctr">
              <a:lnSpc>
                <a:spcPts val="3096"/>
              </a:lnSpc>
              <a:spcBef>
                <a:spcPct val="0"/>
              </a:spcBef>
            </a:pPr>
            <a:r>
              <a:rPr lang="en-US" sz="2400" dirty="0">
                <a:solidFill>
                  <a:srgbClr val="8D8D8D"/>
                </a:solidFill>
                <a:latin typeface="Poppins Medium Italics" panose="020B0604020202020204" charset="0"/>
                <a:cs typeface="Poppins Medium Italics" panose="020B0604020202020204" charset="0"/>
              </a:rPr>
              <a:t>Types </a:t>
            </a:r>
          </a:p>
          <a:p>
            <a:pPr algn="ctr">
              <a:lnSpc>
                <a:spcPts val="3096"/>
              </a:lnSpc>
              <a:spcBef>
                <a:spcPct val="0"/>
              </a:spcBef>
            </a:pPr>
            <a:r>
              <a:rPr lang="en-US" sz="2400" dirty="0">
                <a:solidFill>
                  <a:srgbClr val="8D8D8D"/>
                </a:solidFill>
                <a:latin typeface="Poppins Medium Italics" panose="020B0604020202020204" charset="0"/>
                <a:cs typeface="Poppins Medium Italics" panose="020B0604020202020204" charset="0"/>
              </a:rPr>
              <a:t>d ’algorithm</a:t>
            </a:r>
          </a:p>
        </p:txBody>
      </p:sp>
      <p:grpSp>
        <p:nvGrpSpPr>
          <p:cNvPr id="56" name="Group 2">
            <a:extLst>
              <a:ext uri="{FF2B5EF4-FFF2-40B4-BE49-F238E27FC236}">
                <a16:creationId xmlns:a16="http://schemas.microsoft.com/office/drawing/2014/main" id="{F9C05D9C-E2A8-3EE5-4F34-AC90F36963DB}"/>
              </a:ext>
            </a:extLst>
          </p:cNvPr>
          <p:cNvGrpSpPr/>
          <p:nvPr/>
        </p:nvGrpSpPr>
        <p:grpSpPr>
          <a:xfrm>
            <a:off x="1028700" y="-264467"/>
            <a:ext cx="5886814" cy="2049365"/>
            <a:chOff x="0" y="-109792"/>
            <a:chExt cx="1550437" cy="539750"/>
          </a:xfrm>
        </p:grpSpPr>
        <p:sp>
          <p:nvSpPr>
            <p:cNvPr id="57" name="Freeform 3">
              <a:extLst>
                <a:ext uri="{FF2B5EF4-FFF2-40B4-BE49-F238E27FC236}">
                  <a16:creationId xmlns:a16="http://schemas.microsoft.com/office/drawing/2014/main" id="{6489EB44-2446-3200-0653-F7C618B8F882}"/>
                </a:ext>
              </a:extLst>
            </p:cNvPr>
            <p:cNvSpPr/>
            <p:nvPr/>
          </p:nvSpPr>
          <p:spPr>
            <a:xfrm>
              <a:off x="0" y="0"/>
              <a:ext cx="1550437" cy="357840"/>
            </a:xfrm>
            <a:custGeom>
              <a:avLst/>
              <a:gdLst/>
              <a:ahLst/>
              <a:cxnLst/>
              <a:rect l="l" t="t" r="r" b="b"/>
              <a:pathLst>
                <a:path w="1550437" h="357840">
                  <a:moveTo>
                    <a:pt x="1347237" y="0"/>
                  </a:moveTo>
                  <a:lnTo>
                    <a:pt x="0" y="0"/>
                  </a:lnTo>
                  <a:lnTo>
                    <a:pt x="0" y="357840"/>
                  </a:lnTo>
                  <a:lnTo>
                    <a:pt x="1347237" y="357840"/>
                  </a:lnTo>
                  <a:lnTo>
                    <a:pt x="1550437" y="178920"/>
                  </a:lnTo>
                  <a:lnTo>
                    <a:pt x="1347237" y="0"/>
                  </a:lnTo>
                  <a:close/>
                </a:path>
              </a:pathLst>
            </a:custGeom>
            <a:solidFill>
              <a:srgbClr val="1B48AB"/>
            </a:solidFill>
          </p:spPr>
          <p:txBody>
            <a:bodyPr/>
            <a:lstStyle/>
            <a:p>
              <a:endParaRPr lang="en-US" dirty="0"/>
            </a:p>
          </p:txBody>
        </p:sp>
        <p:sp>
          <p:nvSpPr>
            <p:cNvPr id="58" name="TextBox 4">
              <a:extLst>
                <a:ext uri="{FF2B5EF4-FFF2-40B4-BE49-F238E27FC236}">
                  <a16:creationId xmlns:a16="http://schemas.microsoft.com/office/drawing/2014/main" id="{7DCFF965-F606-1771-C555-55F0487C3C4E}"/>
                </a:ext>
              </a:extLst>
            </p:cNvPr>
            <p:cNvSpPr txBox="1"/>
            <p:nvPr/>
          </p:nvSpPr>
          <p:spPr>
            <a:xfrm>
              <a:off x="294053" y="-109792"/>
              <a:ext cx="872489"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Introduction</a:t>
              </a:r>
            </a:p>
          </p:txBody>
        </p:sp>
      </p:grpSp>
      <p:grpSp>
        <p:nvGrpSpPr>
          <p:cNvPr id="59" name="Group 5">
            <a:extLst>
              <a:ext uri="{FF2B5EF4-FFF2-40B4-BE49-F238E27FC236}">
                <a16:creationId xmlns:a16="http://schemas.microsoft.com/office/drawing/2014/main" id="{73804E16-E36B-4A01-5E43-1CB18ACD7BE7}"/>
              </a:ext>
            </a:extLst>
          </p:cNvPr>
          <p:cNvGrpSpPr/>
          <p:nvPr/>
        </p:nvGrpSpPr>
        <p:grpSpPr>
          <a:xfrm>
            <a:off x="13522260" y="-266650"/>
            <a:ext cx="3737040" cy="2049365"/>
            <a:chOff x="0" y="-110367"/>
            <a:chExt cx="984241" cy="539750"/>
          </a:xfrm>
        </p:grpSpPr>
        <p:sp>
          <p:nvSpPr>
            <p:cNvPr id="72" name="Freeform 6">
              <a:extLst>
                <a:ext uri="{FF2B5EF4-FFF2-40B4-BE49-F238E27FC236}">
                  <a16:creationId xmlns:a16="http://schemas.microsoft.com/office/drawing/2014/main" id="{3270AB09-B354-FFB2-3C1B-62396C6DC105}"/>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73" name="TextBox 7">
              <a:extLst>
                <a:ext uri="{FF2B5EF4-FFF2-40B4-BE49-F238E27FC236}">
                  <a16:creationId xmlns:a16="http://schemas.microsoft.com/office/drawing/2014/main" id="{C94269FD-737A-70E6-F062-CBDD23D1B3A9}"/>
                </a:ext>
              </a:extLst>
            </p:cNvPr>
            <p:cNvSpPr txBox="1"/>
            <p:nvPr/>
          </p:nvSpPr>
          <p:spPr>
            <a:xfrm>
              <a:off x="234784" y="-110367"/>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Conclusion</a:t>
              </a:r>
            </a:p>
          </p:txBody>
        </p:sp>
      </p:grpSp>
      <p:grpSp>
        <p:nvGrpSpPr>
          <p:cNvPr id="74" name="Group 8">
            <a:extLst>
              <a:ext uri="{FF2B5EF4-FFF2-40B4-BE49-F238E27FC236}">
                <a16:creationId xmlns:a16="http://schemas.microsoft.com/office/drawing/2014/main" id="{1D0F8444-368E-1A8A-7BAE-4DA2EDD88907}"/>
              </a:ext>
            </a:extLst>
          </p:cNvPr>
          <p:cNvGrpSpPr/>
          <p:nvPr/>
        </p:nvGrpSpPr>
        <p:grpSpPr>
          <a:xfrm>
            <a:off x="10129779" y="-298757"/>
            <a:ext cx="3737040" cy="2049365"/>
            <a:chOff x="0" y="-118823"/>
            <a:chExt cx="984241" cy="539750"/>
          </a:xfrm>
        </p:grpSpPr>
        <p:sp>
          <p:nvSpPr>
            <p:cNvPr id="75" name="Freeform 9">
              <a:extLst>
                <a:ext uri="{FF2B5EF4-FFF2-40B4-BE49-F238E27FC236}">
                  <a16:creationId xmlns:a16="http://schemas.microsoft.com/office/drawing/2014/main" id="{0087C264-13A0-9C30-93FE-ED2A375A48A9}"/>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76" name="TextBox 10">
              <a:extLst>
                <a:ext uri="{FF2B5EF4-FFF2-40B4-BE49-F238E27FC236}">
                  <a16:creationId xmlns:a16="http://schemas.microsoft.com/office/drawing/2014/main" id="{68194776-4570-059C-2774-DCDA70202539}"/>
                </a:ext>
              </a:extLst>
            </p:cNvPr>
            <p:cNvSpPr txBox="1"/>
            <p:nvPr/>
          </p:nvSpPr>
          <p:spPr>
            <a:xfrm>
              <a:off x="252523" y="-118823"/>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Réalisation</a:t>
              </a:r>
            </a:p>
          </p:txBody>
        </p:sp>
      </p:grpSp>
      <p:grpSp>
        <p:nvGrpSpPr>
          <p:cNvPr id="77" name="Group 11">
            <a:extLst>
              <a:ext uri="{FF2B5EF4-FFF2-40B4-BE49-F238E27FC236}">
                <a16:creationId xmlns:a16="http://schemas.microsoft.com/office/drawing/2014/main" id="{50BF5FB8-F246-D33E-3555-97EE0EA0433C}"/>
              </a:ext>
            </a:extLst>
          </p:cNvPr>
          <p:cNvGrpSpPr/>
          <p:nvPr/>
        </p:nvGrpSpPr>
        <p:grpSpPr>
          <a:xfrm>
            <a:off x="6700759" y="-264467"/>
            <a:ext cx="3737040" cy="2049365"/>
            <a:chOff x="0" y="-109792"/>
            <a:chExt cx="984241" cy="539750"/>
          </a:xfrm>
        </p:grpSpPr>
        <p:sp>
          <p:nvSpPr>
            <p:cNvPr id="78" name="Freeform 12">
              <a:extLst>
                <a:ext uri="{FF2B5EF4-FFF2-40B4-BE49-F238E27FC236}">
                  <a16:creationId xmlns:a16="http://schemas.microsoft.com/office/drawing/2014/main" id="{97CC8DB3-9247-58A7-5690-69ED4BC58EE8}"/>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dirty="0"/>
            </a:p>
          </p:txBody>
        </p:sp>
        <p:sp>
          <p:nvSpPr>
            <p:cNvPr id="79" name="TextBox 13">
              <a:extLst>
                <a:ext uri="{FF2B5EF4-FFF2-40B4-BE49-F238E27FC236}">
                  <a16:creationId xmlns:a16="http://schemas.microsoft.com/office/drawing/2014/main" id="{10FEBFAB-416F-F6BD-A08D-A0BF8ED3A8C5}"/>
                </a:ext>
              </a:extLst>
            </p:cNvPr>
            <p:cNvSpPr txBox="1"/>
            <p:nvPr/>
          </p:nvSpPr>
          <p:spPr>
            <a:xfrm>
              <a:off x="240021" y="-109792"/>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Etude technique</a:t>
              </a:r>
            </a:p>
          </p:txBody>
        </p:sp>
      </p:grpSp>
      <p:sp>
        <p:nvSpPr>
          <p:cNvPr id="3" name="TextBox 33">
            <a:extLst>
              <a:ext uri="{FF2B5EF4-FFF2-40B4-BE49-F238E27FC236}">
                <a16:creationId xmlns:a16="http://schemas.microsoft.com/office/drawing/2014/main" id="{D3769BE1-0D1E-41AF-4361-BF00A7A808A9}"/>
              </a:ext>
            </a:extLst>
          </p:cNvPr>
          <p:cNvSpPr txBox="1"/>
          <p:nvPr/>
        </p:nvSpPr>
        <p:spPr>
          <a:xfrm>
            <a:off x="8057951" y="1844450"/>
            <a:ext cx="2173667" cy="765722"/>
          </a:xfrm>
          <a:prstGeom prst="rect">
            <a:avLst/>
          </a:prstGeom>
        </p:spPr>
        <p:txBody>
          <a:bodyPr wrap="square" lIns="0" tIns="0" rIns="0" bIns="0" rtlCol="0" anchor="t">
            <a:spAutoFit/>
          </a:bodyPr>
          <a:lstStyle/>
          <a:p>
            <a:pPr algn="ctr">
              <a:lnSpc>
                <a:spcPts val="3096"/>
              </a:lnSpc>
              <a:spcBef>
                <a:spcPct val="0"/>
              </a:spcBef>
            </a:pPr>
            <a:r>
              <a:rPr lang="en-US" sz="2400" b="1" dirty="0">
                <a:latin typeface="Poppins Medium Italics"/>
              </a:rPr>
              <a:t>Taches effectués</a:t>
            </a:r>
          </a:p>
        </p:txBody>
      </p:sp>
      <p:sp>
        <p:nvSpPr>
          <p:cNvPr id="7" name="Freeform 20">
            <a:extLst>
              <a:ext uri="{FF2B5EF4-FFF2-40B4-BE49-F238E27FC236}">
                <a16:creationId xmlns:a16="http://schemas.microsoft.com/office/drawing/2014/main" id="{7FBB7B36-F0DE-B896-4308-293815F7AD76}"/>
              </a:ext>
            </a:extLst>
          </p:cNvPr>
          <p:cNvSpPr/>
          <p:nvPr/>
        </p:nvSpPr>
        <p:spPr>
          <a:xfrm>
            <a:off x="8067631" y="2735421"/>
            <a:ext cx="2316886" cy="47625"/>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1B48AB"/>
          </a:solidFill>
        </p:spPr>
        <p:txBody>
          <a:bodyPr/>
          <a:lstStyle/>
          <a:p>
            <a:endParaRPr lang="en-US"/>
          </a:p>
        </p:txBody>
      </p:sp>
      <p:sp>
        <p:nvSpPr>
          <p:cNvPr id="20" name="Oval 19">
            <a:extLst>
              <a:ext uri="{FF2B5EF4-FFF2-40B4-BE49-F238E27FC236}">
                <a16:creationId xmlns:a16="http://schemas.microsoft.com/office/drawing/2014/main" id="{81B708C6-8E57-2B73-E83D-05DBE07BBF17}"/>
              </a:ext>
            </a:extLst>
          </p:cNvPr>
          <p:cNvSpPr/>
          <p:nvPr/>
        </p:nvSpPr>
        <p:spPr>
          <a:xfrm>
            <a:off x="874497" y="6140597"/>
            <a:ext cx="4582057" cy="2190187"/>
          </a:xfrm>
          <a:prstGeom prst="ellipse">
            <a:avLst/>
          </a:prstGeom>
          <a:solidFill>
            <a:srgbClr val="542ED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500" b="1" dirty="0">
                <a:solidFill>
                  <a:srgbClr val="FFFFFF"/>
                </a:solidFill>
                <a:latin typeface="Tenorite" panose="00000500000000000000" pitchFamily="2" charset="0"/>
              </a:rPr>
              <a:t>Suggestion des cours et les plateformes</a:t>
            </a:r>
            <a:endParaRPr lang="en-US" sz="3500" dirty="0">
              <a:effectLst/>
            </a:endParaRPr>
          </a:p>
        </p:txBody>
      </p:sp>
      <p:sp>
        <p:nvSpPr>
          <p:cNvPr id="23" name="TextBox 22">
            <a:extLst>
              <a:ext uri="{FF2B5EF4-FFF2-40B4-BE49-F238E27FC236}">
                <a16:creationId xmlns:a16="http://schemas.microsoft.com/office/drawing/2014/main" id="{539DF147-8070-711E-8353-9D5E4AD8FCA4}"/>
              </a:ext>
            </a:extLst>
          </p:cNvPr>
          <p:cNvSpPr txBox="1"/>
          <p:nvPr/>
        </p:nvSpPr>
        <p:spPr>
          <a:xfrm>
            <a:off x="4492962" y="5622741"/>
            <a:ext cx="9303781" cy="646331"/>
          </a:xfrm>
          <a:prstGeom prst="rect">
            <a:avLst/>
          </a:prstGeom>
          <a:noFill/>
        </p:spPr>
        <p:txBody>
          <a:bodyPr wrap="square">
            <a:spAutoFit/>
          </a:bodyPr>
          <a:lstStyle/>
          <a:p>
            <a:pPr algn="ctr"/>
            <a:r>
              <a:rPr lang="en-US" sz="1800" b="1" dirty="0">
                <a:solidFill>
                  <a:schemeClr val="bg1"/>
                </a:solidFill>
                <a:latin typeface="Tenorite" panose="00000500000000000000" pitchFamily="2" charset="0"/>
              </a:rPr>
              <a:t>Suggestion des Platformes et des courses</a:t>
            </a:r>
          </a:p>
          <a:p>
            <a:pPr algn="ctr"/>
            <a:r>
              <a:rPr lang="en-US" sz="1800" b="1" dirty="0">
                <a:solidFill>
                  <a:schemeClr val="bg1"/>
                </a:solidFill>
                <a:latin typeface="Tenorite" panose="00000500000000000000" pitchFamily="2" charset="0"/>
              </a:rPr>
              <a:t>Suggestion des Platformes et des courses</a:t>
            </a:r>
          </a:p>
        </p:txBody>
      </p:sp>
      <p:sp>
        <p:nvSpPr>
          <p:cNvPr id="34" name="Oval 33">
            <a:extLst>
              <a:ext uri="{FF2B5EF4-FFF2-40B4-BE49-F238E27FC236}">
                <a16:creationId xmlns:a16="http://schemas.microsoft.com/office/drawing/2014/main" id="{173E6FDE-3473-4B05-A62F-4DE39029796B}"/>
              </a:ext>
            </a:extLst>
          </p:cNvPr>
          <p:cNvSpPr/>
          <p:nvPr/>
        </p:nvSpPr>
        <p:spPr>
          <a:xfrm>
            <a:off x="6546569" y="5516446"/>
            <a:ext cx="5118666" cy="2060226"/>
          </a:xfrm>
          <a:prstGeom prst="ellipse">
            <a:avLst/>
          </a:prstGeom>
          <a:solidFill>
            <a:srgbClr val="542ED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bg1"/>
                </a:solidFill>
                <a:latin typeface="Tenorite" panose="00000500000000000000" pitchFamily="2" charset="0"/>
              </a:rPr>
              <a:t>Systeme de recommendation des livres  </a:t>
            </a:r>
          </a:p>
        </p:txBody>
      </p:sp>
      <p:sp>
        <p:nvSpPr>
          <p:cNvPr id="36" name="Oval 35">
            <a:extLst>
              <a:ext uri="{FF2B5EF4-FFF2-40B4-BE49-F238E27FC236}">
                <a16:creationId xmlns:a16="http://schemas.microsoft.com/office/drawing/2014/main" id="{CE887F2A-1FB9-916A-8922-C2B504CEEC18}"/>
              </a:ext>
            </a:extLst>
          </p:cNvPr>
          <p:cNvSpPr/>
          <p:nvPr/>
        </p:nvSpPr>
        <p:spPr>
          <a:xfrm>
            <a:off x="12831447" y="6272129"/>
            <a:ext cx="5118666" cy="2060226"/>
          </a:xfrm>
          <a:prstGeom prst="ellipse">
            <a:avLst/>
          </a:prstGeom>
          <a:solidFill>
            <a:srgbClr val="542ED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500" b="1" dirty="0">
                <a:solidFill>
                  <a:srgbClr val="FFFFFF"/>
                </a:solidFill>
                <a:latin typeface="Tenorite" panose="00000500000000000000" pitchFamily="2" charset="0"/>
              </a:rPr>
              <a:t>Visualisation des Statistiques</a:t>
            </a:r>
            <a:endParaRPr lang="en-US" sz="3500" dirty="0">
              <a:effectLst/>
            </a:endParaRPr>
          </a:p>
        </p:txBody>
      </p:sp>
      <p:cxnSp>
        <p:nvCxnSpPr>
          <p:cNvPr id="52" name="Connector: Curved 51">
            <a:extLst>
              <a:ext uri="{FF2B5EF4-FFF2-40B4-BE49-F238E27FC236}">
                <a16:creationId xmlns:a16="http://schemas.microsoft.com/office/drawing/2014/main" id="{1D95C434-69DA-FECD-E69D-FD1978198EC9}"/>
              </a:ext>
            </a:extLst>
          </p:cNvPr>
          <p:cNvCxnSpPr>
            <a:cxnSpLocks/>
          </p:cNvCxnSpPr>
          <p:nvPr/>
        </p:nvCxnSpPr>
        <p:spPr>
          <a:xfrm rot="10800000" flipV="1">
            <a:off x="2994404" y="2759137"/>
            <a:ext cx="6149599" cy="3381459"/>
          </a:xfrm>
          <a:prstGeom prst="curvedConnector3">
            <a:avLst>
              <a:gd name="adj1" fmla="val 50000"/>
            </a:avLst>
          </a:prstGeom>
          <a:ln>
            <a:solidFill>
              <a:srgbClr val="1A094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278CDCF9-AFD2-4F77-FC07-63839287C4E4}"/>
              </a:ext>
            </a:extLst>
          </p:cNvPr>
          <p:cNvCxnSpPr>
            <a:cxnSpLocks/>
          </p:cNvCxnSpPr>
          <p:nvPr/>
        </p:nvCxnSpPr>
        <p:spPr>
          <a:xfrm rot="5400000">
            <a:off x="7825267" y="4129108"/>
            <a:ext cx="2787375" cy="12700"/>
          </a:xfrm>
          <a:prstGeom prst="curvedConnector3">
            <a:avLst/>
          </a:prstGeom>
          <a:ln>
            <a:solidFill>
              <a:srgbClr val="1A094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8DE29B4C-24C1-A62B-9F4B-776190DF2D46}"/>
              </a:ext>
            </a:extLst>
          </p:cNvPr>
          <p:cNvCxnSpPr>
            <a:cxnSpLocks/>
          </p:cNvCxnSpPr>
          <p:nvPr/>
        </p:nvCxnSpPr>
        <p:spPr>
          <a:xfrm>
            <a:off x="9225305" y="2759138"/>
            <a:ext cx="6002209" cy="3509934"/>
          </a:xfrm>
          <a:prstGeom prst="curvedConnector3">
            <a:avLst>
              <a:gd name="adj1" fmla="val 50000"/>
            </a:avLst>
          </a:prstGeom>
          <a:ln>
            <a:solidFill>
              <a:srgbClr val="1A094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down)">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4"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15616" y="2743745"/>
            <a:ext cx="2316886" cy="47625"/>
            <a:chOff x="0" y="0"/>
            <a:chExt cx="610209" cy="12543"/>
          </a:xfrm>
        </p:grpSpPr>
        <p:sp>
          <p:nvSpPr>
            <p:cNvPr id="3" name="Freeform 3"/>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8371376" y="2743635"/>
            <a:ext cx="1812882" cy="57715"/>
            <a:chOff x="0" y="0"/>
            <a:chExt cx="610209" cy="12543"/>
          </a:xfrm>
        </p:grpSpPr>
        <p:sp>
          <p:nvSpPr>
            <p:cNvPr id="9" name="Freeform 9"/>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7" name="TextBox 37"/>
          <p:cNvSpPr txBox="1"/>
          <p:nvPr/>
        </p:nvSpPr>
        <p:spPr>
          <a:xfrm>
            <a:off x="2185183" y="1837727"/>
            <a:ext cx="2587599" cy="772668"/>
          </a:xfrm>
          <a:prstGeom prst="rect">
            <a:avLst/>
          </a:prstGeom>
        </p:spPr>
        <p:txBody>
          <a:bodyPr lIns="0" tIns="0" rIns="0" bIns="0" rtlCol="0" anchor="t">
            <a:spAutoFit/>
          </a:bodyPr>
          <a:lstStyle/>
          <a:p>
            <a:pPr algn="ctr">
              <a:lnSpc>
                <a:spcPts val="3096"/>
              </a:lnSpc>
            </a:pPr>
            <a:r>
              <a:rPr lang="en-US" sz="2400" dirty="0">
                <a:solidFill>
                  <a:schemeClr val="bg1">
                    <a:lumMod val="50000"/>
                  </a:schemeClr>
                </a:solidFill>
                <a:latin typeface="Poppins Medium Italics"/>
              </a:rPr>
              <a:t>Context</a:t>
            </a:r>
          </a:p>
          <a:p>
            <a:pPr algn="ctr">
              <a:lnSpc>
                <a:spcPts val="3096"/>
              </a:lnSpc>
            </a:pPr>
            <a:r>
              <a:rPr lang="en-US" sz="2400" dirty="0">
                <a:solidFill>
                  <a:schemeClr val="bg1">
                    <a:lumMod val="50000"/>
                  </a:schemeClr>
                </a:solidFill>
                <a:latin typeface="Poppins Medium Italics"/>
              </a:rPr>
              <a:t> d ’application</a:t>
            </a:r>
          </a:p>
        </p:txBody>
      </p:sp>
      <p:sp>
        <p:nvSpPr>
          <p:cNvPr id="39" name="TextBox 39"/>
          <p:cNvSpPr txBox="1"/>
          <p:nvPr/>
        </p:nvSpPr>
        <p:spPr>
          <a:xfrm>
            <a:off x="7907317" y="1879282"/>
            <a:ext cx="2587599" cy="765722"/>
          </a:xfrm>
          <a:prstGeom prst="rect">
            <a:avLst/>
          </a:prstGeom>
        </p:spPr>
        <p:txBody>
          <a:bodyPr lIns="0" tIns="0" rIns="0" bIns="0" rtlCol="0" anchor="t">
            <a:spAutoFit/>
          </a:bodyPr>
          <a:lstStyle/>
          <a:p>
            <a:pPr algn="ctr">
              <a:lnSpc>
                <a:spcPts val="3096"/>
              </a:lnSpc>
              <a:spcBef>
                <a:spcPct val="0"/>
              </a:spcBef>
            </a:pPr>
            <a:r>
              <a:rPr lang="en-US" sz="2400" dirty="0">
                <a:solidFill>
                  <a:srgbClr val="8D8D8D"/>
                </a:solidFill>
                <a:latin typeface="Poppins Medium Italics"/>
              </a:rPr>
              <a:t>Taches </a:t>
            </a:r>
          </a:p>
          <a:p>
            <a:pPr algn="ctr">
              <a:lnSpc>
                <a:spcPts val="3096"/>
              </a:lnSpc>
              <a:spcBef>
                <a:spcPct val="0"/>
              </a:spcBef>
            </a:pPr>
            <a:r>
              <a:rPr lang="en-US" sz="2400" dirty="0">
                <a:solidFill>
                  <a:srgbClr val="8D8D8D"/>
                </a:solidFill>
                <a:latin typeface="Poppins Medium Italics"/>
              </a:rPr>
              <a:t>effectués</a:t>
            </a:r>
          </a:p>
        </p:txBody>
      </p:sp>
      <p:sp>
        <p:nvSpPr>
          <p:cNvPr id="41" name="TextBox 41"/>
          <p:cNvSpPr txBox="1"/>
          <p:nvPr/>
        </p:nvSpPr>
        <p:spPr>
          <a:xfrm>
            <a:off x="13629452" y="1721615"/>
            <a:ext cx="2587599" cy="765722"/>
          </a:xfrm>
          <a:prstGeom prst="rect">
            <a:avLst/>
          </a:prstGeom>
        </p:spPr>
        <p:txBody>
          <a:bodyPr lIns="0" tIns="0" rIns="0" bIns="0" rtlCol="0" anchor="t">
            <a:spAutoFit/>
          </a:bodyPr>
          <a:lstStyle/>
          <a:p>
            <a:pPr algn="ctr">
              <a:lnSpc>
                <a:spcPts val="3096"/>
              </a:lnSpc>
              <a:spcBef>
                <a:spcPct val="0"/>
              </a:spcBef>
            </a:pPr>
            <a:r>
              <a:rPr lang="en-US" sz="2400" b="1" dirty="0">
                <a:latin typeface="Poppins Medium Italics" panose="020B0604020202020204" charset="0"/>
                <a:cs typeface="Poppins Medium Italics" panose="020B0604020202020204" charset="0"/>
              </a:rPr>
              <a:t>Types </a:t>
            </a:r>
          </a:p>
          <a:p>
            <a:pPr algn="ctr">
              <a:lnSpc>
                <a:spcPts val="3096"/>
              </a:lnSpc>
              <a:spcBef>
                <a:spcPct val="0"/>
              </a:spcBef>
            </a:pPr>
            <a:r>
              <a:rPr lang="en-US" sz="2400" b="1" dirty="0" err="1">
                <a:latin typeface="Poppins Medium Italics" panose="020B0604020202020204" charset="0"/>
                <a:cs typeface="Poppins Medium Italics" panose="020B0604020202020204" charset="0"/>
              </a:rPr>
              <a:t>d’algorithme</a:t>
            </a:r>
            <a:r>
              <a:rPr lang="en-US" sz="2400" b="1" dirty="0">
                <a:latin typeface="Poppins Medium Italics" panose="020B0604020202020204" charset="0"/>
                <a:cs typeface="Poppins Medium Italics" panose="020B0604020202020204" charset="0"/>
              </a:rPr>
              <a:t> </a:t>
            </a:r>
          </a:p>
        </p:txBody>
      </p:sp>
      <p:grpSp>
        <p:nvGrpSpPr>
          <p:cNvPr id="43" name="Group 43"/>
          <p:cNvGrpSpPr/>
          <p:nvPr/>
        </p:nvGrpSpPr>
        <p:grpSpPr>
          <a:xfrm>
            <a:off x="1085817" y="9367493"/>
            <a:ext cx="16230600" cy="47734"/>
            <a:chOff x="0" y="0"/>
            <a:chExt cx="4274726" cy="12572"/>
          </a:xfrm>
        </p:grpSpPr>
        <p:sp>
          <p:nvSpPr>
            <p:cNvPr id="44" name="Freeform 44"/>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en-US"/>
            </a:p>
          </p:txBody>
        </p:sp>
        <p:sp>
          <p:nvSpPr>
            <p:cNvPr id="45" name="TextBox 4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7" name="TextBox 47"/>
          <p:cNvSpPr txBox="1"/>
          <p:nvPr/>
        </p:nvSpPr>
        <p:spPr>
          <a:xfrm>
            <a:off x="9093802" y="9556377"/>
            <a:ext cx="259715" cy="547371"/>
          </a:xfrm>
          <a:prstGeom prst="rect">
            <a:avLst/>
          </a:prstGeom>
        </p:spPr>
        <p:txBody>
          <a:bodyPr lIns="0" tIns="0" rIns="0" bIns="0" rtlCol="0" anchor="t">
            <a:spAutoFit/>
          </a:bodyPr>
          <a:lstStyle/>
          <a:p>
            <a:pPr algn="ctr">
              <a:lnSpc>
                <a:spcPts val="4479"/>
              </a:lnSpc>
              <a:spcBef>
                <a:spcPct val="0"/>
              </a:spcBef>
            </a:pPr>
            <a:r>
              <a:rPr lang="en-US" sz="3199" dirty="0">
                <a:solidFill>
                  <a:srgbClr val="000000"/>
                </a:solidFill>
                <a:latin typeface="Poppins Medium"/>
              </a:rPr>
              <a:t>3</a:t>
            </a:r>
          </a:p>
        </p:txBody>
      </p:sp>
      <p:grpSp>
        <p:nvGrpSpPr>
          <p:cNvPr id="61" name="Group 2">
            <a:extLst>
              <a:ext uri="{FF2B5EF4-FFF2-40B4-BE49-F238E27FC236}">
                <a16:creationId xmlns:a16="http://schemas.microsoft.com/office/drawing/2014/main" id="{89B9DC17-01B5-02F4-887B-332000B21FBB}"/>
              </a:ext>
            </a:extLst>
          </p:cNvPr>
          <p:cNvGrpSpPr/>
          <p:nvPr/>
        </p:nvGrpSpPr>
        <p:grpSpPr>
          <a:xfrm>
            <a:off x="1085817" y="-271190"/>
            <a:ext cx="5886814" cy="2049365"/>
            <a:chOff x="0" y="-109792"/>
            <a:chExt cx="1550437" cy="539750"/>
          </a:xfrm>
        </p:grpSpPr>
        <p:sp>
          <p:nvSpPr>
            <p:cNvPr id="62" name="Freeform 3">
              <a:extLst>
                <a:ext uri="{FF2B5EF4-FFF2-40B4-BE49-F238E27FC236}">
                  <a16:creationId xmlns:a16="http://schemas.microsoft.com/office/drawing/2014/main" id="{7DB8906A-E077-4A4A-81BC-8A1E0D61D01F}"/>
                </a:ext>
              </a:extLst>
            </p:cNvPr>
            <p:cNvSpPr/>
            <p:nvPr/>
          </p:nvSpPr>
          <p:spPr>
            <a:xfrm>
              <a:off x="0" y="0"/>
              <a:ext cx="1550437" cy="357840"/>
            </a:xfrm>
            <a:custGeom>
              <a:avLst/>
              <a:gdLst/>
              <a:ahLst/>
              <a:cxnLst/>
              <a:rect l="l" t="t" r="r" b="b"/>
              <a:pathLst>
                <a:path w="1550437" h="357840">
                  <a:moveTo>
                    <a:pt x="1347237" y="0"/>
                  </a:moveTo>
                  <a:lnTo>
                    <a:pt x="0" y="0"/>
                  </a:lnTo>
                  <a:lnTo>
                    <a:pt x="0" y="357840"/>
                  </a:lnTo>
                  <a:lnTo>
                    <a:pt x="1347237" y="357840"/>
                  </a:lnTo>
                  <a:lnTo>
                    <a:pt x="1550437" y="178920"/>
                  </a:lnTo>
                  <a:lnTo>
                    <a:pt x="1347237" y="0"/>
                  </a:lnTo>
                  <a:close/>
                </a:path>
              </a:pathLst>
            </a:custGeom>
            <a:solidFill>
              <a:srgbClr val="1B48AB"/>
            </a:solidFill>
          </p:spPr>
          <p:txBody>
            <a:bodyPr/>
            <a:lstStyle/>
            <a:p>
              <a:endParaRPr lang="en-US" dirty="0"/>
            </a:p>
          </p:txBody>
        </p:sp>
        <p:sp>
          <p:nvSpPr>
            <p:cNvPr id="63" name="TextBox 4">
              <a:extLst>
                <a:ext uri="{FF2B5EF4-FFF2-40B4-BE49-F238E27FC236}">
                  <a16:creationId xmlns:a16="http://schemas.microsoft.com/office/drawing/2014/main" id="{3EF693E1-2B42-E32D-1EB1-5F31D31A71A0}"/>
                </a:ext>
              </a:extLst>
            </p:cNvPr>
            <p:cNvSpPr txBox="1"/>
            <p:nvPr/>
          </p:nvSpPr>
          <p:spPr>
            <a:xfrm>
              <a:off x="294053" y="-109792"/>
              <a:ext cx="872489"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Introduction</a:t>
              </a:r>
            </a:p>
          </p:txBody>
        </p:sp>
      </p:grpSp>
      <p:grpSp>
        <p:nvGrpSpPr>
          <p:cNvPr id="64" name="Group 5">
            <a:extLst>
              <a:ext uri="{FF2B5EF4-FFF2-40B4-BE49-F238E27FC236}">
                <a16:creationId xmlns:a16="http://schemas.microsoft.com/office/drawing/2014/main" id="{702E36DF-3DA6-771F-6AB0-7C950F2C4E9C}"/>
              </a:ext>
            </a:extLst>
          </p:cNvPr>
          <p:cNvGrpSpPr/>
          <p:nvPr/>
        </p:nvGrpSpPr>
        <p:grpSpPr>
          <a:xfrm>
            <a:off x="13579377" y="-273373"/>
            <a:ext cx="3737040" cy="2049365"/>
            <a:chOff x="0" y="-110367"/>
            <a:chExt cx="984241" cy="539750"/>
          </a:xfrm>
        </p:grpSpPr>
        <p:sp>
          <p:nvSpPr>
            <p:cNvPr id="65" name="Freeform 6">
              <a:extLst>
                <a:ext uri="{FF2B5EF4-FFF2-40B4-BE49-F238E27FC236}">
                  <a16:creationId xmlns:a16="http://schemas.microsoft.com/office/drawing/2014/main" id="{34BEE164-192B-D511-1F22-66AC597375D5}"/>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66" name="TextBox 7">
              <a:extLst>
                <a:ext uri="{FF2B5EF4-FFF2-40B4-BE49-F238E27FC236}">
                  <a16:creationId xmlns:a16="http://schemas.microsoft.com/office/drawing/2014/main" id="{5FEA17E0-A011-1211-1245-00D78AB253E8}"/>
                </a:ext>
              </a:extLst>
            </p:cNvPr>
            <p:cNvSpPr txBox="1"/>
            <p:nvPr/>
          </p:nvSpPr>
          <p:spPr>
            <a:xfrm>
              <a:off x="234784" y="-110367"/>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Conclusion</a:t>
              </a:r>
            </a:p>
          </p:txBody>
        </p:sp>
      </p:grpSp>
      <p:grpSp>
        <p:nvGrpSpPr>
          <p:cNvPr id="67" name="Group 8">
            <a:extLst>
              <a:ext uri="{FF2B5EF4-FFF2-40B4-BE49-F238E27FC236}">
                <a16:creationId xmlns:a16="http://schemas.microsoft.com/office/drawing/2014/main" id="{A0CEBA15-CE52-1D24-190D-DEE1B1BCF9D4}"/>
              </a:ext>
            </a:extLst>
          </p:cNvPr>
          <p:cNvGrpSpPr/>
          <p:nvPr/>
        </p:nvGrpSpPr>
        <p:grpSpPr>
          <a:xfrm>
            <a:off x="10186896" y="-305480"/>
            <a:ext cx="3737040" cy="2049365"/>
            <a:chOff x="0" y="-118823"/>
            <a:chExt cx="984241" cy="539750"/>
          </a:xfrm>
        </p:grpSpPr>
        <p:sp>
          <p:nvSpPr>
            <p:cNvPr id="68" name="Freeform 9">
              <a:extLst>
                <a:ext uri="{FF2B5EF4-FFF2-40B4-BE49-F238E27FC236}">
                  <a16:creationId xmlns:a16="http://schemas.microsoft.com/office/drawing/2014/main" id="{C3F6EAFD-C021-7989-D5A6-03B88BA0A781}"/>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69" name="TextBox 10">
              <a:extLst>
                <a:ext uri="{FF2B5EF4-FFF2-40B4-BE49-F238E27FC236}">
                  <a16:creationId xmlns:a16="http://schemas.microsoft.com/office/drawing/2014/main" id="{F1058048-CFE0-430C-20AB-DC9BE237DC8B}"/>
                </a:ext>
              </a:extLst>
            </p:cNvPr>
            <p:cNvSpPr txBox="1"/>
            <p:nvPr/>
          </p:nvSpPr>
          <p:spPr>
            <a:xfrm>
              <a:off x="252523" y="-118823"/>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Réalisation</a:t>
              </a:r>
            </a:p>
          </p:txBody>
        </p:sp>
      </p:grpSp>
      <p:grpSp>
        <p:nvGrpSpPr>
          <p:cNvPr id="70" name="Group 11">
            <a:extLst>
              <a:ext uri="{FF2B5EF4-FFF2-40B4-BE49-F238E27FC236}">
                <a16:creationId xmlns:a16="http://schemas.microsoft.com/office/drawing/2014/main" id="{C64E875A-DB87-934A-019A-8CD97F6A4699}"/>
              </a:ext>
            </a:extLst>
          </p:cNvPr>
          <p:cNvGrpSpPr/>
          <p:nvPr/>
        </p:nvGrpSpPr>
        <p:grpSpPr>
          <a:xfrm>
            <a:off x="6757876" y="-271190"/>
            <a:ext cx="3737040" cy="2049365"/>
            <a:chOff x="0" y="-109792"/>
            <a:chExt cx="984241" cy="539750"/>
          </a:xfrm>
        </p:grpSpPr>
        <p:sp>
          <p:nvSpPr>
            <p:cNvPr id="71" name="Freeform 12">
              <a:extLst>
                <a:ext uri="{FF2B5EF4-FFF2-40B4-BE49-F238E27FC236}">
                  <a16:creationId xmlns:a16="http://schemas.microsoft.com/office/drawing/2014/main" id="{5B672270-C0B6-B82A-4B95-4F7362FC6341}"/>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dirty="0"/>
            </a:p>
          </p:txBody>
        </p:sp>
        <p:sp>
          <p:nvSpPr>
            <p:cNvPr id="72" name="TextBox 13">
              <a:extLst>
                <a:ext uri="{FF2B5EF4-FFF2-40B4-BE49-F238E27FC236}">
                  <a16:creationId xmlns:a16="http://schemas.microsoft.com/office/drawing/2014/main" id="{EFE8BCC6-9F29-930A-CF21-C18485809D6A}"/>
                </a:ext>
              </a:extLst>
            </p:cNvPr>
            <p:cNvSpPr txBox="1"/>
            <p:nvPr/>
          </p:nvSpPr>
          <p:spPr>
            <a:xfrm>
              <a:off x="240021" y="-109792"/>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Etude technique</a:t>
              </a:r>
            </a:p>
          </p:txBody>
        </p:sp>
      </p:grpSp>
      <p:grpSp>
        <p:nvGrpSpPr>
          <p:cNvPr id="26" name="Group 11">
            <a:extLst>
              <a:ext uri="{FF2B5EF4-FFF2-40B4-BE49-F238E27FC236}">
                <a16:creationId xmlns:a16="http://schemas.microsoft.com/office/drawing/2014/main" id="{505193BA-3950-692B-BD39-05711254DCDC}"/>
              </a:ext>
            </a:extLst>
          </p:cNvPr>
          <p:cNvGrpSpPr/>
          <p:nvPr/>
        </p:nvGrpSpPr>
        <p:grpSpPr>
          <a:xfrm>
            <a:off x="13850651" y="2719932"/>
            <a:ext cx="2316886" cy="47625"/>
            <a:chOff x="0" y="0"/>
            <a:chExt cx="610209" cy="12543"/>
          </a:xfrm>
        </p:grpSpPr>
        <p:sp>
          <p:nvSpPr>
            <p:cNvPr id="27" name="Freeform 12">
              <a:extLst>
                <a:ext uri="{FF2B5EF4-FFF2-40B4-BE49-F238E27FC236}">
                  <a16:creationId xmlns:a16="http://schemas.microsoft.com/office/drawing/2014/main" id="{D9F1FD31-B5B3-5B0F-65F5-2996FDE49672}"/>
                </a:ext>
              </a:extLst>
            </p:cNvPr>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1B48AB"/>
            </a:solidFill>
          </p:spPr>
          <p:txBody>
            <a:bodyPr/>
            <a:lstStyle/>
            <a:p>
              <a:endParaRPr lang="en-US"/>
            </a:p>
          </p:txBody>
        </p:sp>
        <p:sp>
          <p:nvSpPr>
            <p:cNvPr id="28" name="TextBox 13">
              <a:extLst>
                <a:ext uri="{FF2B5EF4-FFF2-40B4-BE49-F238E27FC236}">
                  <a16:creationId xmlns:a16="http://schemas.microsoft.com/office/drawing/2014/main" id="{445F8F8C-90A6-60DD-0825-8F2565EFD57C}"/>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4">
            <a:extLst>
              <a:ext uri="{FF2B5EF4-FFF2-40B4-BE49-F238E27FC236}">
                <a16:creationId xmlns:a16="http://schemas.microsoft.com/office/drawing/2014/main" id="{4DA2C909-9BF5-5862-5DF0-22F77F85E1AC}"/>
              </a:ext>
            </a:extLst>
          </p:cNvPr>
          <p:cNvGrpSpPr/>
          <p:nvPr/>
        </p:nvGrpSpPr>
        <p:grpSpPr>
          <a:xfrm>
            <a:off x="8223578" y="3563135"/>
            <a:ext cx="4542675" cy="1531188"/>
            <a:chOff x="1945852" y="3552726"/>
            <a:chExt cx="5373299" cy="2458831"/>
          </a:xfrm>
        </p:grpSpPr>
        <p:sp>
          <p:nvSpPr>
            <p:cNvPr id="6" name="Speech Bubble: Rectangle with Corners Rounded 5">
              <a:extLst>
                <a:ext uri="{FF2B5EF4-FFF2-40B4-BE49-F238E27FC236}">
                  <a16:creationId xmlns:a16="http://schemas.microsoft.com/office/drawing/2014/main" id="{2C535F4B-2CCF-D1D9-9C00-50E47843B41D}"/>
                </a:ext>
              </a:extLst>
            </p:cNvPr>
            <p:cNvSpPr/>
            <p:nvPr/>
          </p:nvSpPr>
          <p:spPr>
            <a:xfrm>
              <a:off x="1945852" y="3552726"/>
              <a:ext cx="5373299" cy="2181804"/>
            </a:xfrm>
            <a:prstGeom prst="wedgeRoundRectCallout">
              <a:avLst>
                <a:gd name="adj1" fmla="val -21128"/>
                <a:gd name="adj2" fmla="val 51028"/>
                <a:gd name="adj3" fmla="val 16667"/>
              </a:avLst>
            </a:prstGeom>
            <a:solidFill>
              <a:schemeClr val="accent1">
                <a:lumMod val="20000"/>
                <a:lumOff val="8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AC4ADB-13A0-CEC5-4862-2DA9665DCBDB}"/>
                </a:ext>
              </a:extLst>
            </p:cNvPr>
            <p:cNvSpPr txBox="1"/>
            <p:nvPr/>
          </p:nvSpPr>
          <p:spPr>
            <a:xfrm>
              <a:off x="2071892" y="4281726"/>
              <a:ext cx="5247259" cy="1729831"/>
            </a:xfrm>
            <a:prstGeom prst="rect">
              <a:avLst/>
            </a:prstGeom>
            <a:noFill/>
          </p:spPr>
          <p:txBody>
            <a:bodyPr wrap="square" rtlCol="0">
              <a:spAutoFit/>
            </a:bodyPr>
            <a:lstStyle/>
            <a:p>
              <a:r>
                <a:rPr lang="en-US" sz="3200" dirty="0" err="1">
                  <a:latin typeface="Poppins Medium Bold" panose="020B0604020202020204" charset="0"/>
                  <a:cs typeface="Poppins Medium Bold" panose="020B0604020202020204" charset="0"/>
                </a:rPr>
                <a:t>Basé</a:t>
              </a:r>
              <a:r>
                <a:rPr lang="en-US" sz="3200" dirty="0">
                  <a:latin typeface="Poppins Medium Bold" panose="020B0604020202020204" charset="0"/>
                  <a:cs typeface="Poppins Medium Bold" panose="020B0604020202020204" charset="0"/>
                </a:rPr>
                <a:t> sur le </a:t>
              </a:r>
              <a:r>
                <a:rPr lang="en-US" sz="3200" dirty="0" err="1">
                  <a:latin typeface="Poppins Medium Bold" panose="020B0604020202020204" charset="0"/>
                  <a:cs typeface="Poppins Medium Bold" panose="020B0604020202020204" charset="0"/>
                </a:rPr>
                <a:t>contenu</a:t>
              </a:r>
              <a:endParaRPr lang="en-US" sz="3200" dirty="0">
                <a:latin typeface="Poppins Medium Bold" panose="020B0604020202020204" charset="0"/>
                <a:cs typeface="Poppins Medium Bold" panose="020B0604020202020204" charset="0"/>
              </a:endParaRPr>
            </a:p>
          </p:txBody>
        </p:sp>
      </p:grpSp>
      <p:grpSp>
        <p:nvGrpSpPr>
          <p:cNvPr id="14" name="Group 13">
            <a:extLst>
              <a:ext uri="{FF2B5EF4-FFF2-40B4-BE49-F238E27FC236}">
                <a16:creationId xmlns:a16="http://schemas.microsoft.com/office/drawing/2014/main" id="{DFCAC679-BD56-1DB0-5871-B06772AF3F1C}"/>
              </a:ext>
            </a:extLst>
          </p:cNvPr>
          <p:cNvGrpSpPr/>
          <p:nvPr/>
        </p:nvGrpSpPr>
        <p:grpSpPr>
          <a:xfrm>
            <a:off x="8223579" y="5730495"/>
            <a:ext cx="4175223" cy="1283566"/>
            <a:chOff x="11213085" y="3590357"/>
            <a:chExt cx="5085434" cy="2106541"/>
          </a:xfrm>
        </p:grpSpPr>
        <p:sp>
          <p:nvSpPr>
            <p:cNvPr id="18" name="Speech Bubble: Rectangle with Corners Rounded 17">
              <a:extLst>
                <a:ext uri="{FF2B5EF4-FFF2-40B4-BE49-F238E27FC236}">
                  <a16:creationId xmlns:a16="http://schemas.microsoft.com/office/drawing/2014/main" id="{EB535EDE-DE8A-B6DA-E499-3701BDA76791}"/>
                </a:ext>
              </a:extLst>
            </p:cNvPr>
            <p:cNvSpPr/>
            <p:nvPr/>
          </p:nvSpPr>
          <p:spPr>
            <a:xfrm>
              <a:off x="11213085" y="3590357"/>
              <a:ext cx="5085434" cy="2106541"/>
            </a:xfrm>
            <a:prstGeom prst="wedgeRoundRectCallout">
              <a:avLst>
                <a:gd name="adj1" fmla="val -21366"/>
                <a:gd name="adj2" fmla="val 49361"/>
                <a:gd name="adj3" fmla="val 1666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C240B81-C3E0-A791-9D72-7D5C8069FAE6}"/>
                </a:ext>
              </a:extLst>
            </p:cNvPr>
            <p:cNvSpPr txBox="1"/>
            <p:nvPr/>
          </p:nvSpPr>
          <p:spPr>
            <a:xfrm>
              <a:off x="11423815" y="4305334"/>
              <a:ext cx="4737537" cy="847037"/>
            </a:xfrm>
            <a:prstGeom prst="rect">
              <a:avLst/>
            </a:prstGeom>
            <a:noFill/>
          </p:spPr>
          <p:txBody>
            <a:bodyPr wrap="square" rtlCol="0">
              <a:spAutoFit/>
            </a:bodyPr>
            <a:lstStyle/>
            <a:p>
              <a:r>
                <a:rPr lang="en-US" sz="3200" dirty="0" err="1">
                  <a:latin typeface="Poppins Medium Bold" panose="020B0604020202020204" charset="0"/>
                  <a:cs typeface="Poppins Medium Bold" panose="020B0604020202020204" charset="0"/>
                </a:rPr>
                <a:t>Collaboratif</a:t>
              </a:r>
              <a:endParaRPr lang="en-US" sz="3200" dirty="0">
                <a:latin typeface="Poppins Medium Bold" panose="020B0604020202020204" charset="0"/>
                <a:cs typeface="Poppins Medium Bold" panose="020B0604020202020204" charset="0"/>
              </a:endParaRPr>
            </a:p>
          </p:txBody>
        </p:sp>
      </p:grpSp>
      <p:grpSp>
        <p:nvGrpSpPr>
          <p:cNvPr id="20" name="Group 19">
            <a:extLst>
              <a:ext uri="{FF2B5EF4-FFF2-40B4-BE49-F238E27FC236}">
                <a16:creationId xmlns:a16="http://schemas.microsoft.com/office/drawing/2014/main" id="{C7AF9247-6FB5-3D89-26A6-74618FD9EE1D}"/>
              </a:ext>
            </a:extLst>
          </p:cNvPr>
          <p:cNvGrpSpPr/>
          <p:nvPr/>
        </p:nvGrpSpPr>
        <p:grpSpPr>
          <a:xfrm>
            <a:off x="8284118" y="7652006"/>
            <a:ext cx="3200284" cy="1077218"/>
            <a:chOff x="7737098" y="7172671"/>
            <a:chExt cx="3404429" cy="1395300"/>
          </a:xfrm>
        </p:grpSpPr>
        <p:sp>
          <p:nvSpPr>
            <p:cNvPr id="21" name="Speech Bubble: Rectangle with Corners Rounded 20">
              <a:extLst>
                <a:ext uri="{FF2B5EF4-FFF2-40B4-BE49-F238E27FC236}">
                  <a16:creationId xmlns:a16="http://schemas.microsoft.com/office/drawing/2014/main" id="{974D8455-2F13-1C30-EAA7-855851F993C0}"/>
                </a:ext>
              </a:extLst>
            </p:cNvPr>
            <p:cNvSpPr/>
            <p:nvPr/>
          </p:nvSpPr>
          <p:spPr>
            <a:xfrm>
              <a:off x="7737098" y="7172671"/>
              <a:ext cx="3404429" cy="1395300"/>
            </a:xfrm>
            <a:prstGeom prst="wedgeRoundRectCallout">
              <a:avLst>
                <a:gd name="adj1" fmla="val -21922"/>
                <a:gd name="adj2" fmla="val 44788"/>
                <a:gd name="adj3" fmla="val 16667"/>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AC411B4-6814-2674-AF68-3A57FC2E96F0}"/>
                </a:ext>
              </a:extLst>
            </p:cNvPr>
            <p:cNvSpPr txBox="1"/>
            <p:nvPr/>
          </p:nvSpPr>
          <p:spPr>
            <a:xfrm>
              <a:off x="8240300" y="7510009"/>
              <a:ext cx="2165908" cy="837180"/>
            </a:xfrm>
            <a:prstGeom prst="rect">
              <a:avLst/>
            </a:prstGeom>
            <a:noFill/>
          </p:spPr>
          <p:txBody>
            <a:bodyPr wrap="square" rtlCol="0">
              <a:spAutoFit/>
            </a:bodyPr>
            <a:lstStyle/>
            <a:p>
              <a:r>
                <a:rPr lang="en-US" sz="3600" dirty="0" err="1">
                  <a:latin typeface="Poppins Medium Bold" panose="020B0604020202020204" charset="0"/>
                  <a:cs typeface="Poppins Medium Bold" panose="020B0604020202020204" charset="0"/>
                </a:rPr>
                <a:t>Hybride</a:t>
              </a:r>
              <a:endParaRPr lang="en-US" sz="3600" dirty="0">
                <a:latin typeface="Poppins Medium Bold" panose="020B0604020202020204" charset="0"/>
                <a:cs typeface="Poppins Medium Bold" panose="020B0604020202020204" charset="0"/>
              </a:endParaRPr>
            </a:p>
          </p:txBody>
        </p:sp>
      </p:grpSp>
      <p:cxnSp>
        <p:nvCxnSpPr>
          <p:cNvPr id="24" name="Connector: Curved 23">
            <a:extLst>
              <a:ext uri="{FF2B5EF4-FFF2-40B4-BE49-F238E27FC236}">
                <a16:creationId xmlns:a16="http://schemas.microsoft.com/office/drawing/2014/main" id="{68DCA93C-B31E-B0A4-882D-F241956636F5}"/>
              </a:ext>
            </a:extLst>
          </p:cNvPr>
          <p:cNvCxnSpPr>
            <a:cxnSpLocks/>
            <a:stCxn id="1026" idx="3"/>
            <a:endCxn id="6" idx="1"/>
          </p:cNvCxnSpPr>
          <p:nvPr/>
        </p:nvCxnSpPr>
        <p:spPr>
          <a:xfrm flipV="1">
            <a:off x="5745155" y="4242473"/>
            <a:ext cx="2478423" cy="16582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Moteur de recommandation temps-réel : le Graal du Digital Marketing">
            <a:extLst>
              <a:ext uri="{FF2B5EF4-FFF2-40B4-BE49-F238E27FC236}">
                <a16:creationId xmlns:a16="http://schemas.microsoft.com/office/drawing/2014/main" id="{11E8DC29-71C5-50A0-DC48-F511077D89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19117"/>
          <a:stretch/>
        </p:blipFill>
        <p:spPr bwMode="auto">
          <a:xfrm>
            <a:off x="262849" y="4206236"/>
            <a:ext cx="5482306" cy="338899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or: Curved 28">
            <a:extLst>
              <a:ext uri="{FF2B5EF4-FFF2-40B4-BE49-F238E27FC236}">
                <a16:creationId xmlns:a16="http://schemas.microsoft.com/office/drawing/2014/main" id="{508655D6-FBCE-CB22-CF5E-7B4E58328A92}"/>
              </a:ext>
            </a:extLst>
          </p:cNvPr>
          <p:cNvCxnSpPr>
            <a:cxnSpLocks/>
            <a:endCxn id="18" idx="1"/>
          </p:cNvCxnSpPr>
          <p:nvPr/>
        </p:nvCxnSpPr>
        <p:spPr>
          <a:xfrm flipV="1">
            <a:off x="5745155" y="6372278"/>
            <a:ext cx="2478424" cy="23314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A8452845-B6BC-D677-80AD-0FE59562489B}"/>
              </a:ext>
            </a:extLst>
          </p:cNvPr>
          <p:cNvCxnSpPr>
            <a:cxnSpLocks/>
            <a:endCxn id="21" idx="1"/>
          </p:cNvCxnSpPr>
          <p:nvPr/>
        </p:nvCxnSpPr>
        <p:spPr>
          <a:xfrm>
            <a:off x="5745155" y="7427366"/>
            <a:ext cx="2538963" cy="76324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F6875CA-48BF-4CC9-242E-DD2EAA0FE0B0}"/>
              </a:ext>
            </a:extLst>
          </p:cNvPr>
          <p:cNvSpPr txBox="1"/>
          <p:nvPr/>
        </p:nvSpPr>
        <p:spPr>
          <a:xfrm>
            <a:off x="616925" y="3286082"/>
            <a:ext cx="5774338" cy="646331"/>
          </a:xfrm>
          <a:prstGeom prst="rect">
            <a:avLst/>
          </a:prstGeom>
          <a:noFill/>
        </p:spPr>
        <p:txBody>
          <a:bodyPr wrap="none" rtlCol="0">
            <a:spAutoFit/>
          </a:bodyPr>
          <a:lstStyle/>
          <a:p>
            <a:r>
              <a:rPr lang="fr-FR" sz="3600" b="1" dirty="0"/>
              <a:t>Système de recommandation</a:t>
            </a:r>
          </a:p>
        </p:txBody>
      </p:sp>
      <p:pic>
        <p:nvPicPr>
          <p:cNvPr id="2050" name="Picture 2" descr="Les moteurs de recommandations (recommender system) | by Thao Ly | Medium">
            <a:extLst>
              <a:ext uri="{FF2B5EF4-FFF2-40B4-BE49-F238E27FC236}">
                <a16:creationId xmlns:a16="http://schemas.microsoft.com/office/drawing/2014/main" id="{4D09EEFE-4604-D067-DF92-1214AE9F07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491"/>
          <a:stretch/>
        </p:blipFill>
        <p:spPr bwMode="auto">
          <a:xfrm>
            <a:off x="13792336" y="3154073"/>
            <a:ext cx="3071417" cy="24016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s moteurs de recommandations (recommender system) | by Thao Ly | Medium">
            <a:extLst>
              <a:ext uri="{FF2B5EF4-FFF2-40B4-BE49-F238E27FC236}">
                <a16:creationId xmlns:a16="http://schemas.microsoft.com/office/drawing/2014/main" id="{F80F8FFB-2FA2-26BA-F9DD-86B462FE87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916"/>
          <a:stretch/>
        </p:blipFill>
        <p:spPr bwMode="auto">
          <a:xfrm>
            <a:off x="13923936" y="6047034"/>
            <a:ext cx="2602971" cy="3013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wipe(down)">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22" presetClass="entr" presetSubtype="4"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nodeType="withEffect">
                                  <p:stCondLst>
                                    <p:cond delay="0"/>
                                  </p:stCondLst>
                                  <p:childTnLst>
                                    <p:set>
                                      <p:cBhvr>
                                        <p:cTn id="31" dur="1" fill="hold">
                                          <p:stCondLst>
                                            <p:cond delay="0"/>
                                          </p:stCondLst>
                                        </p:cTn>
                                        <p:tgtEl>
                                          <p:spTgt spid="2052"/>
                                        </p:tgtEl>
                                        <p:attrNameLst>
                                          <p:attrName>style.visibility</p:attrName>
                                        </p:attrNameLst>
                                      </p:cBhvr>
                                      <p:to>
                                        <p:strVal val="visible"/>
                                      </p:to>
                                    </p:set>
                                    <p:animEffect transition="in" filter="wipe(down)">
                                      <p:cBhvr>
                                        <p:cTn id="32" dur="500"/>
                                        <p:tgtEl>
                                          <p:spTgt spid="20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500"/>
                                        <p:tgtEl>
                                          <p:spTgt spid="42"/>
                                        </p:tgtEl>
                                      </p:cBhvr>
                                    </p:animEffect>
                                  </p:childTnLst>
                                </p:cTn>
                              </p:par>
                              <p:par>
                                <p:cTn id="38" presetID="22" presetClass="entr" presetSubtype="4"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15073" y="2729672"/>
            <a:ext cx="2316886" cy="47625"/>
            <a:chOff x="0" y="0"/>
            <a:chExt cx="610209" cy="12543"/>
          </a:xfrm>
        </p:grpSpPr>
        <p:sp>
          <p:nvSpPr>
            <p:cNvPr id="3" name="Freeform 3"/>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1B48AB"/>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7986418" y="2714293"/>
            <a:ext cx="2316886" cy="47625"/>
            <a:chOff x="0" y="0"/>
            <a:chExt cx="610209" cy="12543"/>
          </a:xfrm>
        </p:grpSpPr>
        <p:sp>
          <p:nvSpPr>
            <p:cNvPr id="6" name="Freeform 6"/>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3556042" y="2750360"/>
            <a:ext cx="2316886" cy="47625"/>
            <a:chOff x="0" y="0"/>
            <a:chExt cx="610209" cy="12543"/>
          </a:xfrm>
        </p:grpSpPr>
        <p:sp>
          <p:nvSpPr>
            <p:cNvPr id="12" name="Freeform 12"/>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415073" y="1908487"/>
            <a:ext cx="2587598" cy="765722"/>
          </a:xfrm>
          <a:prstGeom prst="rect">
            <a:avLst/>
          </a:prstGeom>
        </p:spPr>
        <p:txBody>
          <a:bodyPr wrap="square" lIns="0" tIns="0" rIns="0" bIns="0" rtlCol="0" anchor="t">
            <a:spAutoFit/>
          </a:bodyPr>
          <a:lstStyle/>
          <a:p>
            <a:pPr algn="ctr">
              <a:lnSpc>
                <a:spcPts val="3096"/>
              </a:lnSpc>
              <a:spcBef>
                <a:spcPct val="0"/>
              </a:spcBef>
            </a:pPr>
            <a:r>
              <a:rPr lang="en-US" sz="2400" b="1" dirty="0">
                <a:solidFill>
                  <a:srgbClr val="000000"/>
                </a:solidFill>
                <a:latin typeface="Poppins Medium Italics"/>
              </a:rPr>
              <a:t>Implementation de l ’algorithm </a:t>
            </a:r>
            <a:r>
              <a:rPr lang="en-US" sz="2400" b="1" dirty="0">
                <a:latin typeface="Poppins Medium Italics" panose="020B0604020202020204" charset="0"/>
                <a:cs typeface="Poppins Medium Italics" panose="020B0604020202020204" charset="0"/>
              </a:rPr>
              <a:t>utilis</a:t>
            </a:r>
            <a:r>
              <a:rPr lang="en-US" sz="2400" b="1" dirty="0">
                <a:latin typeface="Poppins Medium Italics"/>
              </a:rPr>
              <a:t>é</a:t>
            </a:r>
            <a:endParaRPr lang="en-US" sz="2400" b="1" dirty="0">
              <a:solidFill>
                <a:srgbClr val="000000"/>
              </a:solidFill>
              <a:latin typeface="Poppins Medium Italics"/>
            </a:endParaRPr>
          </a:p>
        </p:txBody>
      </p:sp>
      <p:sp>
        <p:nvSpPr>
          <p:cNvPr id="15" name="TextBox 15"/>
          <p:cNvSpPr txBox="1"/>
          <p:nvPr/>
        </p:nvSpPr>
        <p:spPr>
          <a:xfrm>
            <a:off x="7975532" y="2003213"/>
            <a:ext cx="2316886" cy="781881"/>
          </a:xfrm>
          <a:prstGeom prst="rect">
            <a:avLst/>
          </a:prstGeom>
        </p:spPr>
        <p:txBody>
          <a:bodyPr wrap="square" lIns="0" tIns="0" rIns="0" bIns="0" rtlCol="0" anchor="t">
            <a:spAutoFit/>
          </a:bodyPr>
          <a:lstStyle/>
          <a:p>
            <a:pPr algn="ctr">
              <a:lnSpc>
                <a:spcPts val="3096"/>
              </a:lnSpc>
              <a:spcBef>
                <a:spcPct val="0"/>
              </a:spcBef>
            </a:pPr>
            <a:r>
              <a:rPr lang="en-US" sz="2400" dirty="0">
                <a:solidFill>
                  <a:srgbClr val="8D8D8D"/>
                </a:solidFill>
                <a:latin typeface="Poppins Medium"/>
              </a:rPr>
              <a:t>analyse de resultas </a:t>
            </a:r>
          </a:p>
        </p:txBody>
      </p:sp>
      <p:sp>
        <p:nvSpPr>
          <p:cNvPr id="17" name="TextBox 17"/>
          <p:cNvSpPr txBox="1"/>
          <p:nvPr/>
        </p:nvSpPr>
        <p:spPr>
          <a:xfrm>
            <a:off x="13522260" y="2181623"/>
            <a:ext cx="2587599" cy="368178"/>
          </a:xfrm>
          <a:prstGeom prst="rect">
            <a:avLst/>
          </a:prstGeom>
        </p:spPr>
        <p:txBody>
          <a:bodyPr lIns="0" tIns="0" rIns="0" bIns="0" rtlCol="0" anchor="t">
            <a:spAutoFit/>
          </a:bodyPr>
          <a:lstStyle/>
          <a:p>
            <a:pPr algn="ctr">
              <a:lnSpc>
                <a:spcPts val="3096"/>
              </a:lnSpc>
              <a:spcBef>
                <a:spcPct val="0"/>
              </a:spcBef>
            </a:pPr>
            <a:r>
              <a:rPr lang="en-US" sz="2400" dirty="0">
                <a:solidFill>
                  <a:srgbClr val="8D8D8D"/>
                </a:solidFill>
                <a:latin typeface="Poppins Medium Italics"/>
              </a:rPr>
              <a:t>statistiques</a:t>
            </a:r>
          </a:p>
        </p:txBody>
      </p:sp>
      <p:grpSp>
        <p:nvGrpSpPr>
          <p:cNvPr id="21" name="Group 21"/>
          <p:cNvGrpSpPr/>
          <p:nvPr/>
        </p:nvGrpSpPr>
        <p:grpSpPr>
          <a:xfrm>
            <a:off x="1028700" y="-266700"/>
            <a:ext cx="3837275" cy="2049365"/>
            <a:chOff x="0" y="-110380"/>
            <a:chExt cx="1010640" cy="539750"/>
          </a:xfrm>
        </p:grpSpPr>
        <p:sp>
          <p:nvSpPr>
            <p:cNvPr id="22" name="Freeform 22"/>
            <p:cNvSpPr/>
            <p:nvPr/>
          </p:nvSpPr>
          <p:spPr>
            <a:xfrm>
              <a:off x="0" y="0"/>
              <a:ext cx="1010640" cy="357840"/>
            </a:xfrm>
            <a:custGeom>
              <a:avLst/>
              <a:gdLst/>
              <a:ahLst/>
              <a:cxnLst/>
              <a:rect l="l" t="t" r="r" b="b"/>
              <a:pathLst>
                <a:path w="1010640" h="357840">
                  <a:moveTo>
                    <a:pt x="807440" y="0"/>
                  </a:moveTo>
                  <a:lnTo>
                    <a:pt x="0" y="0"/>
                  </a:lnTo>
                  <a:lnTo>
                    <a:pt x="0" y="357840"/>
                  </a:lnTo>
                  <a:lnTo>
                    <a:pt x="807440" y="357840"/>
                  </a:lnTo>
                  <a:lnTo>
                    <a:pt x="1010640" y="178920"/>
                  </a:lnTo>
                  <a:lnTo>
                    <a:pt x="807440" y="0"/>
                  </a:lnTo>
                  <a:close/>
                </a:path>
              </a:pathLst>
            </a:custGeom>
            <a:solidFill>
              <a:srgbClr val="D7E3FF"/>
            </a:solidFill>
          </p:spPr>
          <p:txBody>
            <a:bodyPr/>
            <a:lstStyle/>
            <a:p>
              <a:endParaRPr lang="en-US"/>
            </a:p>
          </p:txBody>
        </p:sp>
        <p:sp>
          <p:nvSpPr>
            <p:cNvPr id="23" name="TextBox 23"/>
            <p:cNvSpPr txBox="1"/>
            <p:nvPr/>
          </p:nvSpPr>
          <p:spPr>
            <a:xfrm>
              <a:off x="38115" y="-110380"/>
              <a:ext cx="846037" cy="539750"/>
            </a:xfrm>
            <a:prstGeom prst="rect">
              <a:avLst/>
            </a:prstGeom>
          </p:spPr>
          <p:txBody>
            <a:bodyPr lIns="50800" tIns="50800" rIns="50800" bIns="50800" rtlCol="0" anchor="ctr"/>
            <a:lstStyle/>
            <a:p>
              <a:pPr algn="ctr">
                <a:lnSpc>
                  <a:spcPts val="4479"/>
                </a:lnSpc>
                <a:spcBef>
                  <a:spcPct val="0"/>
                </a:spcBef>
              </a:pPr>
              <a:r>
                <a:rPr lang="en-US" sz="3199" dirty="0">
                  <a:solidFill>
                    <a:srgbClr val="000000"/>
                  </a:solidFill>
                  <a:latin typeface="Calibri (MS)"/>
                </a:rPr>
                <a:t>Introduction</a:t>
              </a:r>
            </a:p>
          </p:txBody>
        </p:sp>
      </p:grpSp>
      <p:grpSp>
        <p:nvGrpSpPr>
          <p:cNvPr id="24" name="Group 24"/>
          <p:cNvGrpSpPr/>
          <p:nvPr/>
        </p:nvGrpSpPr>
        <p:grpSpPr>
          <a:xfrm>
            <a:off x="13522260" y="-266700"/>
            <a:ext cx="3737040" cy="2049365"/>
            <a:chOff x="0" y="-110380"/>
            <a:chExt cx="984241" cy="539750"/>
          </a:xfrm>
        </p:grpSpPr>
        <p:sp>
          <p:nvSpPr>
            <p:cNvPr id="25" name="Freeform 25"/>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26" name="TextBox 26"/>
            <p:cNvSpPr txBox="1"/>
            <p:nvPr/>
          </p:nvSpPr>
          <p:spPr>
            <a:xfrm>
              <a:off x="245276" y="-110380"/>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Conclusion</a:t>
              </a:r>
            </a:p>
          </p:txBody>
        </p:sp>
      </p:grpSp>
      <p:grpSp>
        <p:nvGrpSpPr>
          <p:cNvPr id="27" name="Group 27"/>
          <p:cNvGrpSpPr/>
          <p:nvPr/>
        </p:nvGrpSpPr>
        <p:grpSpPr>
          <a:xfrm>
            <a:off x="10032439" y="-279916"/>
            <a:ext cx="3737040" cy="2049365"/>
            <a:chOff x="0" y="-113861"/>
            <a:chExt cx="984241" cy="539750"/>
          </a:xfrm>
        </p:grpSpPr>
        <p:sp>
          <p:nvSpPr>
            <p:cNvPr id="28" name="Freeform 28"/>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29" name="TextBox 29"/>
            <p:cNvSpPr txBox="1"/>
            <p:nvPr/>
          </p:nvSpPr>
          <p:spPr>
            <a:xfrm>
              <a:off x="247667" y="-113861"/>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Réalisation</a:t>
              </a:r>
            </a:p>
          </p:txBody>
        </p:sp>
      </p:grpSp>
      <p:grpSp>
        <p:nvGrpSpPr>
          <p:cNvPr id="30" name="Group 30"/>
          <p:cNvGrpSpPr/>
          <p:nvPr/>
        </p:nvGrpSpPr>
        <p:grpSpPr>
          <a:xfrm>
            <a:off x="4469475" y="-197502"/>
            <a:ext cx="5886814" cy="2049365"/>
            <a:chOff x="0" y="-92155"/>
            <a:chExt cx="1550437" cy="539750"/>
          </a:xfrm>
        </p:grpSpPr>
        <p:sp>
          <p:nvSpPr>
            <p:cNvPr id="31" name="Freeform 31"/>
            <p:cNvSpPr/>
            <p:nvPr/>
          </p:nvSpPr>
          <p:spPr>
            <a:xfrm>
              <a:off x="0" y="0"/>
              <a:ext cx="1550437" cy="357840"/>
            </a:xfrm>
            <a:custGeom>
              <a:avLst/>
              <a:gdLst/>
              <a:ahLst/>
              <a:cxnLst/>
              <a:rect l="l" t="t" r="r" b="b"/>
              <a:pathLst>
                <a:path w="1550437" h="357840">
                  <a:moveTo>
                    <a:pt x="0" y="0"/>
                  </a:moveTo>
                  <a:lnTo>
                    <a:pt x="1347237" y="0"/>
                  </a:lnTo>
                  <a:lnTo>
                    <a:pt x="1550437" y="178920"/>
                  </a:lnTo>
                  <a:lnTo>
                    <a:pt x="1347237" y="357840"/>
                  </a:lnTo>
                  <a:lnTo>
                    <a:pt x="0" y="357840"/>
                  </a:lnTo>
                  <a:lnTo>
                    <a:pt x="203200" y="178920"/>
                  </a:lnTo>
                  <a:lnTo>
                    <a:pt x="0" y="0"/>
                  </a:lnTo>
                  <a:close/>
                </a:path>
              </a:pathLst>
            </a:custGeom>
            <a:solidFill>
              <a:srgbClr val="1B48AB"/>
            </a:solidFill>
          </p:spPr>
          <p:txBody>
            <a:bodyPr/>
            <a:lstStyle/>
            <a:p>
              <a:endParaRPr lang="en-US"/>
            </a:p>
          </p:txBody>
        </p:sp>
        <p:sp>
          <p:nvSpPr>
            <p:cNvPr id="32" name="TextBox 32"/>
            <p:cNvSpPr txBox="1"/>
            <p:nvPr/>
          </p:nvSpPr>
          <p:spPr>
            <a:xfrm>
              <a:off x="275132" y="-92155"/>
              <a:ext cx="998692"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Etude technique</a:t>
              </a:r>
            </a:p>
          </p:txBody>
        </p:sp>
      </p:grpSp>
      <p:grpSp>
        <p:nvGrpSpPr>
          <p:cNvPr id="34" name="Group 34"/>
          <p:cNvGrpSpPr/>
          <p:nvPr/>
        </p:nvGrpSpPr>
        <p:grpSpPr>
          <a:xfrm>
            <a:off x="1028700" y="9374216"/>
            <a:ext cx="16230600" cy="47734"/>
            <a:chOff x="0" y="0"/>
            <a:chExt cx="4274726" cy="12572"/>
          </a:xfrm>
        </p:grpSpPr>
        <p:sp>
          <p:nvSpPr>
            <p:cNvPr id="35" name="Freeform 35"/>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en-US"/>
            </a:p>
          </p:txBody>
        </p:sp>
        <p:sp>
          <p:nvSpPr>
            <p:cNvPr id="36" name="TextBox 3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8" name="TextBox 38"/>
          <p:cNvSpPr txBox="1"/>
          <p:nvPr/>
        </p:nvSpPr>
        <p:spPr>
          <a:xfrm>
            <a:off x="9001482" y="9519419"/>
            <a:ext cx="393563" cy="547650"/>
          </a:xfrm>
          <a:prstGeom prst="rect">
            <a:avLst/>
          </a:prstGeom>
        </p:spPr>
        <p:txBody>
          <a:bodyPr wrap="square" lIns="0" tIns="0" rIns="0" bIns="0" rtlCol="0" anchor="t">
            <a:spAutoFit/>
          </a:bodyPr>
          <a:lstStyle/>
          <a:p>
            <a:pPr algn="ctr">
              <a:lnSpc>
                <a:spcPts val="4479"/>
              </a:lnSpc>
              <a:spcBef>
                <a:spcPct val="0"/>
              </a:spcBef>
            </a:pPr>
            <a:r>
              <a:rPr lang="en-US" sz="3199" dirty="0">
                <a:solidFill>
                  <a:srgbClr val="000000"/>
                </a:solidFill>
                <a:latin typeface="Poppins Medium"/>
              </a:rPr>
              <a:t>4</a:t>
            </a:r>
          </a:p>
        </p:txBody>
      </p:sp>
      <p:pic>
        <p:nvPicPr>
          <p:cNvPr id="18" name="Picture 17">
            <a:extLst>
              <a:ext uri="{FF2B5EF4-FFF2-40B4-BE49-F238E27FC236}">
                <a16:creationId xmlns:a16="http://schemas.microsoft.com/office/drawing/2014/main" id="{09331DC6-0736-7364-B05C-5CE6021CC82B}"/>
              </a:ext>
            </a:extLst>
          </p:cNvPr>
          <p:cNvPicPr>
            <a:picLocks noChangeAspect="1"/>
          </p:cNvPicPr>
          <p:nvPr/>
        </p:nvPicPr>
        <p:blipFill rotWithShape="1">
          <a:blip r:embed="rId3">
            <a:extLst>
              <a:ext uri="{28A0092B-C50C-407E-A947-70E740481C1C}">
                <a14:useLocalDpi xmlns:a14="http://schemas.microsoft.com/office/drawing/2010/main" val="0"/>
              </a:ext>
            </a:extLst>
          </a:blip>
          <a:srcRect l="10213" t="8533" r="51472" b="12815"/>
          <a:stretch/>
        </p:blipFill>
        <p:spPr bwMode="auto">
          <a:xfrm>
            <a:off x="3322739" y="4943160"/>
            <a:ext cx="3737040" cy="4187821"/>
          </a:xfrm>
          <a:prstGeom prst="rect">
            <a:avLst/>
          </a:prstGeom>
          <a:noFill/>
        </p:spPr>
      </p:pic>
      <p:pic>
        <p:nvPicPr>
          <p:cNvPr id="19" name="Picture 18">
            <a:extLst>
              <a:ext uri="{FF2B5EF4-FFF2-40B4-BE49-F238E27FC236}">
                <a16:creationId xmlns:a16="http://schemas.microsoft.com/office/drawing/2014/main" id="{8AE3E19D-A7D5-A3C0-3694-72745A9BEDB3}"/>
              </a:ext>
            </a:extLst>
          </p:cNvPr>
          <p:cNvPicPr>
            <a:picLocks noChangeAspect="1"/>
          </p:cNvPicPr>
          <p:nvPr/>
        </p:nvPicPr>
        <p:blipFill rotWithShape="1">
          <a:blip r:embed="rId3">
            <a:extLst>
              <a:ext uri="{28A0092B-C50C-407E-A947-70E740481C1C}">
                <a14:useLocalDpi xmlns:a14="http://schemas.microsoft.com/office/drawing/2010/main" val="0"/>
              </a:ext>
            </a:extLst>
          </a:blip>
          <a:srcRect l="52076" t="8533" r="9609" b="12815"/>
          <a:stretch/>
        </p:blipFill>
        <p:spPr bwMode="auto">
          <a:xfrm>
            <a:off x="11362051" y="4895638"/>
            <a:ext cx="3737040" cy="4187821"/>
          </a:xfrm>
          <a:prstGeom prst="rect">
            <a:avLst/>
          </a:prstGeom>
          <a:noFill/>
        </p:spPr>
      </p:pic>
      <p:grpSp>
        <p:nvGrpSpPr>
          <p:cNvPr id="20" name="Group 19">
            <a:extLst>
              <a:ext uri="{FF2B5EF4-FFF2-40B4-BE49-F238E27FC236}">
                <a16:creationId xmlns:a16="http://schemas.microsoft.com/office/drawing/2014/main" id="{FE63AEDE-8E29-A169-68E8-199C9BBB5269}"/>
              </a:ext>
            </a:extLst>
          </p:cNvPr>
          <p:cNvGrpSpPr/>
          <p:nvPr/>
        </p:nvGrpSpPr>
        <p:grpSpPr>
          <a:xfrm>
            <a:off x="6985513" y="3098317"/>
            <a:ext cx="4376537" cy="1021493"/>
            <a:chOff x="11213085" y="3590357"/>
            <a:chExt cx="5085434" cy="2106541"/>
          </a:xfrm>
        </p:grpSpPr>
        <p:sp>
          <p:nvSpPr>
            <p:cNvPr id="33" name="Speech Bubble: Rectangle with Corners Rounded 32">
              <a:extLst>
                <a:ext uri="{FF2B5EF4-FFF2-40B4-BE49-F238E27FC236}">
                  <a16:creationId xmlns:a16="http://schemas.microsoft.com/office/drawing/2014/main" id="{B8F0C7E4-2ED4-1356-6A3E-8C6D6E8914A1}"/>
                </a:ext>
              </a:extLst>
            </p:cNvPr>
            <p:cNvSpPr/>
            <p:nvPr/>
          </p:nvSpPr>
          <p:spPr>
            <a:xfrm>
              <a:off x="11213085" y="3590357"/>
              <a:ext cx="5085434" cy="2106541"/>
            </a:xfrm>
            <a:prstGeom prst="wedgeRoundRectCallout">
              <a:avLst>
                <a:gd name="adj1" fmla="val -21366"/>
                <a:gd name="adj2" fmla="val 49361"/>
                <a:gd name="adj3" fmla="val 1666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268965B-DF5C-3E34-D48A-0475FA6E65C7}"/>
                </a:ext>
              </a:extLst>
            </p:cNvPr>
            <p:cNvSpPr txBox="1"/>
            <p:nvPr/>
          </p:nvSpPr>
          <p:spPr>
            <a:xfrm>
              <a:off x="11387034" y="4203720"/>
              <a:ext cx="4737536" cy="959711"/>
            </a:xfrm>
            <a:prstGeom prst="rect">
              <a:avLst/>
            </a:prstGeom>
            <a:noFill/>
          </p:spPr>
          <p:txBody>
            <a:bodyPr wrap="square" rtlCol="0">
              <a:spAutoFit/>
            </a:bodyPr>
            <a:lstStyle/>
            <a:p>
              <a:r>
                <a:rPr lang="en-US" sz="3200" b="1" dirty="0" err="1">
                  <a:latin typeface="Poppins Medium Bold" panose="020B0604020202020204" charset="0"/>
                  <a:cs typeface="Poppins Medium Bold" panose="020B0604020202020204" charset="0"/>
                </a:rPr>
                <a:t>Modèle</a:t>
              </a:r>
              <a:r>
                <a:rPr lang="en-US" sz="3200" b="1" dirty="0">
                  <a:latin typeface="Poppins Medium Bold" panose="020B0604020202020204" charset="0"/>
                  <a:cs typeface="Poppins Medium Bold" panose="020B0604020202020204" charset="0"/>
                </a:rPr>
                <a:t> Word2vec</a:t>
              </a:r>
            </a:p>
          </p:txBody>
        </p:sp>
      </p:grpSp>
      <p:cxnSp>
        <p:nvCxnSpPr>
          <p:cNvPr id="48" name="Connector: Curved 47">
            <a:extLst>
              <a:ext uri="{FF2B5EF4-FFF2-40B4-BE49-F238E27FC236}">
                <a16:creationId xmlns:a16="http://schemas.microsoft.com/office/drawing/2014/main" id="{C252835A-6593-7C32-8B83-D2DC55BE3E1A}"/>
              </a:ext>
            </a:extLst>
          </p:cNvPr>
          <p:cNvCxnSpPr>
            <a:cxnSpLocks/>
            <a:stCxn id="33" idx="4"/>
            <a:endCxn id="18" idx="0"/>
          </p:cNvCxnSpPr>
          <p:nvPr/>
        </p:nvCxnSpPr>
        <p:spPr>
          <a:xfrm rot="5400000">
            <a:off x="6300037" y="3004505"/>
            <a:ext cx="829877" cy="30474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1121C34C-3935-E832-AB25-5B4DD94679BF}"/>
              </a:ext>
            </a:extLst>
          </p:cNvPr>
          <p:cNvCxnSpPr>
            <a:cxnSpLocks/>
            <a:stCxn id="33" idx="2"/>
            <a:endCxn id="19" idx="0"/>
          </p:cNvCxnSpPr>
          <p:nvPr/>
        </p:nvCxnSpPr>
        <p:spPr>
          <a:xfrm rot="16200000" flipH="1">
            <a:off x="10814262" y="2479329"/>
            <a:ext cx="775828" cy="40567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5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down)">
                                      <p:cBhvr>
                                        <p:cTn id="12" dur="500"/>
                                        <p:tgtEl>
                                          <p:spTgt spid="51"/>
                                        </p:tgtEl>
                                      </p:cBhvr>
                                    </p:animEffect>
                                  </p:childTnLst>
                                </p:cTn>
                              </p:par>
                              <p:par>
                                <p:cTn id="13" presetID="22" presetClass="entr" presetSubtype="4"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down)">
                                      <p:cBhvr>
                                        <p:cTn id="15" dur="500"/>
                                        <p:tgtEl>
                                          <p:spTgt spid="48"/>
                                        </p:tgtEl>
                                      </p:cBhvr>
                                    </p:animEffect>
                                  </p:childTnLst>
                                </p:cTn>
                              </p:par>
                              <p:par>
                                <p:cTn id="16" presetID="22" presetClass="entr" presetSubtype="4"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par>
                                <p:cTn id="19" presetID="2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028700" y="9369514"/>
            <a:ext cx="16230600" cy="3230740"/>
            <a:chOff x="0" y="-38100"/>
            <a:chExt cx="4274726" cy="850900"/>
          </a:xfrm>
        </p:grpSpPr>
        <p:sp>
          <p:nvSpPr>
            <p:cNvPr id="55" name="Freeform 54"/>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fr-FR"/>
            </a:p>
          </p:txBody>
        </p:sp>
        <p:sp>
          <p:nvSpPr>
            <p:cNvPr id="56" name="TextBox 33"/>
            <p:cNvSpPr txBox="1"/>
            <p:nvPr/>
          </p:nvSpPr>
          <p:spPr>
            <a:xfrm>
              <a:off x="0" y="-38100"/>
              <a:ext cx="812800" cy="8509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endParaRPr/>
            </a:p>
          </p:txBody>
        </p:sp>
      </p:grpSp>
      <p:sp>
        <p:nvSpPr>
          <p:cNvPr id="30" name="Freeform 29">
            <a:extLst>
              <a:ext uri="{FF2B5EF4-FFF2-40B4-BE49-F238E27FC236}">
                <a16:creationId xmlns:a16="http://schemas.microsoft.com/office/drawing/2014/main" id="{6DA9F642-DB54-3184-6C94-479368486592}"/>
              </a:ext>
            </a:extLst>
          </p:cNvPr>
          <p:cNvSpPr/>
          <p:nvPr/>
        </p:nvSpPr>
        <p:spPr>
          <a:xfrm>
            <a:off x="2247312" y="2733253"/>
            <a:ext cx="2316886" cy="47625"/>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fr-FR"/>
          </a:p>
        </p:txBody>
      </p:sp>
      <p:sp>
        <p:nvSpPr>
          <p:cNvPr id="34" name="TextBox 14">
            <a:extLst>
              <a:ext uri="{FF2B5EF4-FFF2-40B4-BE49-F238E27FC236}">
                <a16:creationId xmlns:a16="http://schemas.microsoft.com/office/drawing/2014/main" id="{D2A40D2E-6A6B-E1E3-86C5-4883D78185FA}"/>
              </a:ext>
            </a:extLst>
          </p:cNvPr>
          <p:cNvSpPr txBox="1"/>
          <p:nvPr/>
        </p:nvSpPr>
        <p:spPr>
          <a:xfrm>
            <a:off x="2247312" y="1864774"/>
            <a:ext cx="2813228" cy="76572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096"/>
              </a:lnSpc>
              <a:spcBef>
                <a:spcPct val="0"/>
              </a:spcBef>
            </a:pPr>
            <a:r>
              <a:rPr lang="en-US" sz="2400" dirty="0">
                <a:solidFill>
                  <a:srgbClr val="000000"/>
                </a:solidFill>
                <a:latin typeface="Poppins Medium Italics"/>
              </a:rPr>
              <a:t>Implementation de </a:t>
            </a:r>
          </a:p>
          <a:p>
            <a:pPr algn="ctr">
              <a:lnSpc>
                <a:spcPts val="3096"/>
              </a:lnSpc>
              <a:spcBef>
                <a:spcPct val="0"/>
              </a:spcBef>
            </a:pPr>
            <a:r>
              <a:rPr lang="en-US" sz="2400" dirty="0">
                <a:solidFill>
                  <a:srgbClr val="000000"/>
                </a:solidFill>
                <a:latin typeface="Poppins Medium Italics"/>
              </a:rPr>
              <a:t>l ’algorithm </a:t>
            </a:r>
            <a:r>
              <a:rPr lang="en-US" sz="2400" dirty="0">
                <a:latin typeface="Poppins Medium Italics" panose="020B0604020202020204" charset="0"/>
                <a:cs typeface="Poppins Medium Italics" panose="020B0604020202020204" charset="0"/>
              </a:rPr>
              <a:t>utilis</a:t>
            </a:r>
            <a:r>
              <a:rPr lang="en-US" sz="2400" dirty="0">
                <a:latin typeface="Poppins Medium Italics"/>
              </a:rPr>
              <a:t>é</a:t>
            </a:r>
            <a:endParaRPr lang="en-US" sz="2400" dirty="0">
              <a:solidFill>
                <a:srgbClr val="000000"/>
              </a:solidFill>
              <a:latin typeface="Poppins Medium Italics"/>
            </a:endParaRPr>
          </a:p>
        </p:txBody>
      </p:sp>
      <p:sp>
        <p:nvSpPr>
          <p:cNvPr id="42" name="TextBox 38">
            <a:extLst>
              <a:ext uri="{FF2B5EF4-FFF2-40B4-BE49-F238E27FC236}">
                <a16:creationId xmlns:a16="http://schemas.microsoft.com/office/drawing/2014/main" id="{B4F5FEE6-0C2E-D748-E14E-2C1AE446D298}"/>
              </a:ext>
            </a:extLst>
          </p:cNvPr>
          <p:cNvSpPr txBox="1"/>
          <p:nvPr/>
        </p:nvSpPr>
        <p:spPr>
          <a:xfrm>
            <a:off x="8826894" y="9615130"/>
            <a:ext cx="634211" cy="54765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479"/>
              </a:lnSpc>
              <a:spcBef>
                <a:spcPct val="0"/>
              </a:spcBef>
            </a:pPr>
            <a:r>
              <a:rPr lang="en-US" sz="3199" dirty="0">
                <a:solidFill>
                  <a:srgbClr val="000000"/>
                </a:solidFill>
                <a:latin typeface="Poppins Medium"/>
              </a:rPr>
              <a:t>5</a:t>
            </a:r>
          </a:p>
        </p:txBody>
      </p:sp>
      <p:grpSp>
        <p:nvGrpSpPr>
          <p:cNvPr id="3123" name="Group 11">
            <a:extLst>
              <a:ext uri="{FF2B5EF4-FFF2-40B4-BE49-F238E27FC236}">
                <a16:creationId xmlns:a16="http://schemas.microsoft.com/office/drawing/2014/main" id="{F79F2402-870E-64D3-EF3F-63EE29B5216B}"/>
              </a:ext>
            </a:extLst>
          </p:cNvPr>
          <p:cNvGrpSpPr/>
          <p:nvPr/>
        </p:nvGrpSpPr>
        <p:grpSpPr>
          <a:xfrm>
            <a:off x="13543944" y="2704221"/>
            <a:ext cx="2316886" cy="47625"/>
            <a:chOff x="0" y="0"/>
            <a:chExt cx="610209" cy="12543"/>
          </a:xfrm>
        </p:grpSpPr>
        <p:sp>
          <p:nvSpPr>
            <p:cNvPr id="3124" name="Freeform 12">
              <a:extLst>
                <a:ext uri="{FF2B5EF4-FFF2-40B4-BE49-F238E27FC236}">
                  <a16:creationId xmlns:a16="http://schemas.microsoft.com/office/drawing/2014/main" id="{21A6496F-DF5E-4F93-5503-596CDB80F966}"/>
                </a:ext>
              </a:extLst>
            </p:cNvPr>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3125" name="TextBox 13">
              <a:extLst>
                <a:ext uri="{FF2B5EF4-FFF2-40B4-BE49-F238E27FC236}">
                  <a16:creationId xmlns:a16="http://schemas.microsoft.com/office/drawing/2014/main" id="{E7C22B1B-83A7-0751-6AE2-D5FC0CC7327B}"/>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126" name="TextBox 15">
            <a:extLst>
              <a:ext uri="{FF2B5EF4-FFF2-40B4-BE49-F238E27FC236}">
                <a16:creationId xmlns:a16="http://schemas.microsoft.com/office/drawing/2014/main" id="{63011E37-0AE0-D0B1-C64A-05E630A5C80D}"/>
              </a:ext>
            </a:extLst>
          </p:cNvPr>
          <p:cNvSpPr txBox="1"/>
          <p:nvPr/>
        </p:nvSpPr>
        <p:spPr>
          <a:xfrm>
            <a:off x="7986535" y="1899253"/>
            <a:ext cx="2711548" cy="781881"/>
          </a:xfrm>
          <a:prstGeom prst="rect">
            <a:avLst/>
          </a:prstGeom>
        </p:spPr>
        <p:txBody>
          <a:bodyPr wrap="square" lIns="0" tIns="0" rIns="0" bIns="0" rtlCol="0" anchor="t">
            <a:spAutoFit/>
          </a:bodyPr>
          <a:lstStyle/>
          <a:p>
            <a:pPr algn="ctr">
              <a:lnSpc>
                <a:spcPts val="3096"/>
              </a:lnSpc>
              <a:spcBef>
                <a:spcPct val="0"/>
              </a:spcBef>
            </a:pPr>
            <a:r>
              <a:rPr lang="en-US" sz="2400" b="1" dirty="0">
                <a:latin typeface="Poppins Medium"/>
              </a:rPr>
              <a:t>analyse de resultas </a:t>
            </a:r>
          </a:p>
        </p:txBody>
      </p:sp>
      <p:sp>
        <p:nvSpPr>
          <p:cNvPr id="3127" name="TextBox 17">
            <a:extLst>
              <a:ext uri="{FF2B5EF4-FFF2-40B4-BE49-F238E27FC236}">
                <a16:creationId xmlns:a16="http://schemas.microsoft.com/office/drawing/2014/main" id="{DEC7A165-B465-2CEF-EB67-C125DB28786E}"/>
              </a:ext>
            </a:extLst>
          </p:cNvPr>
          <p:cNvSpPr txBox="1"/>
          <p:nvPr/>
        </p:nvSpPr>
        <p:spPr>
          <a:xfrm>
            <a:off x="13510162" y="2037703"/>
            <a:ext cx="2587599" cy="368178"/>
          </a:xfrm>
          <a:prstGeom prst="rect">
            <a:avLst/>
          </a:prstGeom>
        </p:spPr>
        <p:txBody>
          <a:bodyPr lIns="0" tIns="0" rIns="0" bIns="0" rtlCol="0" anchor="t">
            <a:spAutoFit/>
          </a:bodyPr>
          <a:lstStyle/>
          <a:p>
            <a:pPr algn="ctr">
              <a:lnSpc>
                <a:spcPts val="3096"/>
              </a:lnSpc>
              <a:spcBef>
                <a:spcPct val="0"/>
              </a:spcBef>
            </a:pPr>
            <a:r>
              <a:rPr lang="en-US" sz="2400" dirty="0">
                <a:solidFill>
                  <a:srgbClr val="8D8D8D"/>
                </a:solidFill>
                <a:latin typeface="Poppins Medium Italics"/>
              </a:rPr>
              <a:t>statistiques</a:t>
            </a:r>
          </a:p>
        </p:txBody>
      </p:sp>
      <p:sp>
        <p:nvSpPr>
          <p:cNvPr id="3128" name="Freeform 30">
            <a:extLst>
              <a:ext uri="{FF2B5EF4-FFF2-40B4-BE49-F238E27FC236}">
                <a16:creationId xmlns:a16="http://schemas.microsoft.com/office/drawing/2014/main" id="{94D7971D-14AA-9AAA-484B-A14598782755}"/>
              </a:ext>
            </a:extLst>
          </p:cNvPr>
          <p:cNvSpPr/>
          <p:nvPr/>
        </p:nvSpPr>
        <p:spPr>
          <a:xfrm>
            <a:off x="8214225" y="2728525"/>
            <a:ext cx="2316886" cy="47625"/>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1B48AB"/>
          </a:solidFill>
        </p:spPr>
        <p:txBody>
          <a:bodyPr/>
          <a:lstStyle/>
          <a:p>
            <a:endParaRPr lang="fr-FR"/>
          </a:p>
        </p:txBody>
      </p:sp>
      <p:grpSp>
        <p:nvGrpSpPr>
          <p:cNvPr id="3130" name="Group 21">
            <a:extLst>
              <a:ext uri="{FF2B5EF4-FFF2-40B4-BE49-F238E27FC236}">
                <a16:creationId xmlns:a16="http://schemas.microsoft.com/office/drawing/2014/main" id="{CC1CE8BD-0813-22CE-7E11-0469FAD46185}"/>
              </a:ext>
            </a:extLst>
          </p:cNvPr>
          <p:cNvGrpSpPr/>
          <p:nvPr/>
        </p:nvGrpSpPr>
        <p:grpSpPr>
          <a:xfrm>
            <a:off x="1028700" y="-266700"/>
            <a:ext cx="3837275" cy="2049365"/>
            <a:chOff x="0" y="-110380"/>
            <a:chExt cx="1010640" cy="539750"/>
          </a:xfrm>
        </p:grpSpPr>
        <p:sp>
          <p:nvSpPr>
            <p:cNvPr id="3131" name="Freeform 22">
              <a:extLst>
                <a:ext uri="{FF2B5EF4-FFF2-40B4-BE49-F238E27FC236}">
                  <a16:creationId xmlns:a16="http://schemas.microsoft.com/office/drawing/2014/main" id="{DFF6B559-9AC0-538F-CE5F-B8206FF7ED95}"/>
                </a:ext>
              </a:extLst>
            </p:cNvPr>
            <p:cNvSpPr/>
            <p:nvPr/>
          </p:nvSpPr>
          <p:spPr>
            <a:xfrm>
              <a:off x="0" y="0"/>
              <a:ext cx="1010640" cy="357840"/>
            </a:xfrm>
            <a:custGeom>
              <a:avLst/>
              <a:gdLst/>
              <a:ahLst/>
              <a:cxnLst/>
              <a:rect l="l" t="t" r="r" b="b"/>
              <a:pathLst>
                <a:path w="1010640" h="357840">
                  <a:moveTo>
                    <a:pt x="807440" y="0"/>
                  </a:moveTo>
                  <a:lnTo>
                    <a:pt x="0" y="0"/>
                  </a:lnTo>
                  <a:lnTo>
                    <a:pt x="0" y="357840"/>
                  </a:lnTo>
                  <a:lnTo>
                    <a:pt x="807440" y="357840"/>
                  </a:lnTo>
                  <a:lnTo>
                    <a:pt x="1010640" y="178920"/>
                  </a:lnTo>
                  <a:lnTo>
                    <a:pt x="807440" y="0"/>
                  </a:lnTo>
                  <a:close/>
                </a:path>
              </a:pathLst>
            </a:custGeom>
            <a:solidFill>
              <a:srgbClr val="D7E3FF"/>
            </a:solidFill>
          </p:spPr>
          <p:txBody>
            <a:bodyPr/>
            <a:lstStyle/>
            <a:p>
              <a:endParaRPr lang="en-US"/>
            </a:p>
          </p:txBody>
        </p:sp>
        <p:sp>
          <p:nvSpPr>
            <p:cNvPr id="3132" name="TextBox 23">
              <a:extLst>
                <a:ext uri="{FF2B5EF4-FFF2-40B4-BE49-F238E27FC236}">
                  <a16:creationId xmlns:a16="http://schemas.microsoft.com/office/drawing/2014/main" id="{10245236-848C-1F07-ACEF-68CCD3F65E81}"/>
                </a:ext>
              </a:extLst>
            </p:cNvPr>
            <p:cNvSpPr txBox="1"/>
            <p:nvPr/>
          </p:nvSpPr>
          <p:spPr>
            <a:xfrm>
              <a:off x="38115" y="-110380"/>
              <a:ext cx="846037" cy="539750"/>
            </a:xfrm>
            <a:prstGeom prst="rect">
              <a:avLst/>
            </a:prstGeom>
          </p:spPr>
          <p:txBody>
            <a:bodyPr lIns="50800" tIns="50800" rIns="50800" bIns="50800" rtlCol="0" anchor="ctr"/>
            <a:lstStyle/>
            <a:p>
              <a:pPr algn="ctr">
                <a:lnSpc>
                  <a:spcPts val="4479"/>
                </a:lnSpc>
                <a:spcBef>
                  <a:spcPct val="0"/>
                </a:spcBef>
              </a:pPr>
              <a:r>
                <a:rPr lang="en-US" sz="3199" dirty="0">
                  <a:solidFill>
                    <a:srgbClr val="000000"/>
                  </a:solidFill>
                  <a:latin typeface="Calibri (MS)"/>
                </a:rPr>
                <a:t>Introduction</a:t>
              </a:r>
            </a:p>
          </p:txBody>
        </p:sp>
      </p:grpSp>
      <p:grpSp>
        <p:nvGrpSpPr>
          <p:cNvPr id="3133" name="Group 30">
            <a:extLst>
              <a:ext uri="{FF2B5EF4-FFF2-40B4-BE49-F238E27FC236}">
                <a16:creationId xmlns:a16="http://schemas.microsoft.com/office/drawing/2014/main" id="{539A7471-E032-2AC1-7257-4DD322DFC60C}"/>
              </a:ext>
            </a:extLst>
          </p:cNvPr>
          <p:cNvGrpSpPr/>
          <p:nvPr/>
        </p:nvGrpSpPr>
        <p:grpSpPr>
          <a:xfrm>
            <a:off x="4469475" y="-197502"/>
            <a:ext cx="5886814" cy="2049365"/>
            <a:chOff x="0" y="-92155"/>
            <a:chExt cx="1550437" cy="539750"/>
          </a:xfrm>
        </p:grpSpPr>
        <p:sp>
          <p:nvSpPr>
            <p:cNvPr id="3134" name="Freeform 31">
              <a:extLst>
                <a:ext uri="{FF2B5EF4-FFF2-40B4-BE49-F238E27FC236}">
                  <a16:creationId xmlns:a16="http://schemas.microsoft.com/office/drawing/2014/main" id="{EFC3E2F5-7EE7-79A6-4593-AD07625A193F}"/>
                </a:ext>
              </a:extLst>
            </p:cNvPr>
            <p:cNvSpPr/>
            <p:nvPr/>
          </p:nvSpPr>
          <p:spPr>
            <a:xfrm>
              <a:off x="0" y="0"/>
              <a:ext cx="1550437" cy="357840"/>
            </a:xfrm>
            <a:custGeom>
              <a:avLst/>
              <a:gdLst/>
              <a:ahLst/>
              <a:cxnLst/>
              <a:rect l="l" t="t" r="r" b="b"/>
              <a:pathLst>
                <a:path w="1550437" h="357840">
                  <a:moveTo>
                    <a:pt x="0" y="0"/>
                  </a:moveTo>
                  <a:lnTo>
                    <a:pt x="1347237" y="0"/>
                  </a:lnTo>
                  <a:lnTo>
                    <a:pt x="1550437" y="178920"/>
                  </a:lnTo>
                  <a:lnTo>
                    <a:pt x="1347237" y="357840"/>
                  </a:lnTo>
                  <a:lnTo>
                    <a:pt x="0" y="357840"/>
                  </a:lnTo>
                  <a:lnTo>
                    <a:pt x="203200" y="178920"/>
                  </a:lnTo>
                  <a:lnTo>
                    <a:pt x="0" y="0"/>
                  </a:lnTo>
                  <a:close/>
                </a:path>
              </a:pathLst>
            </a:custGeom>
            <a:solidFill>
              <a:srgbClr val="1B48AB"/>
            </a:solidFill>
          </p:spPr>
          <p:txBody>
            <a:bodyPr/>
            <a:lstStyle/>
            <a:p>
              <a:endParaRPr lang="en-US"/>
            </a:p>
          </p:txBody>
        </p:sp>
        <p:sp>
          <p:nvSpPr>
            <p:cNvPr id="3135" name="TextBox 32">
              <a:extLst>
                <a:ext uri="{FF2B5EF4-FFF2-40B4-BE49-F238E27FC236}">
                  <a16:creationId xmlns:a16="http://schemas.microsoft.com/office/drawing/2014/main" id="{24A598B9-3E35-D4C7-7195-2E3BD80237B6}"/>
                </a:ext>
              </a:extLst>
            </p:cNvPr>
            <p:cNvSpPr txBox="1"/>
            <p:nvPr/>
          </p:nvSpPr>
          <p:spPr>
            <a:xfrm>
              <a:off x="275132" y="-92155"/>
              <a:ext cx="998692"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Etude technique</a:t>
              </a:r>
            </a:p>
          </p:txBody>
        </p:sp>
      </p:grpSp>
      <p:grpSp>
        <p:nvGrpSpPr>
          <p:cNvPr id="3139" name="Group 27">
            <a:extLst>
              <a:ext uri="{FF2B5EF4-FFF2-40B4-BE49-F238E27FC236}">
                <a16:creationId xmlns:a16="http://schemas.microsoft.com/office/drawing/2014/main" id="{8EEB16B5-013F-3466-5879-EE59756AEF88}"/>
              </a:ext>
            </a:extLst>
          </p:cNvPr>
          <p:cNvGrpSpPr/>
          <p:nvPr/>
        </p:nvGrpSpPr>
        <p:grpSpPr>
          <a:xfrm>
            <a:off x="10032439" y="-279916"/>
            <a:ext cx="3737040" cy="2049365"/>
            <a:chOff x="0" y="-113861"/>
            <a:chExt cx="984241" cy="539750"/>
          </a:xfrm>
        </p:grpSpPr>
        <p:sp>
          <p:nvSpPr>
            <p:cNvPr id="3140" name="Freeform 28">
              <a:extLst>
                <a:ext uri="{FF2B5EF4-FFF2-40B4-BE49-F238E27FC236}">
                  <a16:creationId xmlns:a16="http://schemas.microsoft.com/office/drawing/2014/main" id="{26A7C399-877C-81F3-E0A1-275503F7F0ED}"/>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3141" name="TextBox 29">
              <a:extLst>
                <a:ext uri="{FF2B5EF4-FFF2-40B4-BE49-F238E27FC236}">
                  <a16:creationId xmlns:a16="http://schemas.microsoft.com/office/drawing/2014/main" id="{7693A671-BED0-9B4E-8C83-A98ED413C6C9}"/>
                </a:ext>
              </a:extLst>
            </p:cNvPr>
            <p:cNvSpPr txBox="1"/>
            <p:nvPr/>
          </p:nvSpPr>
          <p:spPr>
            <a:xfrm>
              <a:off x="247667" y="-113861"/>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Réalisation</a:t>
              </a:r>
            </a:p>
          </p:txBody>
        </p:sp>
      </p:grpSp>
      <p:grpSp>
        <p:nvGrpSpPr>
          <p:cNvPr id="3142" name="Group 24">
            <a:extLst>
              <a:ext uri="{FF2B5EF4-FFF2-40B4-BE49-F238E27FC236}">
                <a16:creationId xmlns:a16="http://schemas.microsoft.com/office/drawing/2014/main" id="{FBB29CBB-A265-9928-054F-35C48ADF7457}"/>
              </a:ext>
            </a:extLst>
          </p:cNvPr>
          <p:cNvGrpSpPr/>
          <p:nvPr/>
        </p:nvGrpSpPr>
        <p:grpSpPr>
          <a:xfrm>
            <a:off x="13522260" y="-266700"/>
            <a:ext cx="3737040" cy="2049365"/>
            <a:chOff x="0" y="-110380"/>
            <a:chExt cx="984241" cy="539750"/>
          </a:xfrm>
        </p:grpSpPr>
        <p:sp>
          <p:nvSpPr>
            <p:cNvPr id="3143" name="Freeform 25">
              <a:extLst>
                <a:ext uri="{FF2B5EF4-FFF2-40B4-BE49-F238E27FC236}">
                  <a16:creationId xmlns:a16="http://schemas.microsoft.com/office/drawing/2014/main" id="{756DA757-F075-43F5-7066-3ACA117CC043}"/>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3144" name="TextBox 26">
              <a:extLst>
                <a:ext uri="{FF2B5EF4-FFF2-40B4-BE49-F238E27FC236}">
                  <a16:creationId xmlns:a16="http://schemas.microsoft.com/office/drawing/2014/main" id="{BE3BABBE-FF75-F696-B4D6-1CF26BD18561}"/>
                </a:ext>
              </a:extLst>
            </p:cNvPr>
            <p:cNvSpPr txBox="1"/>
            <p:nvPr/>
          </p:nvSpPr>
          <p:spPr>
            <a:xfrm>
              <a:off x="245276" y="-110380"/>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Conclusion</a:t>
              </a:r>
            </a:p>
          </p:txBody>
        </p:sp>
      </p:grpSp>
      <p:sp>
        <p:nvSpPr>
          <p:cNvPr id="6" name="TextBox 5">
            <a:extLst>
              <a:ext uri="{FF2B5EF4-FFF2-40B4-BE49-F238E27FC236}">
                <a16:creationId xmlns:a16="http://schemas.microsoft.com/office/drawing/2014/main" id="{C933942E-3799-F62F-17BC-FF8CCE7C163F}"/>
              </a:ext>
            </a:extLst>
          </p:cNvPr>
          <p:cNvSpPr txBox="1"/>
          <p:nvPr/>
        </p:nvSpPr>
        <p:spPr>
          <a:xfrm>
            <a:off x="1657958" y="3865657"/>
            <a:ext cx="5223289" cy="584775"/>
          </a:xfrm>
          <a:prstGeom prst="rect">
            <a:avLst/>
          </a:prstGeom>
          <a:noFill/>
        </p:spPr>
        <p:txBody>
          <a:bodyPr wrap="none" rtlCol="0">
            <a:spAutoFit/>
          </a:bodyPr>
          <a:lstStyle/>
          <a:p>
            <a:r>
              <a:rPr lang="fr-FR" sz="3200" b="1" dirty="0"/>
              <a:t>Précession de notre modèle : </a:t>
            </a:r>
          </a:p>
        </p:txBody>
      </p:sp>
      <p:pic>
        <p:nvPicPr>
          <p:cNvPr id="15" name="Picture 14">
            <a:extLst>
              <a:ext uri="{FF2B5EF4-FFF2-40B4-BE49-F238E27FC236}">
                <a16:creationId xmlns:a16="http://schemas.microsoft.com/office/drawing/2014/main" id="{72BD3457-ECB2-86AE-CC56-69A90F8EDAF5}"/>
              </a:ext>
            </a:extLst>
          </p:cNvPr>
          <p:cNvPicPr>
            <a:picLocks noChangeAspect="1"/>
          </p:cNvPicPr>
          <p:nvPr/>
        </p:nvPicPr>
        <p:blipFill rotWithShape="1">
          <a:blip r:embed="rId3"/>
          <a:srcRect t="54176" r="58249"/>
          <a:stretch/>
        </p:blipFill>
        <p:spPr>
          <a:xfrm>
            <a:off x="7391400" y="3646741"/>
            <a:ext cx="7939455" cy="1108001"/>
          </a:xfrm>
          <a:prstGeom prst="rect">
            <a:avLst/>
          </a:prstGeom>
        </p:spPr>
      </p:pic>
      <p:pic>
        <p:nvPicPr>
          <p:cNvPr id="23" name="Picture 22">
            <a:extLst>
              <a:ext uri="{FF2B5EF4-FFF2-40B4-BE49-F238E27FC236}">
                <a16:creationId xmlns:a16="http://schemas.microsoft.com/office/drawing/2014/main" id="{EC5555E2-6D61-1970-6BB4-F9E41D235D66}"/>
              </a:ext>
            </a:extLst>
          </p:cNvPr>
          <p:cNvPicPr>
            <a:picLocks noChangeAspect="1"/>
          </p:cNvPicPr>
          <p:nvPr/>
        </p:nvPicPr>
        <p:blipFill>
          <a:blip r:embed="rId4"/>
          <a:stretch>
            <a:fillRect/>
          </a:stretch>
        </p:blipFill>
        <p:spPr>
          <a:xfrm>
            <a:off x="7848601" y="6793278"/>
            <a:ext cx="8610600" cy="1519518"/>
          </a:xfrm>
          <a:prstGeom prst="rect">
            <a:avLst/>
          </a:prstGeom>
        </p:spPr>
      </p:pic>
      <p:sp>
        <p:nvSpPr>
          <p:cNvPr id="24" name="TextBox 23">
            <a:extLst>
              <a:ext uri="{FF2B5EF4-FFF2-40B4-BE49-F238E27FC236}">
                <a16:creationId xmlns:a16="http://schemas.microsoft.com/office/drawing/2014/main" id="{F5D1765A-6E15-D8A0-6A3C-19835FEA7E61}"/>
              </a:ext>
            </a:extLst>
          </p:cNvPr>
          <p:cNvSpPr txBox="1"/>
          <p:nvPr/>
        </p:nvSpPr>
        <p:spPr>
          <a:xfrm>
            <a:off x="1422214" y="7115185"/>
            <a:ext cx="5927003" cy="584775"/>
          </a:xfrm>
          <a:prstGeom prst="rect">
            <a:avLst/>
          </a:prstGeom>
          <a:noFill/>
        </p:spPr>
        <p:txBody>
          <a:bodyPr wrap="square" rtlCol="0">
            <a:spAutoFit/>
          </a:bodyPr>
          <a:lstStyle/>
          <a:p>
            <a:r>
              <a:rPr lang="fr-FR" sz="3200" b="1" dirty="0"/>
              <a:t> Précession avec </a:t>
            </a:r>
            <a:r>
              <a:rPr lang="fr-FR" sz="3200" b="1" dirty="0" err="1"/>
              <a:t>Random</a:t>
            </a:r>
            <a:r>
              <a:rPr lang="fr-FR" sz="3200" b="1" dirty="0"/>
              <a:t> </a:t>
            </a:r>
            <a:r>
              <a:rPr lang="fr-FR" sz="3200" b="1" dirty="0" err="1"/>
              <a:t>Search</a:t>
            </a:r>
            <a:r>
              <a:rPr lang="fr-FR" sz="3200" b="1" dirty="0"/>
              <a:t> :</a:t>
            </a:r>
          </a:p>
        </p:txBody>
      </p:sp>
    </p:spTree>
    <p:extLst>
      <p:ext uri="{BB962C8B-B14F-4D97-AF65-F5344CB8AC3E}">
        <p14:creationId xmlns:p14="http://schemas.microsoft.com/office/powerpoint/2010/main" val="340342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7" name="Oval 3196">
            <a:extLst>
              <a:ext uri="{FF2B5EF4-FFF2-40B4-BE49-F238E27FC236}">
                <a16:creationId xmlns:a16="http://schemas.microsoft.com/office/drawing/2014/main" id="{A0A4475A-5452-899C-E064-0E40436AB96B}"/>
              </a:ext>
            </a:extLst>
          </p:cNvPr>
          <p:cNvSpPr/>
          <p:nvPr/>
        </p:nvSpPr>
        <p:spPr>
          <a:xfrm>
            <a:off x="10531111" y="3390900"/>
            <a:ext cx="3737040" cy="544165"/>
          </a:xfrm>
          <a:prstGeom prst="ellipse">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28700" y="9369514"/>
            <a:ext cx="16230600" cy="3230740"/>
            <a:chOff x="0" y="-38100"/>
            <a:chExt cx="4274726" cy="850900"/>
          </a:xfrm>
        </p:grpSpPr>
        <p:sp>
          <p:nvSpPr>
            <p:cNvPr id="55" name="Freeform 54"/>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fr-FR"/>
            </a:p>
          </p:txBody>
        </p:sp>
        <p:sp>
          <p:nvSpPr>
            <p:cNvPr id="56" name="TextBox 33"/>
            <p:cNvSpPr txBox="1"/>
            <p:nvPr/>
          </p:nvSpPr>
          <p:spPr>
            <a:xfrm>
              <a:off x="0" y="-38100"/>
              <a:ext cx="812800" cy="8509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endParaRPr dirty="0"/>
            </a:p>
          </p:txBody>
        </p:sp>
      </p:grpSp>
      <p:sp>
        <p:nvSpPr>
          <p:cNvPr id="30" name="Freeform 29">
            <a:extLst>
              <a:ext uri="{FF2B5EF4-FFF2-40B4-BE49-F238E27FC236}">
                <a16:creationId xmlns:a16="http://schemas.microsoft.com/office/drawing/2014/main" id="{6DA9F642-DB54-3184-6C94-479368486592}"/>
              </a:ext>
            </a:extLst>
          </p:cNvPr>
          <p:cNvSpPr/>
          <p:nvPr/>
        </p:nvSpPr>
        <p:spPr>
          <a:xfrm>
            <a:off x="2306519" y="2718386"/>
            <a:ext cx="2316886" cy="47625"/>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fr-FR"/>
          </a:p>
        </p:txBody>
      </p:sp>
      <p:sp>
        <p:nvSpPr>
          <p:cNvPr id="34" name="TextBox 14">
            <a:extLst>
              <a:ext uri="{FF2B5EF4-FFF2-40B4-BE49-F238E27FC236}">
                <a16:creationId xmlns:a16="http://schemas.microsoft.com/office/drawing/2014/main" id="{D2A40D2E-6A6B-E1E3-86C5-4883D78185FA}"/>
              </a:ext>
            </a:extLst>
          </p:cNvPr>
          <p:cNvSpPr txBox="1"/>
          <p:nvPr/>
        </p:nvSpPr>
        <p:spPr>
          <a:xfrm>
            <a:off x="2306519" y="1843045"/>
            <a:ext cx="2587598" cy="76572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096"/>
              </a:lnSpc>
              <a:spcBef>
                <a:spcPct val="0"/>
              </a:spcBef>
            </a:pPr>
            <a:r>
              <a:rPr lang="en-US" sz="2400" dirty="0">
                <a:solidFill>
                  <a:schemeClr val="bg1">
                    <a:lumMod val="50000"/>
                  </a:schemeClr>
                </a:solidFill>
                <a:latin typeface="Poppins Medium Italics"/>
              </a:rPr>
              <a:t>Implementation de </a:t>
            </a:r>
          </a:p>
          <a:p>
            <a:pPr algn="ctr">
              <a:lnSpc>
                <a:spcPts val="3096"/>
              </a:lnSpc>
              <a:spcBef>
                <a:spcPct val="0"/>
              </a:spcBef>
            </a:pPr>
            <a:r>
              <a:rPr lang="en-US" sz="2400" dirty="0">
                <a:solidFill>
                  <a:schemeClr val="bg1">
                    <a:lumMod val="50000"/>
                  </a:schemeClr>
                </a:solidFill>
                <a:latin typeface="Poppins Medium Italics"/>
              </a:rPr>
              <a:t>l ’algorithm </a:t>
            </a:r>
            <a:r>
              <a:rPr lang="en-US" sz="2400" dirty="0">
                <a:solidFill>
                  <a:schemeClr val="bg1">
                    <a:lumMod val="50000"/>
                  </a:schemeClr>
                </a:solidFill>
                <a:latin typeface="Poppins Medium Italics" panose="020B0604020202020204" charset="0"/>
                <a:cs typeface="Poppins Medium Italics" panose="020B0604020202020204" charset="0"/>
              </a:rPr>
              <a:t>utilis</a:t>
            </a:r>
            <a:r>
              <a:rPr lang="en-US" sz="2400" dirty="0">
                <a:solidFill>
                  <a:schemeClr val="bg1">
                    <a:lumMod val="50000"/>
                  </a:schemeClr>
                </a:solidFill>
                <a:latin typeface="Poppins Medium Italics"/>
              </a:rPr>
              <a:t>é</a:t>
            </a:r>
          </a:p>
        </p:txBody>
      </p:sp>
      <p:sp>
        <p:nvSpPr>
          <p:cNvPr id="42" name="TextBox 38">
            <a:extLst>
              <a:ext uri="{FF2B5EF4-FFF2-40B4-BE49-F238E27FC236}">
                <a16:creationId xmlns:a16="http://schemas.microsoft.com/office/drawing/2014/main" id="{B4F5FEE6-0C2E-D748-E14E-2C1AE446D298}"/>
              </a:ext>
            </a:extLst>
          </p:cNvPr>
          <p:cNvSpPr txBox="1"/>
          <p:nvPr/>
        </p:nvSpPr>
        <p:spPr>
          <a:xfrm>
            <a:off x="8826894" y="9615130"/>
            <a:ext cx="634211" cy="54765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479"/>
              </a:lnSpc>
              <a:spcBef>
                <a:spcPct val="0"/>
              </a:spcBef>
            </a:pPr>
            <a:r>
              <a:rPr lang="en-US" sz="3199" dirty="0">
                <a:solidFill>
                  <a:srgbClr val="000000"/>
                </a:solidFill>
                <a:latin typeface="Poppins Medium"/>
              </a:rPr>
              <a:t>6</a:t>
            </a:r>
          </a:p>
        </p:txBody>
      </p:sp>
      <p:sp>
        <p:nvSpPr>
          <p:cNvPr id="3127" name="TextBox 17">
            <a:extLst>
              <a:ext uri="{FF2B5EF4-FFF2-40B4-BE49-F238E27FC236}">
                <a16:creationId xmlns:a16="http://schemas.microsoft.com/office/drawing/2014/main" id="{DEC7A165-B465-2CEF-EB67-C125DB28786E}"/>
              </a:ext>
            </a:extLst>
          </p:cNvPr>
          <p:cNvSpPr txBox="1"/>
          <p:nvPr/>
        </p:nvSpPr>
        <p:spPr>
          <a:xfrm>
            <a:off x="13586753" y="2165160"/>
            <a:ext cx="2587599" cy="368178"/>
          </a:xfrm>
          <a:prstGeom prst="rect">
            <a:avLst/>
          </a:prstGeom>
        </p:spPr>
        <p:txBody>
          <a:bodyPr lIns="0" tIns="0" rIns="0" bIns="0" rtlCol="0" anchor="t">
            <a:spAutoFit/>
          </a:bodyPr>
          <a:lstStyle/>
          <a:p>
            <a:pPr algn="ctr">
              <a:lnSpc>
                <a:spcPts val="3096"/>
              </a:lnSpc>
              <a:spcBef>
                <a:spcPct val="0"/>
              </a:spcBef>
            </a:pPr>
            <a:r>
              <a:rPr lang="en-US" sz="2400" b="1" dirty="0">
                <a:latin typeface="Poppins Medium Italics"/>
              </a:rPr>
              <a:t>statistiques</a:t>
            </a:r>
          </a:p>
        </p:txBody>
      </p:sp>
      <p:grpSp>
        <p:nvGrpSpPr>
          <p:cNvPr id="3130" name="Group 21">
            <a:extLst>
              <a:ext uri="{FF2B5EF4-FFF2-40B4-BE49-F238E27FC236}">
                <a16:creationId xmlns:a16="http://schemas.microsoft.com/office/drawing/2014/main" id="{CC1CE8BD-0813-22CE-7E11-0469FAD46185}"/>
              </a:ext>
            </a:extLst>
          </p:cNvPr>
          <p:cNvGrpSpPr/>
          <p:nvPr/>
        </p:nvGrpSpPr>
        <p:grpSpPr>
          <a:xfrm>
            <a:off x="1028700" y="-266700"/>
            <a:ext cx="3837275" cy="2049365"/>
            <a:chOff x="0" y="-110380"/>
            <a:chExt cx="1010640" cy="539750"/>
          </a:xfrm>
        </p:grpSpPr>
        <p:sp>
          <p:nvSpPr>
            <p:cNvPr id="3131" name="Freeform 22">
              <a:extLst>
                <a:ext uri="{FF2B5EF4-FFF2-40B4-BE49-F238E27FC236}">
                  <a16:creationId xmlns:a16="http://schemas.microsoft.com/office/drawing/2014/main" id="{DFF6B559-9AC0-538F-CE5F-B8206FF7ED95}"/>
                </a:ext>
              </a:extLst>
            </p:cNvPr>
            <p:cNvSpPr/>
            <p:nvPr/>
          </p:nvSpPr>
          <p:spPr>
            <a:xfrm>
              <a:off x="0" y="0"/>
              <a:ext cx="1010640" cy="357840"/>
            </a:xfrm>
            <a:custGeom>
              <a:avLst/>
              <a:gdLst/>
              <a:ahLst/>
              <a:cxnLst/>
              <a:rect l="l" t="t" r="r" b="b"/>
              <a:pathLst>
                <a:path w="1010640" h="357840">
                  <a:moveTo>
                    <a:pt x="807440" y="0"/>
                  </a:moveTo>
                  <a:lnTo>
                    <a:pt x="0" y="0"/>
                  </a:lnTo>
                  <a:lnTo>
                    <a:pt x="0" y="357840"/>
                  </a:lnTo>
                  <a:lnTo>
                    <a:pt x="807440" y="357840"/>
                  </a:lnTo>
                  <a:lnTo>
                    <a:pt x="1010640" y="178920"/>
                  </a:lnTo>
                  <a:lnTo>
                    <a:pt x="807440" y="0"/>
                  </a:lnTo>
                  <a:close/>
                </a:path>
              </a:pathLst>
            </a:custGeom>
            <a:solidFill>
              <a:srgbClr val="D7E3FF"/>
            </a:solidFill>
          </p:spPr>
          <p:txBody>
            <a:bodyPr/>
            <a:lstStyle/>
            <a:p>
              <a:endParaRPr lang="en-US"/>
            </a:p>
          </p:txBody>
        </p:sp>
        <p:sp>
          <p:nvSpPr>
            <p:cNvPr id="3132" name="TextBox 23">
              <a:extLst>
                <a:ext uri="{FF2B5EF4-FFF2-40B4-BE49-F238E27FC236}">
                  <a16:creationId xmlns:a16="http://schemas.microsoft.com/office/drawing/2014/main" id="{10245236-848C-1F07-ACEF-68CCD3F65E81}"/>
                </a:ext>
              </a:extLst>
            </p:cNvPr>
            <p:cNvSpPr txBox="1"/>
            <p:nvPr/>
          </p:nvSpPr>
          <p:spPr>
            <a:xfrm>
              <a:off x="38115" y="-110380"/>
              <a:ext cx="846037" cy="539750"/>
            </a:xfrm>
            <a:prstGeom prst="rect">
              <a:avLst/>
            </a:prstGeom>
          </p:spPr>
          <p:txBody>
            <a:bodyPr lIns="50800" tIns="50800" rIns="50800" bIns="50800" rtlCol="0" anchor="ctr"/>
            <a:lstStyle/>
            <a:p>
              <a:pPr algn="ctr">
                <a:lnSpc>
                  <a:spcPts val="4479"/>
                </a:lnSpc>
                <a:spcBef>
                  <a:spcPct val="0"/>
                </a:spcBef>
              </a:pPr>
              <a:r>
                <a:rPr lang="en-US" sz="3199" dirty="0">
                  <a:solidFill>
                    <a:srgbClr val="000000"/>
                  </a:solidFill>
                  <a:latin typeface="Calibri (MS)"/>
                </a:rPr>
                <a:t>Introduction</a:t>
              </a:r>
            </a:p>
          </p:txBody>
        </p:sp>
      </p:grpSp>
      <p:grpSp>
        <p:nvGrpSpPr>
          <p:cNvPr id="3133" name="Group 30">
            <a:extLst>
              <a:ext uri="{FF2B5EF4-FFF2-40B4-BE49-F238E27FC236}">
                <a16:creationId xmlns:a16="http://schemas.microsoft.com/office/drawing/2014/main" id="{539A7471-E032-2AC1-7257-4DD322DFC60C}"/>
              </a:ext>
            </a:extLst>
          </p:cNvPr>
          <p:cNvGrpSpPr/>
          <p:nvPr/>
        </p:nvGrpSpPr>
        <p:grpSpPr>
          <a:xfrm>
            <a:off x="4469475" y="-197502"/>
            <a:ext cx="5886814" cy="2049365"/>
            <a:chOff x="0" y="-92155"/>
            <a:chExt cx="1550437" cy="539750"/>
          </a:xfrm>
        </p:grpSpPr>
        <p:sp>
          <p:nvSpPr>
            <p:cNvPr id="3134" name="Freeform 31">
              <a:extLst>
                <a:ext uri="{FF2B5EF4-FFF2-40B4-BE49-F238E27FC236}">
                  <a16:creationId xmlns:a16="http://schemas.microsoft.com/office/drawing/2014/main" id="{EFC3E2F5-7EE7-79A6-4593-AD07625A193F}"/>
                </a:ext>
              </a:extLst>
            </p:cNvPr>
            <p:cNvSpPr/>
            <p:nvPr/>
          </p:nvSpPr>
          <p:spPr>
            <a:xfrm>
              <a:off x="0" y="0"/>
              <a:ext cx="1550437" cy="357840"/>
            </a:xfrm>
            <a:custGeom>
              <a:avLst/>
              <a:gdLst/>
              <a:ahLst/>
              <a:cxnLst/>
              <a:rect l="l" t="t" r="r" b="b"/>
              <a:pathLst>
                <a:path w="1550437" h="357840">
                  <a:moveTo>
                    <a:pt x="0" y="0"/>
                  </a:moveTo>
                  <a:lnTo>
                    <a:pt x="1347237" y="0"/>
                  </a:lnTo>
                  <a:lnTo>
                    <a:pt x="1550437" y="178920"/>
                  </a:lnTo>
                  <a:lnTo>
                    <a:pt x="1347237" y="357840"/>
                  </a:lnTo>
                  <a:lnTo>
                    <a:pt x="0" y="357840"/>
                  </a:lnTo>
                  <a:lnTo>
                    <a:pt x="203200" y="178920"/>
                  </a:lnTo>
                  <a:lnTo>
                    <a:pt x="0" y="0"/>
                  </a:lnTo>
                  <a:close/>
                </a:path>
              </a:pathLst>
            </a:custGeom>
            <a:solidFill>
              <a:srgbClr val="1B48AB"/>
            </a:solidFill>
          </p:spPr>
          <p:txBody>
            <a:bodyPr/>
            <a:lstStyle/>
            <a:p>
              <a:endParaRPr lang="en-US"/>
            </a:p>
          </p:txBody>
        </p:sp>
        <p:sp>
          <p:nvSpPr>
            <p:cNvPr id="3135" name="TextBox 32">
              <a:extLst>
                <a:ext uri="{FF2B5EF4-FFF2-40B4-BE49-F238E27FC236}">
                  <a16:creationId xmlns:a16="http://schemas.microsoft.com/office/drawing/2014/main" id="{24A598B9-3E35-D4C7-7195-2E3BD80237B6}"/>
                </a:ext>
              </a:extLst>
            </p:cNvPr>
            <p:cNvSpPr txBox="1"/>
            <p:nvPr/>
          </p:nvSpPr>
          <p:spPr>
            <a:xfrm>
              <a:off x="275132" y="-92155"/>
              <a:ext cx="998692"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Etude technique</a:t>
              </a:r>
            </a:p>
          </p:txBody>
        </p:sp>
      </p:grpSp>
      <p:grpSp>
        <p:nvGrpSpPr>
          <p:cNvPr id="3139" name="Group 27">
            <a:extLst>
              <a:ext uri="{FF2B5EF4-FFF2-40B4-BE49-F238E27FC236}">
                <a16:creationId xmlns:a16="http://schemas.microsoft.com/office/drawing/2014/main" id="{8EEB16B5-013F-3466-5879-EE59756AEF88}"/>
              </a:ext>
            </a:extLst>
          </p:cNvPr>
          <p:cNvGrpSpPr/>
          <p:nvPr/>
        </p:nvGrpSpPr>
        <p:grpSpPr>
          <a:xfrm>
            <a:off x="10032439" y="-279916"/>
            <a:ext cx="3737040" cy="2049365"/>
            <a:chOff x="0" y="-113861"/>
            <a:chExt cx="984241" cy="539750"/>
          </a:xfrm>
        </p:grpSpPr>
        <p:sp>
          <p:nvSpPr>
            <p:cNvPr id="3140" name="Freeform 28">
              <a:extLst>
                <a:ext uri="{FF2B5EF4-FFF2-40B4-BE49-F238E27FC236}">
                  <a16:creationId xmlns:a16="http://schemas.microsoft.com/office/drawing/2014/main" id="{26A7C399-877C-81F3-E0A1-275503F7F0ED}"/>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3141" name="TextBox 29">
              <a:extLst>
                <a:ext uri="{FF2B5EF4-FFF2-40B4-BE49-F238E27FC236}">
                  <a16:creationId xmlns:a16="http://schemas.microsoft.com/office/drawing/2014/main" id="{7693A671-BED0-9B4E-8C83-A98ED413C6C9}"/>
                </a:ext>
              </a:extLst>
            </p:cNvPr>
            <p:cNvSpPr txBox="1"/>
            <p:nvPr/>
          </p:nvSpPr>
          <p:spPr>
            <a:xfrm>
              <a:off x="247667" y="-113861"/>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Réalisation</a:t>
              </a:r>
            </a:p>
          </p:txBody>
        </p:sp>
      </p:grpSp>
      <p:grpSp>
        <p:nvGrpSpPr>
          <p:cNvPr id="3142" name="Group 24">
            <a:extLst>
              <a:ext uri="{FF2B5EF4-FFF2-40B4-BE49-F238E27FC236}">
                <a16:creationId xmlns:a16="http://schemas.microsoft.com/office/drawing/2014/main" id="{FBB29CBB-A265-9928-054F-35C48ADF7457}"/>
              </a:ext>
            </a:extLst>
          </p:cNvPr>
          <p:cNvGrpSpPr/>
          <p:nvPr/>
        </p:nvGrpSpPr>
        <p:grpSpPr>
          <a:xfrm>
            <a:off x="13522260" y="-266700"/>
            <a:ext cx="3737040" cy="2049365"/>
            <a:chOff x="0" y="-110380"/>
            <a:chExt cx="984241" cy="539750"/>
          </a:xfrm>
        </p:grpSpPr>
        <p:sp>
          <p:nvSpPr>
            <p:cNvPr id="3143" name="Freeform 25">
              <a:extLst>
                <a:ext uri="{FF2B5EF4-FFF2-40B4-BE49-F238E27FC236}">
                  <a16:creationId xmlns:a16="http://schemas.microsoft.com/office/drawing/2014/main" id="{756DA757-F075-43F5-7066-3ACA117CC043}"/>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3144" name="TextBox 26">
              <a:extLst>
                <a:ext uri="{FF2B5EF4-FFF2-40B4-BE49-F238E27FC236}">
                  <a16:creationId xmlns:a16="http://schemas.microsoft.com/office/drawing/2014/main" id="{BE3BABBE-FF75-F696-B4D6-1CF26BD18561}"/>
                </a:ext>
              </a:extLst>
            </p:cNvPr>
            <p:cNvSpPr txBox="1"/>
            <p:nvPr/>
          </p:nvSpPr>
          <p:spPr>
            <a:xfrm>
              <a:off x="245276" y="-110380"/>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Conclusion</a:t>
              </a:r>
            </a:p>
          </p:txBody>
        </p:sp>
      </p:grpSp>
      <p:grpSp>
        <p:nvGrpSpPr>
          <p:cNvPr id="12" name="Group 5">
            <a:extLst>
              <a:ext uri="{FF2B5EF4-FFF2-40B4-BE49-F238E27FC236}">
                <a16:creationId xmlns:a16="http://schemas.microsoft.com/office/drawing/2014/main" id="{A9995E14-5938-F92A-FB10-9534F0E7D790}"/>
              </a:ext>
            </a:extLst>
          </p:cNvPr>
          <p:cNvGrpSpPr/>
          <p:nvPr/>
        </p:nvGrpSpPr>
        <p:grpSpPr>
          <a:xfrm>
            <a:off x="8214225" y="2729215"/>
            <a:ext cx="2316886" cy="47625"/>
            <a:chOff x="0" y="0"/>
            <a:chExt cx="610209" cy="12543"/>
          </a:xfrm>
        </p:grpSpPr>
        <p:sp>
          <p:nvSpPr>
            <p:cNvPr id="13" name="Freeform 6">
              <a:extLst>
                <a:ext uri="{FF2B5EF4-FFF2-40B4-BE49-F238E27FC236}">
                  <a16:creationId xmlns:a16="http://schemas.microsoft.com/office/drawing/2014/main" id="{BD23B0EC-A0A3-0D96-1642-5F73E238E5D9}"/>
                </a:ext>
              </a:extLst>
            </p:cNvPr>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15" name="TextBox 7">
              <a:extLst>
                <a:ext uri="{FF2B5EF4-FFF2-40B4-BE49-F238E27FC236}">
                  <a16:creationId xmlns:a16="http://schemas.microsoft.com/office/drawing/2014/main" id="{CC061668-FD66-D287-C8E9-5F61B4708FF2}"/>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38DFDA57-9C20-F88E-5374-19F0AFB417FB}"/>
              </a:ext>
            </a:extLst>
          </p:cNvPr>
          <p:cNvSpPr txBox="1"/>
          <p:nvPr/>
        </p:nvSpPr>
        <p:spPr>
          <a:xfrm>
            <a:off x="8214225" y="1903013"/>
            <a:ext cx="2316886" cy="781881"/>
          </a:xfrm>
          <a:prstGeom prst="rect">
            <a:avLst/>
          </a:prstGeom>
        </p:spPr>
        <p:txBody>
          <a:bodyPr wrap="square" lIns="0" tIns="0" rIns="0" bIns="0" rtlCol="0" anchor="t">
            <a:spAutoFit/>
          </a:bodyPr>
          <a:lstStyle/>
          <a:p>
            <a:pPr algn="ctr">
              <a:lnSpc>
                <a:spcPts val="3096"/>
              </a:lnSpc>
              <a:spcBef>
                <a:spcPct val="0"/>
              </a:spcBef>
            </a:pPr>
            <a:r>
              <a:rPr lang="en-US" sz="2400" dirty="0">
                <a:solidFill>
                  <a:schemeClr val="bg1">
                    <a:lumMod val="50000"/>
                  </a:schemeClr>
                </a:solidFill>
                <a:latin typeface="Poppins Medium"/>
              </a:rPr>
              <a:t>analyse de resultas </a:t>
            </a:r>
          </a:p>
        </p:txBody>
      </p:sp>
      <p:sp>
        <p:nvSpPr>
          <p:cNvPr id="17" name="Freeform 30">
            <a:extLst>
              <a:ext uri="{FF2B5EF4-FFF2-40B4-BE49-F238E27FC236}">
                <a16:creationId xmlns:a16="http://schemas.microsoft.com/office/drawing/2014/main" id="{29A39E22-E022-A810-C8EE-F50D6DF22498}"/>
              </a:ext>
            </a:extLst>
          </p:cNvPr>
          <p:cNvSpPr/>
          <p:nvPr/>
        </p:nvSpPr>
        <p:spPr>
          <a:xfrm>
            <a:off x="13722110" y="2726764"/>
            <a:ext cx="2316886" cy="47625"/>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1B48AB"/>
          </a:solidFill>
        </p:spPr>
        <p:txBody>
          <a:bodyPr/>
          <a:lstStyle/>
          <a:p>
            <a:endParaRPr lang="fr-FR"/>
          </a:p>
        </p:txBody>
      </p:sp>
      <p:sp>
        <p:nvSpPr>
          <p:cNvPr id="2" name="TextBox 1">
            <a:extLst>
              <a:ext uri="{FF2B5EF4-FFF2-40B4-BE49-F238E27FC236}">
                <a16:creationId xmlns:a16="http://schemas.microsoft.com/office/drawing/2014/main" id="{831183D9-F52B-B8EC-9D51-1C1E9C8A1C4E}"/>
              </a:ext>
            </a:extLst>
          </p:cNvPr>
          <p:cNvSpPr txBox="1"/>
          <p:nvPr/>
        </p:nvSpPr>
        <p:spPr>
          <a:xfrm>
            <a:off x="788158" y="5899961"/>
            <a:ext cx="1651605" cy="492443"/>
          </a:xfrm>
          <a:prstGeom prst="rect">
            <a:avLst/>
          </a:prstGeom>
          <a:noFill/>
          <a:ln>
            <a:solidFill>
              <a:schemeClr val="bg1"/>
            </a:solidFill>
          </a:ln>
        </p:spPr>
        <p:txBody>
          <a:bodyPr wrap="square" rtlCol="0">
            <a:spAutoFit/>
          </a:bodyPr>
          <a:lstStyle/>
          <a:p>
            <a:r>
              <a:rPr lang="en-US" sz="2500" dirty="0">
                <a:solidFill>
                  <a:schemeClr val="accent6">
                    <a:lumMod val="75000"/>
                  </a:schemeClr>
                </a:solidFill>
                <a:highlight>
                  <a:srgbClr val="F8FDDF"/>
                </a:highlight>
                <a:latin typeface="Poppins Medium Bold" panose="020B0604020202020204" charset="0"/>
                <a:cs typeface="Poppins Medium Bold" panose="020B0604020202020204" charset="0"/>
              </a:rPr>
              <a:t>Dataset</a:t>
            </a:r>
            <a:r>
              <a:rPr lang="en-US" sz="2500" dirty="0">
                <a:latin typeface="Poppins Medium Bold" panose="020B0604020202020204" charset="0"/>
                <a:cs typeface="Poppins Medium Bold" panose="020B0604020202020204" charset="0"/>
              </a:rPr>
              <a:t> </a:t>
            </a:r>
          </a:p>
        </p:txBody>
      </p:sp>
      <p:pic>
        <p:nvPicPr>
          <p:cNvPr id="8" name="Graphic 7" descr="Folder outline">
            <a:extLst>
              <a:ext uri="{FF2B5EF4-FFF2-40B4-BE49-F238E27FC236}">
                <a16:creationId xmlns:a16="http://schemas.microsoft.com/office/drawing/2014/main" id="{188215C2-67C3-F341-0544-31D4BDDD84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 y="5003630"/>
            <a:ext cx="2190281" cy="2190281"/>
          </a:xfrm>
          <a:prstGeom prst="rect">
            <a:avLst/>
          </a:prstGeom>
        </p:spPr>
      </p:pic>
      <p:grpSp>
        <p:nvGrpSpPr>
          <p:cNvPr id="3190" name="Group 3189">
            <a:extLst>
              <a:ext uri="{FF2B5EF4-FFF2-40B4-BE49-F238E27FC236}">
                <a16:creationId xmlns:a16="http://schemas.microsoft.com/office/drawing/2014/main" id="{CDA754F8-8A6A-1C76-B8B6-D11BF7033A9D}"/>
              </a:ext>
            </a:extLst>
          </p:cNvPr>
          <p:cNvGrpSpPr/>
          <p:nvPr/>
        </p:nvGrpSpPr>
        <p:grpSpPr>
          <a:xfrm>
            <a:off x="13696137" y="4232510"/>
            <a:ext cx="3389286" cy="1940773"/>
            <a:chOff x="13613242" y="4167310"/>
            <a:chExt cx="3389286" cy="1940773"/>
          </a:xfrm>
        </p:grpSpPr>
        <p:cxnSp>
          <p:nvCxnSpPr>
            <p:cNvPr id="57" name="Connector: Elbow 56">
              <a:extLst>
                <a:ext uri="{FF2B5EF4-FFF2-40B4-BE49-F238E27FC236}">
                  <a16:creationId xmlns:a16="http://schemas.microsoft.com/office/drawing/2014/main" id="{373B43B0-9E68-6699-99BF-F7EE59FE5046}"/>
                </a:ext>
              </a:extLst>
            </p:cNvPr>
            <p:cNvCxnSpPr>
              <a:cxnSpLocks/>
            </p:cNvCxnSpPr>
            <p:nvPr/>
          </p:nvCxnSpPr>
          <p:spPr>
            <a:xfrm flipV="1">
              <a:off x="13613242" y="4521358"/>
              <a:ext cx="2003071" cy="1586725"/>
            </a:xfrm>
            <a:prstGeom prst="bentConnector3">
              <a:avLst>
                <a:gd name="adj1" fmla="val 50001"/>
              </a:avLst>
            </a:prstGeom>
            <a:ln>
              <a:tailEnd type="triangle"/>
            </a:ln>
          </p:spPr>
          <p:style>
            <a:lnRef idx="1">
              <a:schemeClr val="accent1"/>
            </a:lnRef>
            <a:fillRef idx="0">
              <a:schemeClr val="accent1"/>
            </a:fillRef>
            <a:effectRef idx="0">
              <a:schemeClr val="accent1"/>
            </a:effectRef>
            <a:fontRef idx="minor">
              <a:schemeClr val="tx1"/>
            </a:fontRef>
          </p:style>
        </p:cxnSp>
        <p:sp>
          <p:nvSpPr>
            <p:cNvPr id="3166" name="Double Bracket 3165">
              <a:extLst>
                <a:ext uri="{FF2B5EF4-FFF2-40B4-BE49-F238E27FC236}">
                  <a16:creationId xmlns:a16="http://schemas.microsoft.com/office/drawing/2014/main" id="{CBA3F3C2-540D-63D0-9923-A1D0C360DA11}"/>
                </a:ext>
              </a:extLst>
            </p:cNvPr>
            <p:cNvSpPr/>
            <p:nvPr/>
          </p:nvSpPr>
          <p:spPr>
            <a:xfrm>
              <a:off x="15627199" y="4167310"/>
              <a:ext cx="1375329" cy="82667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67" name="TextBox 3166">
              <a:extLst>
                <a:ext uri="{FF2B5EF4-FFF2-40B4-BE49-F238E27FC236}">
                  <a16:creationId xmlns:a16="http://schemas.microsoft.com/office/drawing/2014/main" id="{21A327CA-9151-5561-9121-88FF6DE703E7}"/>
                </a:ext>
              </a:extLst>
            </p:cNvPr>
            <p:cNvSpPr txBox="1"/>
            <p:nvPr/>
          </p:nvSpPr>
          <p:spPr>
            <a:xfrm>
              <a:off x="15440267" y="4295660"/>
              <a:ext cx="1562261" cy="553998"/>
            </a:xfrm>
            <a:prstGeom prst="rect">
              <a:avLst/>
            </a:prstGeom>
            <a:noFill/>
          </p:spPr>
          <p:txBody>
            <a:bodyPr wrap="square" rtlCol="0">
              <a:spAutoFit/>
            </a:bodyPr>
            <a:lstStyle/>
            <a:p>
              <a:pPr algn="ctr"/>
              <a:r>
                <a:rPr lang="en-US" sz="3000" dirty="0">
                  <a:solidFill>
                    <a:srgbClr val="00B050"/>
                  </a:solidFill>
                </a:rPr>
                <a:t>  Maps</a:t>
              </a:r>
            </a:p>
          </p:txBody>
        </p:sp>
      </p:grpSp>
      <p:grpSp>
        <p:nvGrpSpPr>
          <p:cNvPr id="3191" name="Group 3190">
            <a:extLst>
              <a:ext uri="{FF2B5EF4-FFF2-40B4-BE49-F238E27FC236}">
                <a16:creationId xmlns:a16="http://schemas.microsoft.com/office/drawing/2014/main" id="{B03D7911-22DB-E779-AF93-48715716FA90}"/>
              </a:ext>
            </a:extLst>
          </p:cNvPr>
          <p:cNvGrpSpPr/>
          <p:nvPr/>
        </p:nvGrpSpPr>
        <p:grpSpPr>
          <a:xfrm>
            <a:off x="13722110" y="6187845"/>
            <a:ext cx="4624298" cy="1854828"/>
            <a:chOff x="13435101" y="6206149"/>
            <a:chExt cx="4624298" cy="1854828"/>
          </a:xfrm>
        </p:grpSpPr>
        <p:cxnSp>
          <p:nvCxnSpPr>
            <p:cNvPr id="50" name="Connector: Elbow 49">
              <a:extLst>
                <a:ext uri="{FF2B5EF4-FFF2-40B4-BE49-F238E27FC236}">
                  <a16:creationId xmlns:a16="http://schemas.microsoft.com/office/drawing/2014/main" id="{EDA45651-6F0C-99A7-2FAD-7F246AA1765A}"/>
                </a:ext>
              </a:extLst>
            </p:cNvPr>
            <p:cNvCxnSpPr>
              <a:cxnSpLocks/>
            </p:cNvCxnSpPr>
            <p:nvPr/>
          </p:nvCxnSpPr>
          <p:spPr>
            <a:xfrm>
              <a:off x="13435101" y="6206149"/>
              <a:ext cx="2203468" cy="1461275"/>
            </a:xfrm>
            <a:prstGeom prst="bentConnector3">
              <a:avLst>
                <a:gd name="adj1" fmla="val 44813"/>
              </a:avLst>
            </a:prstGeom>
            <a:ln>
              <a:tailEnd type="triangle"/>
            </a:ln>
          </p:spPr>
          <p:style>
            <a:lnRef idx="1">
              <a:schemeClr val="accent1"/>
            </a:lnRef>
            <a:fillRef idx="0">
              <a:schemeClr val="accent1"/>
            </a:fillRef>
            <a:effectRef idx="0">
              <a:schemeClr val="accent1"/>
            </a:effectRef>
            <a:fontRef idx="minor">
              <a:schemeClr val="tx1"/>
            </a:fontRef>
          </p:style>
        </p:cxnSp>
        <p:sp>
          <p:nvSpPr>
            <p:cNvPr id="3168" name="Double Bracket 3167">
              <a:extLst>
                <a:ext uri="{FF2B5EF4-FFF2-40B4-BE49-F238E27FC236}">
                  <a16:creationId xmlns:a16="http://schemas.microsoft.com/office/drawing/2014/main" id="{20F8685B-A29C-95F9-7C9A-AB0D80F3E504}"/>
                </a:ext>
              </a:extLst>
            </p:cNvPr>
            <p:cNvSpPr/>
            <p:nvPr/>
          </p:nvSpPr>
          <p:spPr>
            <a:xfrm>
              <a:off x="15638568" y="7234303"/>
              <a:ext cx="2212919" cy="82667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69" name="TextBox 3168">
              <a:extLst>
                <a:ext uri="{FF2B5EF4-FFF2-40B4-BE49-F238E27FC236}">
                  <a16:creationId xmlns:a16="http://schemas.microsoft.com/office/drawing/2014/main" id="{FD959B1F-C8FE-E534-1E17-C1FF28FFED15}"/>
                </a:ext>
              </a:extLst>
            </p:cNvPr>
            <p:cNvSpPr txBox="1"/>
            <p:nvPr/>
          </p:nvSpPr>
          <p:spPr>
            <a:xfrm>
              <a:off x="15444868" y="7343791"/>
              <a:ext cx="2614531" cy="553998"/>
            </a:xfrm>
            <a:prstGeom prst="rect">
              <a:avLst/>
            </a:prstGeom>
            <a:noFill/>
          </p:spPr>
          <p:txBody>
            <a:bodyPr wrap="square" rtlCol="0">
              <a:spAutoFit/>
            </a:bodyPr>
            <a:lstStyle/>
            <a:p>
              <a:pPr algn="ctr"/>
              <a:r>
                <a:rPr lang="en-US" sz="3000" dirty="0">
                  <a:solidFill>
                    <a:srgbClr val="00B050"/>
                  </a:solidFill>
                </a:rPr>
                <a:t> Scatter polar</a:t>
              </a:r>
            </a:p>
          </p:txBody>
        </p:sp>
      </p:grpSp>
      <p:sp>
        <p:nvSpPr>
          <p:cNvPr id="3170" name="TextBox 3169">
            <a:extLst>
              <a:ext uri="{FF2B5EF4-FFF2-40B4-BE49-F238E27FC236}">
                <a16:creationId xmlns:a16="http://schemas.microsoft.com/office/drawing/2014/main" id="{5B1388BE-3F71-C710-FA31-F88867CF570C}"/>
              </a:ext>
            </a:extLst>
          </p:cNvPr>
          <p:cNvSpPr txBox="1"/>
          <p:nvPr/>
        </p:nvSpPr>
        <p:spPr>
          <a:xfrm>
            <a:off x="10717428" y="3506373"/>
            <a:ext cx="3590934" cy="400110"/>
          </a:xfrm>
          <a:prstGeom prst="rect">
            <a:avLst/>
          </a:prstGeom>
          <a:noFill/>
        </p:spPr>
        <p:txBody>
          <a:bodyPr wrap="square" rtlCol="0">
            <a:spAutoFit/>
          </a:bodyPr>
          <a:lstStyle/>
          <a:p>
            <a:r>
              <a:rPr lang="en-US" sz="2000" dirty="0">
                <a:solidFill>
                  <a:schemeClr val="accent6"/>
                </a:solidFill>
                <a:latin typeface="Poppins Medium Bold" panose="020B0604020202020204" charset="0"/>
                <a:cs typeface="Poppins Medium Bold" panose="020B0604020202020204" charset="0"/>
              </a:rPr>
              <a:t>Visualization on the web</a:t>
            </a:r>
          </a:p>
        </p:txBody>
      </p:sp>
      <p:cxnSp>
        <p:nvCxnSpPr>
          <p:cNvPr id="3172" name="Connector: Curved 3171">
            <a:extLst>
              <a:ext uri="{FF2B5EF4-FFF2-40B4-BE49-F238E27FC236}">
                <a16:creationId xmlns:a16="http://schemas.microsoft.com/office/drawing/2014/main" id="{1ACD359D-4CD7-6C6F-4703-7380AF1D6FAE}"/>
              </a:ext>
            </a:extLst>
          </p:cNvPr>
          <p:cNvCxnSpPr>
            <a:cxnSpLocks/>
            <a:stCxn id="3170" idx="2"/>
          </p:cNvCxnSpPr>
          <p:nvPr/>
        </p:nvCxnSpPr>
        <p:spPr>
          <a:xfrm rot="16200000" flipH="1">
            <a:off x="12438443" y="3980935"/>
            <a:ext cx="2245658" cy="209675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85" name="Group 3184">
            <a:extLst>
              <a:ext uri="{FF2B5EF4-FFF2-40B4-BE49-F238E27FC236}">
                <a16:creationId xmlns:a16="http://schemas.microsoft.com/office/drawing/2014/main" id="{B011EDE2-86CB-B61F-813C-FA1B5DF4AC25}"/>
              </a:ext>
            </a:extLst>
          </p:cNvPr>
          <p:cNvGrpSpPr/>
          <p:nvPr/>
        </p:nvGrpSpPr>
        <p:grpSpPr>
          <a:xfrm>
            <a:off x="2439763" y="5081342"/>
            <a:ext cx="3590820" cy="1477129"/>
            <a:chOff x="2439763" y="5081342"/>
            <a:chExt cx="3590820" cy="1477129"/>
          </a:xfrm>
        </p:grpSpPr>
        <p:sp>
          <p:nvSpPr>
            <p:cNvPr id="32" name="Double Bracket 31">
              <a:extLst>
                <a:ext uri="{FF2B5EF4-FFF2-40B4-BE49-F238E27FC236}">
                  <a16:creationId xmlns:a16="http://schemas.microsoft.com/office/drawing/2014/main" id="{D029636D-A994-DA05-DBF4-7468A6129870}"/>
                </a:ext>
              </a:extLst>
            </p:cNvPr>
            <p:cNvSpPr/>
            <p:nvPr/>
          </p:nvSpPr>
          <p:spPr>
            <a:xfrm>
              <a:off x="3451087" y="5731797"/>
              <a:ext cx="2579496" cy="82667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Connector: Curved 45">
              <a:extLst>
                <a:ext uri="{FF2B5EF4-FFF2-40B4-BE49-F238E27FC236}">
                  <a16:creationId xmlns:a16="http://schemas.microsoft.com/office/drawing/2014/main" id="{3349E6F4-E512-A443-C716-23AD969CD577}"/>
                </a:ext>
              </a:extLst>
            </p:cNvPr>
            <p:cNvCxnSpPr>
              <a:cxnSpLocks/>
              <a:stCxn id="2" idx="3"/>
              <a:endCxn id="32" idx="1"/>
            </p:cNvCxnSpPr>
            <p:nvPr/>
          </p:nvCxnSpPr>
          <p:spPr>
            <a:xfrm flipV="1">
              <a:off x="2439763" y="6145134"/>
              <a:ext cx="1011324" cy="104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9D523C9-DA37-E9F9-C3B9-89C1FA95EE97}"/>
                </a:ext>
              </a:extLst>
            </p:cNvPr>
            <p:cNvSpPr txBox="1"/>
            <p:nvPr/>
          </p:nvSpPr>
          <p:spPr>
            <a:xfrm>
              <a:off x="3460932" y="5899961"/>
              <a:ext cx="2525774" cy="477054"/>
            </a:xfrm>
            <a:prstGeom prst="rect">
              <a:avLst/>
            </a:prstGeom>
            <a:noFill/>
          </p:spPr>
          <p:txBody>
            <a:bodyPr wrap="square" rtlCol="0">
              <a:spAutoFit/>
            </a:bodyPr>
            <a:lstStyle/>
            <a:p>
              <a:r>
                <a:rPr lang="en-US" sz="2500" dirty="0" err="1">
                  <a:solidFill>
                    <a:schemeClr val="accent6">
                      <a:lumMod val="75000"/>
                    </a:schemeClr>
                  </a:solidFill>
                  <a:latin typeface="Poppins Medium Bold" panose="020B0604020202020204" charset="0"/>
                  <a:cs typeface="Poppins Medium Bold" panose="020B0604020202020204" charset="0"/>
                </a:rPr>
                <a:t>Pretraitement</a:t>
              </a:r>
              <a:r>
                <a:rPr lang="en-US" sz="2500">
                  <a:solidFill>
                    <a:schemeClr val="accent6">
                      <a:lumMod val="75000"/>
                    </a:schemeClr>
                  </a:solidFill>
                  <a:latin typeface="Poppins Medium Bold" panose="020B0604020202020204" charset="0"/>
                  <a:cs typeface="Poppins Medium Bold" panose="020B0604020202020204" charset="0"/>
                </a:rPr>
                <a:t>   </a:t>
              </a:r>
              <a:endParaRPr lang="en-US" sz="2500" dirty="0">
                <a:solidFill>
                  <a:schemeClr val="accent6">
                    <a:lumMod val="75000"/>
                  </a:schemeClr>
                </a:solidFill>
                <a:latin typeface="Poppins Medium Bold" panose="020B0604020202020204" charset="0"/>
                <a:cs typeface="Poppins Medium Bold" panose="020B0604020202020204" charset="0"/>
              </a:endParaRPr>
            </a:p>
          </p:txBody>
        </p:sp>
        <p:sp>
          <p:nvSpPr>
            <p:cNvPr id="3180" name="TextBox 3179">
              <a:extLst>
                <a:ext uri="{FF2B5EF4-FFF2-40B4-BE49-F238E27FC236}">
                  <a16:creationId xmlns:a16="http://schemas.microsoft.com/office/drawing/2014/main" id="{3BD874DC-F66F-E6AC-5984-AF4899A41E4D}"/>
                </a:ext>
              </a:extLst>
            </p:cNvPr>
            <p:cNvSpPr txBox="1"/>
            <p:nvPr/>
          </p:nvSpPr>
          <p:spPr>
            <a:xfrm>
              <a:off x="4572601" y="5081342"/>
              <a:ext cx="372921" cy="553998"/>
            </a:xfrm>
            <a:prstGeom prst="rect">
              <a:avLst/>
            </a:prstGeom>
            <a:noFill/>
          </p:spPr>
          <p:txBody>
            <a:bodyPr wrap="square" rtlCol="0">
              <a:spAutoFit/>
            </a:bodyPr>
            <a:lstStyle/>
            <a:p>
              <a:r>
                <a:rPr lang="en-US" sz="3000" dirty="0">
                  <a:solidFill>
                    <a:schemeClr val="tx2"/>
                  </a:solidFill>
                </a:rPr>
                <a:t>1</a:t>
              </a:r>
            </a:p>
          </p:txBody>
        </p:sp>
      </p:grpSp>
      <p:grpSp>
        <p:nvGrpSpPr>
          <p:cNvPr id="3187" name="Group 3186">
            <a:extLst>
              <a:ext uri="{FF2B5EF4-FFF2-40B4-BE49-F238E27FC236}">
                <a16:creationId xmlns:a16="http://schemas.microsoft.com/office/drawing/2014/main" id="{608F51E0-107D-BA4F-F32A-E7EFF40F12DE}"/>
              </a:ext>
            </a:extLst>
          </p:cNvPr>
          <p:cNvGrpSpPr/>
          <p:nvPr/>
        </p:nvGrpSpPr>
        <p:grpSpPr>
          <a:xfrm>
            <a:off x="9951172" y="5076643"/>
            <a:ext cx="3770938" cy="1585250"/>
            <a:chOff x="9951172" y="5076643"/>
            <a:chExt cx="3449187" cy="1585250"/>
          </a:xfrm>
        </p:grpSpPr>
        <p:sp>
          <p:nvSpPr>
            <p:cNvPr id="37" name="Double Bracket 36">
              <a:extLst>
                <a:ext uri="{FF2B5EF4-FFF2-40B4-BE49-F238E27FC236}">
                  <a16:creationId xmlns:a16="http://schemas.microsoft.com/office/drawing/2014/main" id="{44A8FFBA-F822-A006-862C-1E7E0072F188}"/>
                </a:ext>
              </a:extLst>
            </p:cNvPr>
            <p:cNvSpPr/>
            <p:nvPr/>
          </p:nvSpPr>
          <p:spPr>
            <a:xfrm>
              <a:off x="10925260" y="5778358"/>
              <a:ext cx="2475099" cy="82667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D491AEF2-F7C2-1F7B-9270-F6B21B5490D2}"/>
                </a:ext>
              </a:extLst>
            </p:cNvPr>
            <p:cNvSpPr txBox="1"/>
            <p:nvPr/>
          </p:nvSpPr>
          <p:spPr>
            <a:xfrm>
              <a:off x="11106816" y="5800119"/>
              <a:ext cx="2190281" cy="861774"/>
            </a:xfrm>
            <a:prstGeom prst="rect">
              <a:avLst/>
            </a:prstGeom>
            <a:noFill/>
          </p:spPr>
          <p:txBody>
            <a:bodyPr wrap="square" rtlCol="0">
              <a:spAutoFit/>
            </a:bodyPr>
            <a:lstStyle/>
            <a:p>
              <a:r>
                <a:rPr lang="en-US" sz="2500" dirty="0">
                  <a:solidFill>
                    <a:schemeClr val="accent6">
                      <a:lumMod val="75000"/>
                    </a:schemeClr>
                  </a:solidFill>
                  <a:latin typeface="Poppins Medium Bold" panose="020B0604020202020204" charset="0"/>
                  <a:cs typeface="Poppins Medium Bold" panose="020B0604020202020204" charset="0"/>
                </a:rPr>
                <a:t>Convert to an html files</a:t>
              </a:r>
            </a:p>
          </p:txBody>
        </p:sp>
        <p:cxnSp>
          <p:nvCxnSpPr>
            <p:cNvPr id="3150" name="Connector: Curved 3149">
              <a:extLst>
                <a:ext uri="{FF2B5EF4-FFF2-40B4-BE49-F238E27FC236}">
                  <a16:creationId xmlns:a16="http://schemas.microsoft.com/office/drawing/2014/main" id="{5EF4E2C8-F12A-A045-E605-04C77F48ACC1}"/>
                </a:ext>
              </a:extLst>
            </p:cNvPr>
            <p:cNvCxnSpPr>
              <a:cxnSpLocks/>
              <a:endCxn id="37" idx="1"/>
            </p:cNvCxnSpPr>
            <p:nvPr/>
          </p:nvCxnSpPr>
          <p:spPr>
            <a:xfrm>
              <a:off x="9951172" y="6191695"/>
              <a:ext cx="974088"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82" name="TextBox 3181">
              <a:extLst>
                <a:ext uri="{FF2B5EF4-FFF2-40B4-BE49-F238E27FC236}">
                  <a16:creationId xmlns:a16="http://schemas.microsoft.com/office/drawing/2014/main" id="{3603BD33-786E-20E4-3A5F-DFF3F5151478}"/>
                </a:ext>
              </a:extLst>
            </p:cNvPr>
            <p:cNvSpPr txBox="1"/>
            <p:nvPr/>
          </p:nvSpPr>
          <p:spPr>
            <a:xfrm>
              <a:off x="11976348" y="5076643"/>
              <a:ext cx="372921" cy="553998"/>
            </a:xfrm>
            <a:prstGeom prst="rect">
              <a:avLst/>
            </a:prstGeom>
            <a:noFill/>
          </p:spPr>
          <p:txBody>
            <a:bodyPr wrap="square" rtlCol="0">
              <a:spAutoFit/>
            </a:bodyPr>
            <a:lstStyle/>
            <a:p>
              <a:r>
                <a:rPr lang="en-US" sz="3000" dirty="0">
                  <a:solidFill>
                    <a:schemeClr val="tx2"/>
                  </a:solidFill>
                </a:rPr>
                <a:t>3</a:t>
              </a:r>
            </a:p>
          </p:txBody>
        </p:sp>
      </p:grpSp>
      <p:grpSp>
        <p:nvGrpSpPr>
          <p:cNvPr id="3186" name="Group 3185">
            <a:extLst>
              <a:ext uri="{FF2B5EF4-FFF2-40B4-BE49-F238E27FC236}">
                <a16:creationId xmlns:a16="http://schemas.microsoft.com/office/drawing/2014/main" id="{F50168FD-73E0-8045-AFBD-D2BD902B6D40}"/>
              </a:ext>
            </a:extLst>
          </p:cNvPr>
          <p:cNvGrpSpPr/>
          <p:nvPr/>
        </p:nvGrpSpPr>
        <p:grpSpPr>
          <a:xfrm>
            <a:off x="6030583" y="5081342"/>
            <a:ext cx="3909703" cy="1489829"/>
            <a:chOff x="6030583" y="5081342"/>
            <a:chExt cx="3909703" cy="1489829"/>
          </a:xfrm>
        </p:grpSpPr>
        <p:cxnSp>
          <p:nvCxnSpPr>
            <p:cNvPr id="27" name="Connector: Curved 26">
              <a:extLst>
                <a:ext uri="{FF2B5EF4-FFF2-40B4-BE49-F238E27FC236}">
                  <a16:creationId xmlns:a16="http://schemas.microsoft.com/office/drawing/2014/main" id="{191142A6-3502-3BF0-57F8-3A554E0C5E16}"/>
                </a:ext>
              </a:extLst>
            </p:cNvPr>
            <p:cNvCxnSpPr>
              <a:cxnSpLocks/>
              <a:stCxn id="32" idx="3"/>
              <a:endCxn id="3145" idx="1"/>
            </p:cNvCxnSpPr>
            <p:nvPr/>
          </p:nvCxnSpPr>
          <p:spPr>
            <a:xfrm>
              <a:off x="6030583" y="6145134"/>
              <a:ext cx="134109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45" name="Double Bracket 3144">
              <a:extLst>
                <a:ext uri="{FF2B5EF4-FFF2-40B4-BE49-F238E27FC236}">
                  <a16:creationId xmlns:a16="http://schemas.microsoft.com/office/drawing/2014/main" id="{962B2E85-80FD-1921-FB74-C8CF4ECB34BC}"/>
                </a:ext>
              </a:extLst>
            </p:cNvPr>
            <p:cNvSpPr/>
            <p:nvPr/>
          </p:nvSpPr>
          <p:spPr>
            <a:xfrm>
              <a:off x="7371676" y="5744497"/>
              <a:ext cx="2547067" cy="82667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65" name="TextBox 3164">
              <a:extLst>
                <a:ext uri="{FF2B5EF4-FFF2-40B4-BE49-F238E27FC236}">
                  <a16:creationId xmlns:a16="http://schemas.microsoft.com/office/drawing/2014/main" id="{36318049-72AC-5547-F89A-727C75B23E23}"/>
                </a:ext>
              </a:extLst>
            </p:cNvPr>
            <p:cNvSpPr txBox="1"/>
            <p:nvPr/>
          </p:nvSpPr>
          <p:spPr>
            <a:xfrm>
              <a:off x="7414512" y="5954742"/>
              <a:ext cx="2525774" cy="477054"/>
            </a:xfrm>
            <a:prstGeom prst="rect">
              <a:avLst/>
            </a:prstGeom>
            <a:noFill/>
          </p:spPr>
          <p:txBody>
            <a:bodyPr wrap="square" rtlCol="0">
              <a:spAutoFit/>
            </a:bodyPr>
            <a:lstStyle/>
            <a:p>
              <a:r>
                <a:rPr lang="en-US" sz="2500" dirty="0">
                  <a:solidFill>
                    <a:schemeClr val="accent6">
                      <a:lumMod val="75000"/>
                    </a:schemeClr>
                  </a:solidFill>
                  <a:latin typeface="Poppins Medium Bold" panose="020B0604020202020204" charset="0"/>
                  <a:cs typeface="Poppins Medium Bold" panose="020B0604020202020204" charset="0"/>
                </a:rPr>
                <a:t>   Plotly Plots</a:t>
              </a:r>
            </a:p>
          </p:txBody>
        </p:sp>
        <p:sp>
          <p:nvSpPr>
            <p:cNvPr id="3183" name="TextBox 3182">
              <a:extLst>
                <a:ext uri="{FF2B5EF4-FFF2-40B4-BE49-F238E27FC236}">
                  <a16:creationId xmlns:a16="http://schemas.microsoft.com/office/drawing/2014/main" id="{2E28F8CF-0BB1-1D15-B844-956E88481370}"/>
                </a:ext>
              </a:extLst>
            </p:cNvPr>
            <p:cNvSpPr txBox="1"/>
            <p:nvPr/>
          </p:nvSpPr>
          <p:spPr>
            <a:xfrm>
              <a:off x="8349881" y="5081342"/>
              <a:ext cx="372921" cy="553998"/>
            </a:xfrm>
            <a:prstGeom prst="rect">
              <a:avLst/>
            </a:prstGeom>
            <a:noFill/>
          </p:spPr>
          <p:txBody>
            <a:bodyPr wrap="square" rtlCol="0">
              <a:spAutoFit/>
            </a:bodyPr>
            <a:lstStyle/>
            <a:p>
              <a:r>
                <a:rPr lang="en-US" sz="3000" dirty="0">
                  <a:solidFill>
                    <a:schemeClr val="tx2"/>
                  </a:solidFill>
                </a:rPr>
                <a:t>2</a:t>
              </a:r>
            </a:p>
          </p:txBody>
        </p:sp>
      </p:grpSp>
      <p:sp>
        <p:nvSpPr>
          <p:cNvPr id="3" name="TextBox 2">
            <a:extLst>
              <a:ext uri="{FF2B5EF4-FFF2-40B4-BE49-F238E27FC236}">
                <a16:creationId xmlns:a16="http://schemas.microsoft.com/office/drawing/2014/main" id="{E87511E4-C88F-477F-1E6E-00628DD9C982}"/>
              </a:ext>
            </a:extLst>
          </p:cNvPr>
          <p:cNvSpPr txBox="1"/>
          <p:nvPr/>
        </p:nvSpPr>
        <p:spPr>
          <a:xfrm>
            <a:off x="1828800" y="7879485"/>
            <a:ext cx="11359713" cy="369332"/>
          </a:xfrm>
          <a:prstGeom prst="rect">
            <a:avLst/>
          </a:prstGeom>
          <a:noFill/>
        </p:spPr>
        <p:txBody>
          <a:bodyPr wrap="none" rtlCol="0">
            <a:spAutoFit/>
          </a:bodyPr>
          <a:lstStyle/>
          <a:p>
            <a:r>
              <a:rPr lang="fr-FR" dirty="0"/>
              <a:t>Traitement des données   -Création des </a:t>
            </a:r>
            <a:r>
              <a:rPr lang="fr-FR" dirty="0" err="1"/>
              <a:t>Plotly</a:t>
            </a:r>
            <a:r>
              <a:rPr lang="fr-FR" dirty="0"/>
              <a:t> plots --Génération des fichiers HTML ---Intégration dans l'application web</a:t>
            </a:r>
          </a:p>
        </p:txBody>
      </p:sp>
    </p:spTree>
    <p:extLst>
      <p:ext uri="{BB962C8B-B14F-4D97-AF65-F5344CB8AC3E}">
        <p14:creationId xmlns:p14="http://schemas.microsoft.com/office/powerpoint/2010/main" val="134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185"/>
                                        </p:tgtEl>
                                        <p:attrNameLst>
                                          <p:attrName>style.visibility</p:attrName>
                                        </p:attrNameLst>
                                      </p:cBhvr>
                                      <p:to>
                                        <p:strVal val="visible"/>
                                      </p:to>
                                    </p:set>
                                    <p:animEffect transition="in" filter="wipe(down)">
                                      <p:cBhvr>
                                        <p:cTn id="15" dur="500"/>
                                        <p:tgtEl>
                                          <p:spTgt spid="318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186"/>
                                        </p:tgtEl>
                                        <p:attrNameLst>
                                          <p:attrName>style.visibility</p:attrName>
                                        </p:attrNameLst>
                                      </p:cBhvr>
                                      <p:to>
                                        <p:strVal val="visible"/>
                                      </p:to>
                                    </p:set>
                                    <p:animEffect transition="in" filter="wipe(down)">
                                      <p:cBhvr>
                                        <p:cTn id="20" dur="500"/>
                                        <p:tgtEl>
                                          <p:spTgt spid="318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187"/>
                                        </p:tgtEl>
                                        <p:attrNameLst>
                                          <p:attrName>style.visibility</p:attrName>
                                        </p:attrNameLst>
                                      </p:cBhvr>
                                      <p:to>
                                        <p:strVal val="visible"/>
                                      </p:to>
                                    </p:set>
                                    <p:animEffect transition="in" filter="wipe(down)">
                                      <p:cBhvr>
                                        <p:cTn id="25" dur="500"/>
                                        <p:tgtEl>
                                          <p:spTgt spid="318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190"/>
                                        </p:tgtEl>
                                        <p:attrNameLst>
                                          <p:attrName>style.visibility</p:attrName>
                                        </p:attrNameLst>
                                      </p:cBhvr>
                                      <p:to>
                                        <p:strVal val="visible"/>
                                      </p:to>
                                    </p:set>
                                    <p:animEffect transition="in" filter="wipe(down)">
                                      <p:cBhvr>
                                        <p:cTn id="30" dur="500"/>
                                        <p:tgtEl>
                                          <p:spTgt spid="319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191"/>
                                        </p:tgtEl>
                                        <p:attrNameLst>
                                          <p:attrName>style.visibility</p:attrName>
                                        </p:attrNameLst>
                                      </p:cBhvr>
                                      <p:to>
                                        <p:strVal val="visible"/>
                                      </p:to>
                                    </p:set>
                                    <p:animEffect transition="in" filter="wipe(down)">
                                      <p:cBhvr>
                                        <p:cTn id="35" dur="500"/>
                                        <p:tgtEl>
                                          <p:spTgt spid="319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172"/>
                                        </p:tgtEl>
                                        <p:attrNameLst>
                                          <p:attrName>style.visibility</p:attrName>
                                        </p:attrNameLst>
                                      </p:cBhvr>
                                      <p:to>
                                        <p:strVal val="visible"/>
                                      </p:to>
                                    </p:set>
                                    <p:animEffect transition="in" filter="wipe(down)">
                                      <p:cBhvr>
                                        <p:cTn id="40" dur="500"/>
                                        <p:tgtEl>
                                          <p:spTgt spid="317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170"/>
                                        </p:tgtEl>
                                        <p:attrNameLst>
                                          <p:attrName>style.visibility</p:attrName>
                                        </p:attrNameLst>
                                      </p:cBhvr>
                                      <p:to>
                                        <p:strVal val="visible"/>
                                      </p:to>
                                    </p:set>
                                    <p:animEffect transition="in" filter="wipe(down)">
                                      <p:cBhvr>
                                        <p:cTn id="45" dur="500"/>
                                        <p:tgtEl>
                                          <p:spTgt spid="317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197"/>
                                        </p:tgtEl>
                                        <p:attrNameLst>
                                          <p:attrName>style.visibility</p:attrName>
                                        </p:attrNameLst>
                                      </p:cBhvr>
                                      <p:to>
                                        <p:strVal val="visible"/>
                                      </p:to>
                                    </p:set>
                                    <p:animEffect transition="in" filter="wipe(down)">
                                      <p:cBhvr>
                                        <p:cTn id="48" dur="500"/>
                                        <p:tgtEl>
                                          <p:spTgt spid="3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7" grpId="0" animBg="1"/>
      <p:bldP spid="2" grpId="0" animBg="1"/>
      <p:bldP spid="31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9"/>
          <p:cNvGrpSpPr/>
          <p:nvPr/>
        </p:nvGrpSpPr>
        <p:grpSpPr>
          <a:xfrm>
            <a:off x="13522260" y="-266699"/>
            <a:ext cx="3737040" cy="2049365"/>
            <a:chOff x="0" y="-110380"/>
            <a:chExt cx="984241" cy="539750"/>
          </a:xfrm>
        </p:grpSpPr>
        <p:sp>
          <p:nvSpPr>
            <p:cNvPr id="30" name="Freeform 30"/>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a:p>
          </p:txBody>
        </p:sp>
        <p:sp>
          <p:nvSpPr>
            <p:cNvPr id="31" name="TextBox 31"/>
            <p:cNvSpPr txBox="1"/>
            <p:nvPr/>
          </p:nvSpPr>
          <p:spPr>
            <a:xfrm>
              <a:off x="234784" y="-110380"/>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Conclusion</a:t>
              </a:r>
            </a:p>
          </p:txBody>
        </p:sp>
      </p:grpSp>
      <p:grpSp>
        <p:nvGrpSpPr>
          <p:cNvPr id="32" name="Group 32"/>
          <p:cNvGrpSpPr/>
          <p:nvPr/>
        </p:nvGrpSpPr>
        <p:grpSpPr>
          <a:xfrm>
            <a:off x="8025964" y="-293338"/>
            <a:ext cx="5886814" cy="2049365"/>
            <a:chOff x="0" y="-117396"/>
            <a:chExt cx="1550437" cy="539750"/>
          </a:xfrm>
        </p:grpSpPr>
        <p:sp>
          <p:nvSpPr>
            <p:cNvPr id="33" name="Freeform 33"/>
            <p:cNvSpPr/>
            <p:nvPr/>
          </p:nvSpPr>
          <p:spPr>
            <a:xfrm>
              <a:off x="0" y="0"/>
              <a:ext cx="1550437" cy="357840"/>
            </a:xfrm>
            <a:custGeom>
              <a:avLst/>
              <a:gdLst/>
              <a:ahLst/>
              <a:cxnLst/>
              <a:rect l="l" t="t" r="r" b="b"/>
              <a:pathLst>
                <a:path w="1550437" h="357840">
                  <a:moveTo>
                    <a:pt x="0" y="0"/>
                  </a:moveTo>
                  <a:lnTo>
                    <a:pt x="1347237" y="0"/>
                  </a:lnTo>
                  <a:lnTo>
                    <a:pt x="1550437" y="178920"/>
                  </a:lnTo>
                  <a:lnTo>
                    <a:pt x="1347237" y="357840"/>
                  </a:lnTo>
                  <a:lnTo>
                    <a:pt x="0" y="357840"/>
                  </a:lnTo>
                  <a:lnTo>
                    <a:pt x="203200" y="178920"/>
                  </a:lnTo>
                  <a:lnTo>
                    <a:pt x="0" y="0"/>
                  </a:lnTo>
                  <a:close/>
                </a:path>
              </a:pathLst>
            </a:custGeom>
            <a:solidFill>
              <a:srgbClr val="1B48AB"/>
            </a:solidFill>
          </p:spPr>
          <p:txBody>
            <a:bodyPr/>
            <a:lstStyle/>
            <a:p>
              <a:endParaRPr lang="en-US"/>
            </a:p>
          </p:txBody>
        </p:sp>
        <p:sp>
          <p:nvSpPr>
            <p:cNvPr id="34" name="TextBox 34"/>
            <p:cNvSpPr txBox="1"/>
            <p:nvPr/>
          </p:nvSpPr>
          <p:spPr>
            <a:xfrm>
              <a:off x="498620" y="-117396"/>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FFFFFF"/>
                  </a:solidFill>
                  <a:latin typeface="Calibri (MS)"/>
                </a:rPr>
                <a:t>Réalisation</a:t>
              </a:r>
            </a:p>
          </p:txBody>
        </p:sp>
      </p:grpSp>
      <p:grpSp>
        <p:nvGrpSpPr>
          <p:cNvPr id="39" name="Group 39"/>
          <p:cNvGrpSpPr/>
          <p:nvPr/>
        </p:nvGrpSpPr>
        <p:grpSpPr>
          <a:xfrm>
            <a:off x="1028700" y="9374216"/>
            <a:ext cx="16230600" cy="47734"/>
            <a:chOff x="0" y="0"/>
            <a:chExt cx="4274726" cy="12572"/>
          </a:xfrm>
        </p:grpSpPr>
        <p:sp>
          <p:nvSpPr>
            <p:cNvPr id="40" name="Freeform 40"/>
            <p:cNvSpPr/>
            <p:nvPr/>
          </p:nvSpPr>
          <p:spPr>
            <a:xfrm>
              <a:off x="0" y="0"/>
              <a:ext cx="4274726" cy="12572"/>
            </a:xfrm>
            <a:custGeom>
              <a:avLst/>
              <a:gdLst/>
              <a:ahLst/>
              <a:cxnLst/>
              <a:rect l="l" t="t" r="r" b="b"/>
              <a:pathLst>
                <a:path w="4274726" h="12572">
                  <a:moveTo>
                    <a:pt x="6286" y="0"/>
                  </a:moveTo>
                  <a:lnTo>
                    <a:pt x="4268440" y="0"/>
                  </a:lnTo>
                  <a:cubicBezTo>
                    <a:pt x="4270107" y="0"/>
                    <a:pt x="4271706" y="662"/>
                    <a:pt x="4272885" y="1841"/>
                  </a:cubicBezTo>
                  <a:cubicBezTo>
                    <a:pt x="4274064" y="3020"/>
                    <a:pt x="4274726" y="4619"/>
                    <a:pt x="4274726" y="6286"/>
                  </a:cubicBezTo>
                  <a:lnTo>
                    <a:pt x="4274726" y="6286"/>
                  </a:lnTo>
                  <a:cubicBezTo>
                    <a:pt x="4274726" y="7953"/>
                    <a:pt x="4274064" y="9552"/>
                    <a:pt x="4272885" y="10731"/>
                  </a:cubicBezTo>
                  <a:cubicBezTo>
                    <a:pt x="4271706" y="11910"/>
                    <a:pt x="4270107" y="12572"/>
                    <a:pt x="4268440" y="12572"/>
                  </a:cubicBezTo>
                  <a:lnTo>
                    <a:pt x="6286" y="12572"/>
                  </a:lnTo>
                  <a:cubicBezTo>
                    <a:pt x="4619" y="12572"/>
                    <a:pt x="3020" y="11910"/>
                    <a:pt x="1841" y="10731"/>
                  </a:cubicBezTo>
                  <a:cubicBezTo>
                    <a:pt x="662" y="9552"/>
                    <a:pt x="0" y="7953"/>
                    <a:pt x="0" y="6286"/>
                  </a:cubicBezTo>
                  <a:lnTo>
                    <a:pt x="0" y="6286"/>
                  </a:lnTo>
                  <a:cubicBezTo>
                    <a:pt x="0" y="4619"/>
                    <a:pt x="662" y="3020"/>
                    <a:pt x="1841" y="1841"/>
                  </a:cubicBezTo>
                  <a:cubicBezTo>
                    <a:pt x="3020" y="662"/>
                    <a:pt x="4619" y="0"/>
                    <a:pt x="6286" y="0"/>
                  </a:cubicBezTo>
                  <a:close/>
                </a:path>
              </a:pathLst>
            </a:custGeom>
            <a:solidFill>
              <a:srgbClr val="8D8D8D"/>
            </a:solidFill>
            <a:ln>
              <a:noFill/>
            </a:ln>
          </p:spPr>
          <p:txBody>
            <a:bodyPr/>
            <a:lstStyle/>
            <a:p>
              <a:endParaRPr lang="en-US"/>
            </a:p>
          </p:txBody>
        </p:sp>
        <p:sp>
          <p:nvSpPr>
            <p:cNvPr id="41" name="TextBox 4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44" name="Group 21">
            <a:extLst>
              <a:ext uri="{FF2B5EF4-FFF2-40B4-BE49-F238E27FC236}">
                <a16:creationId xmlns:a16="http://schemas.microsoft.com/office/drawing/2014/main" id="{6E87F491-A783-A976-9E7D-42779A9B7731}"/>
              </a:ext>
            </a:extLst>
          </p:cNvPr>
          <p:cNvGrpSpPr/>
          <p:nvPr/>
        </p:nvGrpSpPr>
        <p:grpSpPr>
          <a:xfrm>
            <a:off x="1028700" y="-266700"/>
            <a:ext cx="3837275" cy="2049365"/>
            <a:chOff x="0" y="-110380"/>
            <a:chExt cx="1010640" cy="539750"/>
          </a:xfrm>
        </p:grpSpPr>
        <p:sp>
          <p:nvSpPr>
            <p:cNvPr id="45" name="Freeform 22">
              <a:extLst>
                <a:ext uri="{FF2B5EF4-FFF2-40B4-BE49-F238E27FC236}">
                  <a16:creationId xmlns:a16="http://schemas.microsoft.com/office/drawing/2014/main" id="{B4E7D540-5DE9-3BFD-1044-1E959F67B0A0}"/>
                </a:ext>
              </a:extLst>
            </p:cNvPr>
            <p:cNvSpPr/>
            <p:nvPr/>
          </p:nvSpPr>
          <p:spPr>
            <a:xfrm>
              <a:off x="0" y="0"/>
              <a:ext cx="1010640" cy="357840"/>
            </a:xfrm>
            <a:custGeom>
              <a:avLst/>
              <a:gdLst/>
              <a:ahLst/>
              <a:cxnLst/>
              <a:rect l="l" t="t" r="r" b="b"/>
              <a:pathLst>
                <a:path w="1010640" h="357840">
                  <a:moveTo>
                    <a:pt x="807440" y="0"/>
                  </a:moveTo>
                  <a:lnTo>
                    <a:pt x="0" y="0"/>
                  </a:lnTo>
                  <a:lnTo>
                    <a:pt x="0" y="357840"/>
                  </a:lnTo>
                  <a:lnTo>
                    <a:pt x="807440" y="357840"/>
                  </a:lnTo>
                  <a:lnTo>
                    <a:pt x="1010640" y="178920"/>
                  </a:lnTo>
                  <a:lnTo>
                    <a:pt x="807440" y="0"/>
                  </a:lnTo>
                  <a:close/>
                </a:path>
              </a:pathLst>
            </a:custGeom>
            <a:solidFill>
              <a:srgbClr val="D7E3FF"/>
            </a:solidFill>
          </p:spPr>
          <p:txBody>
            <a:bodyPr/>
            <a:lstStyle/>
            <a:p>
              <a:endParaRPr lang="en-US"/>
            </a:p>
          </p:txBody>
        </p:sp>
        <p:sp>
          <p:nvSpPr>
            <p:cNvPr id="46" name="TextBox 23">
              <a:extLst>
                <a:ext uri="{FF2B5EF4-FFF2-40B4-BE49-F238E27FC236}">
                  <a16:creationId xmlns:a16="http://schemas.microsoft.com/office/drawing/2014/main" id="{85FDF668-9F26-B425-7F2C-56EE965A8241}"/>
                </a:ext>
              </a:extLst>
            </p:cNvPr>
            <p:cNvSpPr txBox="1"/>
            <p:nvPr/>
          </p:nvSpPr>
          <p:spPr>
            <a:xfrm>
              <a:off x="38115" y="-110380"/>
              <a:ext cx="846037" cy="539750"/>
            </a:xfrm>
            <a:prstGeom prst="rect">
              <a:avLst/>
            </a:prstGeom>
          </p:spPr>
          <p:txBody>
            <a:bodyPr lIns="50800" tIns="50800" rIns="50800" bIns="50800" rtlCol="0" anchor="ctr"/>
            <a:lstStyle/>
            <a:p>
              <a:pPr algn="ctr">
                <a:lnSpc>
                  <a:spcPts val="4479"/>
                </a:lnSpc>
                <a:spcBef>
                  <a:spcPct val="0"/>
                </a:spcBef>
              </a:pPr>
              <a:r>
                <a:rPr lang="en-US" sz="3199" dirty="0">
                  <a:solidFill>
                    <a:srgbClr val="000000"/>
                  </a:solidFill>
                  <a:latin typeface="Calibri (MS)"/>
                </a:rPr>
                <a:t>Introduction</a:t>
              </a:r>
            </a:p>
          </p:txBody>
        </p:sp>
      </p:grpSp>
      <p:sp>
        <p:nvSpPr>
          <p:cNvPr id="51" name="TextBox 45">
            <a:extLst>
              <a:ext uri="{FF2B5EF4-FFF2-40B4-BE49-F238E27FC236}">
                <a16:creationId xmlns:a16="http://schemas.microsoft.com/office/drawing/2014/main" id="{6AFB83AC-DC01-6A16-99DF-15ED5D20C574}"/>
              </a:ext>
            </a:extLst>
          </p:cNvPr>
          <p:cNvSpPr txBox="1"/>
          <p:nvPr/>
        </p:nvSpPr>
        <p:spPr>
          <a:xfrm>
            <a:off x="8837001" y="9566610"/>
            <a:ext cx="613998" cy="547650"/>
          </a:xfrm>
          <a:prstGeom prst="rect">
            <a:avLst/>
          </a:prstGeom>
        </p:spPr>
        <p:txBody>
          <a:bodyPr wrap="square" lIns="0" tIns="0" rIns="0" bIns="0" rtlCol="0" anchor="t">
            <a:spAutoFit/>
          </a:bodyPr>
          <a:lstStyle/>
          <a:p>
            <a:pPr algn="ctr">
              <a:lnSpc>
                <a:spcPts val="4479"/>
              </a:lnSpc>
              <a:spcBef>
                <a:spcPct val="0"/>
              </a:spcBef>
            </a:pPr>
            <a:r>
              <a:rPr lang="en-US" sz="3199" dirty="0">
                <a:solidFill>
                  <a:srgbClr val="000000"/>
                </a:solidFill>
                <a:latin typeface="Poppins Medium"/>
              </a:rPr>
              <a:t>9</a:t>
            </a:r>
          </a:p>
        </p:txBody>
      </p:sp>
      <p:sp>
        <p:nvSpPr>
          <p:cNvPr id="48" name="object 42"/>
          <p:cNvSpPr txBox="1"/>
          <p:nvPr/>
        </p:nvSpPr>
        <p:spPr>
          <a:xfrm>
            <a:off x="1877247" y="3062089"/>
            <a:ext cx="3086098" cy="505267"/>
          </a:xfrm>
          <a:prstGeom prst="rect">
            <a:avLst/>
          </a:prstGeom>
        </p:spPr>
        <p:txBody>
          <a:bodyPr vert="horz" wrap="square" lIns="0" tIns="12700" rIns="0" bIns="0" rtlCol="0">
            <a:spAutoFit/>
          </a:bodyPr>
          <a:lstStyle/>
          <a:p>
            <a:pPr marL="12700">
              <a:lnSpc>
                <a:spcPct val="100000"/>
              </a:lnSpc>
              <a:spcBef>
                <a:spcPts val="100"/>
              </a:spcBef>
            </a:pPr>
            <a:r>
              <a:rPr lang="fr-FR" sz="3200" spc="-10" dirty="0">
                <a:solidFill>
                  <a:schemeClr val="tx2">
                    <a:lumMod val="60000"/>
                    <a:lumOff val="40000"/>
                  </a:schemeClr>
                </a:solidFill>
                <a:latin typeface="Poppins Medium Bold" panose="020B0604020202020204" charset="0"/>
                <a:cs typeface="Poppins Medium Bold" panose="020B0604020202020204" charset="0"/>
              </a:rPr>
              <a:t>Languages:</a:t>
            </a:r>
            <a:endParaRPr lang="fr-FR" sz="3200" dirty="0">
              <a:solidFill>
                <a:schemeClr val="tx2">
                  <a:lumMod val="60000"/>
                  <a:lumOff val="40000"/>
                </a:schemeClr>
              </a:solidFill>
              <a:latin typeface="Poppins Medium Bold" panose="020B0604020202020204" charset="0"/>
              <a:cs typeface="Poppins Medium Bold" panose="020B0604020202020204" charset="0"/>
            </a:endParaRPr>
          </a:p>
        </p:txBody>
      </p:sp>
      <p:sp>
        <p:nvSpPr>
          <p:cNvPr id="49" name="object 43"/>
          <p:cNvSpPr txBox="1"/>
          <p:nvPr/>
        </p:nvSpPr>
        <p:spPr>
          <a:xfrm>
            <a:off x="2362694" y="6399474"/>
            <a:ext cx="7390905" cy="505267"/>
          </a:xfrm>
          <a:prstGeom prst="rect">
            <a:avLst/>
          </a:prstGeom>
        </p:spPr>
        <p:txBody>
          <a:bodyPr vert="horz" wrap="square" lIns="0" tIns="12700" rIns="0" bIns="0" rtlCol="0">
            <a:spAutoFit/>
          </a:bodyPr>
          <a:lstStyle/>
          <a:p>
            <a:pPr marL="12700">
              <a:lnSpc>
                <a:spcPct val="100000"/>
              </a:lnSpc>
              <a:spcBef>
                <a:spcPts val="100"/>
              </a:spcBef>
            </a:pPr>
            <a:r>
              <a:rPr lang="fr-FR" sz="3200" spc="-10" dirty="0">
                <a:solidFill>
                  <a:schemeClr val="tx2">
                    <a:lumMod val="60000"/>
                    <a:lumOff val="40000"/>
                  </a:schemeClr>
                </a:solidFill>
                <a:latin typeface="Poppins Medium Bold" panose="020B0604020202020204" charset="0"/>
                <a:cs typeface="Poppins Medium Bold" panose="020B0604020202020204" charset="0"/>
              </a:rPr>
              <a:t>Framework et bibliothèques:</a:t>
            </a:r>
          </a:p>
        </p:txBody>
      </p:sp>
      <p:sp>
        <p:nvSpPr>
          <p:cNvPr id="50" name="object 44"/>
          <p:cNvSpPr txBox="1"/>
          <p:nvPr/>
        </p:nvSpPr>
        <p:spPr>
          <a:xfrm>
            <a:off x="10846035" y="6321421"/>
            <a:ext cx="4108707" cy="529632"/>
          </a:xfrm>
          <a:prstGeom prst="rect">
            <a:avLst/>
          </a:prstGeom>
        </p:spPr>
        <p:txBody>
          <a:bodyPr vert="horz" wrap="square" lIns="0" tIns="36830" rIns="0" bIns="0" rtlCol="0">
            <a:spAutoFit/>
          </a:bodyPr>
          <a:lstStyle/>
          <a:p>
            <a:pPr marL="315595" marR="5080" indent="-303530">
              <a:spcBef>
                <a:spcPts val="290"/>
              </a:spcBef>
            </a:pPr>
            <a:r>
              <a:rPr lang="fr-FR" sz="3200" spc="-15" dirty="0">
                <a:solidFill>
                  <a:schemeClr val="tx2">
                    <a:lumMod val="60000"/>
                    <a:lumOff val="40000"/>
                  </a:schemeClr>
                </a:solidFill>
                <a:latin typeface="Poppins Medium Bold" panose="020B0604020202020204" charset="0"/>
                <a:cs typeface="Poppins Medium Bold" panose="020B0604020202020204" charset="0"/>
              </a:rPr>
              <a:t>Base de données:</a:t>
            </a:r>
            <a:endParaRPr sz="3200" dirty="0">
              <a:solidFill>
                <a:schemeClr val="tx2">
                  <a:lumMod val="60000"/>
                  <a:lumOff val="40000"/>
                </a:schemeClr>
              </a:solidFill>
              <a:latin typeface="Poppins Medium Bold" panose="020B0604020202020204" charset="0"/>
              <a:cs typeface="Poppins Medium Bold" panose="020B0604020202020204" charset="0"/>
            </a:endParaRPr>
          </a:p>
        </p:txBody>
      </p:sp>
      <p:pic>
        <p:nvPicPr>
          <p:cNvPr id="56" name="Picture 10" descr="File:HTML5 logo and wordmark.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5072" y="4152414"/>
            <a:ext cx="1524477" cy="152447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2" descr="Fichier:CSS3 logo and wordmark.svg — Wikipé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6893" y="4073824"/>
            <a:ext cx="1164531" cy="164253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6" descr="File:JavaScript-logo.pn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2550" y="4127706"/>
            <a:ext cx="1536438" cy="1536438"/>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45">
            <a:extLst>
              <a:ext uri="{FF2B5EF4-FFF2-40B4-BE49-F238E27FC236}">
                <a16:creationId xmlns:a16="http://schemas.microsoft.com/office/drawing/2014/main" id="{469A4A12-9E1C-A653-042B-3752536B5CF5}"/>
              </a:ext>
            </a:extLst>
          </p:cNvPr>
          <p:cNvSpPr txBox="1"/>
          <p:nvPr/>
        </p:nvSpPr>
        <p:spPr>
          <a:xfrm>
            <a:off x="10796829" y="3106290"/>
            <a:ext cx="6988482" cy="497957"/>
          </a:xfrm>
          <a:prstGeom prst="rect">
            <a:avLst/>
          </a:prstGeom>
        </p:spPr>
        <p:txBody>
          <a:bodyPr vert="horz" wrap="square" lIns="0" tIns="31115" rIns="0" bIns="0" rtlCol="0">
            <a:spAutoFit/>
          </a:bodyPr>
          <a:lstStyle/>
          <a:p>
            <a:pPr marL="12700" marR="5080" indent="11430">
              <a:lnSpc>
                <a:spcPct val="93200"/>
              </a:lnSpc>
              <a:spcBef>
                <a:spcPts val="245"/>
              </a:spcBef>
            </a:pPr>
            <a:r>
              <a:rPr lang="fr-FR" sz="3200" spc="-5" dirty="0">
                <a:solidFill>
                  <a:schemeClr val="tx2">
                    <a:lumMod val="60000"/>
                    <a:lumOff val="40000"/>
                  </a:schemeClr>
                </a:solidFill>
                <a:latin typeface="Poppins Medium Bold" panose="020B0604020202020204" charset="0"/>
                <a:cs typeface="Poppins Medium Bold" panose="020B0604020202020204" charset="0"/>
              </a:rPr>
              <a:t>Environnement de travail:</a:t>
            </a:r>
            <a:endParaRPr sz="3200" dirty="0">
              <a:solidFill>
                <a:schemeClr val="tx2">
                  <a:lumMod val="60000"/>
                  <a:lumOff val="40000"/>
                </a:schemeClr>
              </a:solidFill>
              <a:latin typeface="Poppins Medium Bold" panose="020B0604020202020204" charset="0"/>
              <a:cs typeface="Poppins Medium Bold" panose="020B0604020202020204" charset="0"/>
            </a:endParaRPr>
          </a:p>
        </p:txBody>
      </p:sp>
      <p:grpSp>
        <p:nvGrpSpPr>
          <p:cNvPr id="15" name="Group 14">
            <a:extLst>
              <a:ext uri="{FF2B5EF4-FFF2-40B4-BE49-F238E27FC236}">
                <a16:creationId xmlns:a16="http://schemas.microsoft.com/office/drawing/2014/main" id="{004AEEBC-310E-6B5F-4B41-CB8B43B2F43D}"/>
              </a:ext>
            </a:extLst>
          </p:cNvPr>
          <p:cNvGrpSpPr/>
          <p:nvPr/>
        </p:nvGrpSpPr>
        <p:grpSpPr>
          <a:xfrm>
            <a:off x="14902305" y="4138769"/>
            <a:ext cx="2419781" cy="1866620"/>
            <a:chOff x="7916526" y="3510738"/>
            <a:chExt cx="1079445" cy="930312"/>
          </a:xfrm>
        </p:grpSpPr>
        <p:pic>
          <p:nvPicPr>
            <p:cNvPr id="16" name="Picture 34" descr="File:Visual Studio Code 1.35 icon.svg - Wikimedia Commons">
              <a:extLst>
                <a:ext uri="{FF2B5EF4-FFF2-40B4-BE49-F238E27FC236}">
                  <a16:creationId xmlns:a16="http://schemas.microsoft.com/office/drawing/2014/main" id="{A7AED3C4-7E13-00D4-05BB-675FA65C83A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28440" y="3510738"/>
              <a:ext cx="688332" cy="68833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9C83BE2-B194-526C-3B07-9EB9D690AC88}"/>
                </a:ext>
              </a:extLst>
            </p:cNvPr>
            <p:cNvSpPr txBox="1"/>
            <p:nvPr/>
          </p:nvSpPr>
          <p:spPr>
            <a:xfrm>
              <a:off x="7916526" y="4206519"/>
              <a:ext cx="1079445" cy="234531"/>
            </a:xfrm>
            <a:prstGeom prst="rect">
              <a:avLst/>
            </a:prstGeom>
            <a:noFill/>
          </p:spPr>
          <p:txBody>
            <a:bodyPr wrap="square" rtlCol="0">
              <a:spAutoFit/>
            </a:bodyPr>
            <a:lstStyle/>
            <a:p>
              <a:pPr algn="ctr"/>
              <a:endParaRPr lang="fr-FR" sz="1600" b="1" dirty="0"/>
            </a:p>
          </p:txBody>
        </p:sp>
      </p:grpSp>
      <p:sp>
        <p:nvSpPr>
          <p:cNvPr id="42" name="TextBox 24">
            <a:extLst>
              <a:ext uri="{FF2B5EF4-FFF2-40B4-BE49-F238E27FC236}">
                <a16:creationId xmlns:a16="http://schemas.microsoft.com/office/drawing/2014/main" id="{1E320948-1ADD-51AB-BB1E-F1AAD4C34C82}"/>
              </a:ext>
            </a:extLst>
          </p:cNvPr>
          <p:cNvSpPr txBox="1"/>
          <p:nvPr/>
        </p:nvSpPr>
        <p:spPr>
          <a:xfrm>
            <a:off x="8179381" y="1779951"/>
            <a:ext cx="2587599" cy="772668"/>
          </a:xfrm>
          <a:prstGeom prst="rect">
            <a:avLst/>
          </a:prstGeom>
        </p:spPr>
        <p:txBody>
          <a:bodyPr lIns="0" tIns="0" rIns="0" bIns="0" rtlCol="0" anchor="t">
            <a:spAutoFit/>
          </a:bodyPr>
          <a:lstStyle/>
          <a:p>
            <a:pPr algn="ctr">
              <a:lnSpc>
                <a:spcPts val="3096"/>
              </a:lnSpc>
              <a:spcBef>
                <a:spcPct val="0"/>
              </a:spcBef>
            </a:pPr>
            <a:r>
              <a:rPr lang="en-US" sz="2400" dirty="0">
                <a:solidFill>
                  <a:srgbClr val="8D8D8D"/>
                </a:solidFill>
                <a:latin typeface="Poppins Medium Italics"/>
              </a:rPr>
              <a:t>Analyse et conception</a:t>
            </a:r>
          </a:p>
        </p:txBody>
      </p:sp>
      <p:sp>
        <p:nvSpPr>
          <p:cNvPr id="43" name="TextBox 25">
            <a:extLst>
              <a:ext uri="{FF2B5EF4-FFF2-40B4-BE49-F238E27FC236}">
                <a16:creationId xmlns:a16="http://schemas.microsoft.com/office/drawing/2014/main" id="{EECD2DFF-9621-DF81-A69E-A699EB4065E9}"/>
              </a:ext>
            </a:extLst>
          </p:cNvPr>
          <p:cNvSpPr txBox="1"/>
          <p:nvPr/>
        </p:nvSpPr>
        <p:spPr>
          <a:xfrm>
            <a:off x="11125200" y="2006034"/>
            <a:ext cx="2587599" cy="368178"/>
          </a:xfrm>
          <a:prstGeom prst="rect">
            <a:avLst/>
          </a:prstGeom>
        </p:spPr>
        <p:txBody>
          <a:bodyPr lIns="0" tIns="0" rIns="0" bIns="0" rtlCol="0" anchor="t">
            <a:spAutoFit/>
          </a:bodyPr>
          <a:lstStyle/>
          <a:p>
            <a:pPr algn="ctr">
              <a:lnSpc>
                <a:spcPts val="3096"/>
              </a:lnSpc>
            </a:pPr>
            <a:r>
              <a:rPr lang="en-US" sz="2400" b="1" dirty="0">
                <a:latin typeface="Poppins Medium Italics"/>
              </a:rPr>
              <a:t>Realisation</a:t>
            </a:r>
          </a:p>
        </p:txBody>
      </p:sp>
      <p:sp>
        <p:nvSpPr>
          <p:cNvPr id="53" name="TextBox 24">
            <a:extLst>
              <a:ext uri="{FF2B5EF4-FFF2-40B4-BE49-F238E27FC236}">
                <a16:creationId xmlns:a16="http://schemas.microsoft.com/office/drawing/2014/main" id="{BF67916E-FB3A-4297-BA33-FCE9E81D804D}"/>
              </a:ext>
            </a:extLst>
          </p:cNvPr>
          <p:cNvSpPr txBox="1"/>
          <p:nvPr/>
        </p:nvSpPr>
        <p:spPr>
          <a:xfrm>
            <a:off x="5042251" y="2062566"/>
            <a:ext cx="2587599" cy="368178"/>
          </a:xfrm>
          <a:prstGeom prst="rect">
            <a:avLst/>
          </a:prstGeom>
        </p:spPr>
        <p:txBody>
          <a:bodyPr lIns="0" tIns="0" rIns="0" bIns="0" rtlCol="0" anchor="t">
            <a:spAutoFit/>
          </a:bodyPr>
          <a:lstStyle/>
          <a:p>
            <a:pPr algn="ctr">
              <a:lnSpc>
                <a:spcPts val="3096"/>
              </a:lnSpc>
              <a:spcBef>
                <a:spcPct val="0"/>
              </a:spcBef>
            </a:pPr>
            <a:r>
              <a:rPr lang="en-US" sz="2400" dirty="0">
                <a:solidFill>
                  <a:srgbClr val="8D8D8D"/>
                </a:solidFill>
                <a:latin typeface="Poppins Medium Italics"/>
              </a:rPr>
              <a:t>Objectif</a:t>
            </a:r>
          </a:p>
        </p:txBody>
      </p:sp>
      <p:grpSp>
        <p:nvGrpSpPr>
          <p:cNvPr id="54" name="Group 8">
            <a:extLst>
              <a:ext uri="{FF2B5EF4-FFF2-40B4-BE49-F238E27FC236}">
                <a16:creationId xmlns:a16="http://schemas.microsoft.com/office/drawing/2014/main" id="{2D38A3C2-E3A6-BF2A-B935-E02AC7367967}"/>
              </a:ext>
            </a:extLst>
          </p:cNvPr>
          <p:cNvGrpSpPr/>
          <p:nvPr/>
        </p:nvGrpSpPr>
        <p:grpSpPr>
          <a:xfrm>
            <a:off x="5203925" y="2714712"/>
            <a:ext cx="2316886" cy="47625"/>
            <a:chOff x="0" y="0"/>
            <a:chExt cx="610209" cy="12543"/>
          </a:xfrm>
        </p:grpSpPr>
        <p:sp>
          <p:nvSpPr>
            <p:cNvPr id="59" name="Freeform 9">
              <a:extLst>
                <a:ext uri="{FF2B5EF4-FFF2-40B4-BE49-F238E27FC236}">
                  <a16:creationId xmlns:a16="http://schemas.microsoft.com/office/drawing/2014/main" id="{2EE4511B-3328-3AD8-E7D4-D8B5B91B2611}"/>
                </a:ext>
              </a:extLst>
            </p:cNvPr>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60" name="TextBox 10">
              <a:extLst>
                <a:ext uri="{FF2B5EF4-FFF2-40B4-BE49-F238E27FC236}">
                  <a16:creationId xmlns:a16="http://schemas.microsoft.com/office/drawing/2014/main" id="{AC958B9B-B04D-81EA-5667-7D6D0858914F}"/>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5" name="Freeform 6">
            <a:extLst>
              <a:ext uri="{FF2B5EF4-FFF2-40B4-BE49-F238E27FC236}">
                <a16:creationId xmlns:a16="http://schemas.microsoft.com/office/drawing/2014/main" id="{C04C0437-515F-0604-BFDA-C2EC9F29A411}"/>
              </a:ext>
            </a:extLst>
          </p:cNvPr>
          <p:cNvSpPr/>
          <p:nvPr/>
        </p:nvSpPr>
        <p:spPr>
          <a:xfrm>
            <a:off x="11395913" y="2716940"/>
            <a:ext cx="2316886" cy="47625"/>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1B48AB"/>
          </a:solidFill>
        </p:spPr>
        <p:txBody>
          <a:bodyPr/>
          <a:lstStyle/>
          <a:p>
            <a:endParaRPr lang="fr-FR" dirty="0"/>
          </a:p>
        </p:txBody>
      </p:sp>
      <p:grpSp>
        <p:nvGrpSpPr>
          <p:cNvPr id="69" name="Group 8">
            <a:extLst>
              <a:ext uri="{FF2B5EF4-FFF2-40B4-BE49-F238E27FC236}">
                <a16:creationId xmlns:a16="http://schemas.microsoft.com/office/drawing/2014/main" id="{F0C7A1EF-20B7-9363-E489-C70604B6A812}"/>
              </a:ext>
            </a:extLst>
          </p:cNvPr>
          <p:cNvGrpSpPr/>
          <p:nvPr/>
        </p:nvGrpSpPr>
        <p:grpSpPr>
          <a:xfrm>
            <a:off x="8314737" y="2714712"/>
            <a:ext cx="2316886" cy="47625"/>
            <a:chOff x="0" y="0"/>
            <a:chExt cx="610209" cy="12543"/>
          </a:xfrm>
        </p:grpSpPr>
        <p:sp>
          <p:nvSpPr>
            <p:cNvPr id="70" name="Freeform 9">
              <a:extLst>
                <a:ext uri="{FF2B5EF4-FFF2-40B4-BE49-F238E27FC236}">
                  <a16:creationId xmlns:a16="http://schemas.microsoft.com/office/drawing/2014/main" id="{C04127B5-DDE2-22AF-4C2E-41F119A826EE}"/>
                </a:ext>
              </a:extLst>
            </p:cNvPr>
            <p:cNvSpPr/>
            <p:nvPr/>
          </p:nvSpPr>
          <p:spPr>
            <a:xfrm>
              <a:off x="0" y="0"/>
              <a:ext cx="610209" cy="12543"/>
            </a:xfrm>
            <a:custGeom>
              <a:avLst/>
              <a:gdLst/>
              <a:ahLst/>
              <a:cxnLst/>
              <a:rect l="l" t="t" r="r" b="b"/>
              <a:pathLst>
                <a:path w="610209" h="12543">
                  <a:moveTo>
                    <a:pt x="6272" y="0"/>
                  </a:moveTo>
                  <a:lnTo>
                    <a:pt x="603937" y="0"/>
                  </a:lnTo>
                  <a:cubicBezTo>
                    <a:pt x="605600" y="0"/>
                    <a:pt x="607196" y="661"/>
                    <a:pt x="608372" y="1837"/>
                  </a:cubicBezTo>
                  <a:cubicBezTo>
                    <a:pt x="609548" y="3013"/>
                    <a:pt x="610209" y="4608"/>
                    <a:pt x="610209" y="6272"/>
                  </a:cubicBezTo>
                  <a:lnTo>
                    <a:pt x="610209" y="6272"/>
                  </a:lnTo>
                  <a:cubicBezTo>
                    <a:pt x="610209" y="7935"/>
                    <a:pt x="609548" y="9530"/>
                    <a:pt x="608372" y="10706"/>
                  </a:cubicBezTo>
                  <a:cubicBezTo>
                    <a:pt x="607196" y="11882"/>
                    <a:pt x="605600" y="12543"/>
                    <a:pt x="60393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D8D8D"/>
            </a:solidFill>
          </p:spPr>
          <p:txBody>
            <a:bodyPr/>
            <a:lstStyle/>
            <a:p>
              <a:endParaRPr lang="en-US"/>
            </a:p>
          </p:txBody>
        </p:sp>
        <p:sp>
          <p:nvSpPr>
            <p:cNvPr id="71" name="TextBox 10">
              <a:extLst>
                <a:ext uri="{FF2B5EF4-FFF2-40B4-BE49-F238E27FC236}">
                  <a16:creationId xmlns:a16="http://schemas.microsoft.com/office/drawing/2014/main" id="{1E87DA58-70FB-1DF4-4FC4-9738E0916694}"/>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75" name="Group 11">
            <a:extLst>
              <a:ext uri="{FF2B5EF4-FFF2-40B4-BE49-F238E27FC236}">
                <a16:creationId xmlns:a16="http://schemas.microsoft.com/office/drawing/2014/main" id="{46BEEAE1-5D96-F8BA-238C-E19843211BB8}"/>
              </a:ext>
            </a:extLst>
          </p:cNvPr>
          <p:cNvGrpSpPr/>
          <p:nvPr/>
        </p:nvGrpSpPr>
        <p:grpSpPr>
          <a:xfrm>
            <a:off x="4667372" y="-263935"/>
            <a:ext cx="3737040" cy="2049365"/>
            <a:chOff x="0" y="-109792"/>
            <a:chExt cx="984241" cy="539750"/>
          </a:xfrm>
        </p:grpSpPr>
        <p:sp>
          <p:nvSpPr>
            <p:cNvPr id="76" name="Freeform 12">
              <a:extLst>
                <a:ext uri="{FF2B5EF4-FFF2-40B4-BE49-F238E27FC236}">
                  <a16:creationId xmlns:a16="http://schemas.microsoft.com/office/drawing/2014/main" id="{110A263B-9E11-0656-C481-781FAB97DD24}"/>
                </a:ext>
              </a:extLst>
            </p:cNvPr>
            <p:cNvSpPr/>
            <p:nvPr/>
          </p:nvSpPr>
          <p:spPr>
            <a:xfrm>
              <a:off x="0" y="0"/>
              <a:ext cx="984241" cy="357840"/>
            </a:xfrm>
            <a:custGeom>
              <a:avLst/>
              <a:gdLst/>
              <a:ahLst/>
              <a:cxnLst/>
              <a:rect l="l" t="t" r="r" b="b"/>
              <a:pathLst>
                <a:path w="984241" h="357840">
                  <a:moveTo>
                    <a:pt x="0" y="0"/>
                  </a:moveTo>
                  <a:lnTo>
                    <a:pt x="781041" y="0"/>
                  </a:lnTo>
                  <a:lnTo>
                    <a:pt x="984241" y="178920"/>
                  </a:lnTo>
                  <a:lnTo>
                    <a:pt x="781041" y="357840"/>
                  </a:lnTo>
                  <a:lnTo>
                    <a:pt x="0" y="357840"/>
                  </a:lnTo>
                  <a:lnTo>
                    <a:pt x="203200" y="178920"/>
                  </a:lnTo>
                  <a:lnTo>
                    <a:pt x="0" y="0"/>
                  </a:lnTo>
                  <a:close/>
                </a:path>
              </a:pathLst>
            </a:custGeom>
            <a:solidFill>
              <a:srgbClr val="D7E3FF"/>
            </a:solidFill>
          </p:spPr>
          <p:txBody>
            <a:bodyPr/>
            <a:lstStyle/>
            <a:p>
              <a:endParaRPr lang="en-US" dirty="0"/>
            </a:p>
          </p:txBody>
        </p:sp>
        <p:sp>
          <p:nvSpPr>
            <p:cNvPr id="77" name="TextBox 13">
              <a:extLst>
                <a:ext uri="{FF2B5EF4-FFF2-40B4-BE49-F238E27FC236}">
                  <a16:creationId xmlns:a16="http://schemas.microsoft.com/office/drawing/2014/main" id="{AAE7B419-12E5-5D6B-DAFD-3281A8021CD7}"/>
                </a:ext>
              </a:extLst>
            </p:cNvPr>
            <p:cNvSpPr txBox="1"/>
            <p:nvPr/>
          </p:nvSpPr>
          <p:spPr>
            <a:xfrm>
              <a:off x="240021" y="-109792"/>
              <a:ext cx="558800" cy="539750"/>
            </a:xfrm>
            <a:prstGeom prst="rect">
              <a:avLst/>
            </a:prstGeom>
          </p:spPr>
          <p:txBody>
            <a:bodyPr lIns="50800" tIns="50800" rIns="50800" bIns="50800" rtlCol="0" anchor="ctr"/>
            <a:lstStyle/>
            <a:p>
              <a:pPr algn="ctr">
                <a:lnSpc>
                  <a:spcPts val="4479"/>
                </a:lnSpc>
                <a:spcBef>
                  <a:spcPct val="0"/>
                </a:spcBef>
              </a:pPr>
              <a:r>
                <a:rPr lang="en-US" sz="3199" dirty="0">
                  <a:solidFill>
                    <a:srgbClr val="1B1B1B"/>
                  </a:solidFill>
                  <a:latin typeface="Calibri (MS)"/>
                </a:rPr>
                <a:t>Etude technique</a:t>
              </a:r>
            </a:p>
          </p:txBody>
        </p:sp>
      </p:grpSp>
      <p:pic>
        <p:nvPicPr>
          <p:cNvPr id="3" name="Picture 2" descr="A logo with a black background&#10;&#10;Description automatically generated">
            <a:extLst>
              <a:ext uri="{FF2B5EF4-FFF2-40B4-BE49-F238E27FC236}">
                <a16:creationId xmlns:a16="http://schemas.microsoft.com/office/drawing/2014/main" id="{E53B2652-B578-E329-2C75-862033C8BE8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73529" y="4060328"/>
            <a:ext cx="1897315" cy="1897315"/>
          </a:xfrm>
          <a:prstGeom prst="rect">
            <a:avLst/>
          </a:prstGeom>
        </p:spPr>
      </p:pic>
      <p:pic>
        <p:nvPicPr>
          <p:cNvPr id="5" name="Picture 4" descr="A blue and orange logo&#10;&#10;Description automatically generated">
            <a:extLst>
              <a:ext uri="{FF2B5EF4-FFF2-40B4-BE49-F238E27FC236}">
                <a16:creationId xmlns:a16="http://schemas.microsoft.com/office/drawing/2014/main" id="{DFB4B2F1-7732-CCEB-278C-B38E36BD5F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70573" y="7503351"/>
            <a:ext cx="2531977" cy="1367267"/>
          </a:xfrm>
          <a:prstGeom prst="rect">
            <a:avLst/>
          </a:prstGeom>
        </p:spPr>
      </p:pic>
      <p:pic>
        <p:nvPicPr>
          <p:cNvPr id="7" name="Picture 6" descr="A blue text with a feather&#10;&#10;Description automatically generated">
            <a:extLst>
              <a:ext uri="{FF2B5EF4-FFF2-40B4-BE49-F238E27FC236}">
                <a16:creationId xmlns:a16="http://schemas.microsoft.com/office/drawing/2014/main" id="{AE705343-6F2E-D39E-DBB7-7A1E511ED59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52361" y="7124488"/>
            <a:ext cx="3962400" cy="1885950"/>
          </a:xfrm>
          <a:prstGeom prst="rect">
            <a:avLst/>
          </a:prstGeom>
        </p:spPr>
      </p:pic>
      <p:pic>
        <p:nvPicPr>
          <p:cNvPr id="9" name="Picture 8" descr="A logo with a black background&#10;&#10;Description automatically generated">
            <a:extLst>
              <a:ext uri="{FF2B5EF4-FFF2-40B4-BE49-F238E27FC236}">
                <a16:creationId xmlns:a16="http://schemas.microsoft.com/office/drawing/2014/main" id="{2B2AB9BD-7C04-EC0A-EB39-78744505C0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54492" y="3910643"/>
            <a:ext cx="2000250" cy="2057400"/>
          </a:xfrm>
          <a:prstGeom prst="rect">
            <a:avLst/>
          </a:prstGeom>
        </p:spPr>
      </p:pic>
      <p:pic>
        <p:nvPicPr>
          <p:cNvPr id="11" name="Picture 10" descr="A blue and black logo&#10;&#10;Description automatically generated">
            <a:extLst>
              <a:ext uri="{FF2B5EF4-FFF2-40B4-BE49-F238E27FC236}">
                <a16:creationId xmlns:a16="http://schemas.microsoft.com/office/drawing/2014/main" id="{C013865D-6EB7-D7F8-DAE5-4CCD46D51D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12158" y="7239231"/>
            <a:ext cx="1524843" cy="1829812"/>
          </a:xfrm>
          <a:prstGeom prst="rect">
            <a:avLst/>
          </a:prstGeom>
        </p:spPr>
      </p:pic>
      <p:pic>
        <p:nvPicPr>
          <p:cNvPr id="18" name="Picture 17" descr="A black and green logo&#10;&#10;Description automatically generated">
            <a:extLst>
              <a:ext uri="{FF2B5EF4-FFF2-40B4-BE49-F238E27FC236}">
                <a16:creationId xmlns:a16="http://schemas.microsoft.com/office/drawing/2014/main" id="{A0D1D9B0-C52B-87F6-65A7-117F49493FB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6752613"/>
            <a:ext cx="5972826" cy="3125022"/>
          </a:xfrm>
          <a:prstGeom prst="rect">
            <a:avLst/>
          </a:prstGeom>
        </p:spPr>
      </p:pic>
      <p:pic>
        <p:nvPicPr>
          <p:cNvPr id="20" name="Picture 19" descr="A blue and yellow snake logo&#10;&#10;Description automatically generated">
            <a:extLst>
              <a:ext uri="{FF2B5EF4-FFF2-40B4-BE49-F238E27FC236}">
                <a16:creationId xmlns:a16="http://schemas.microsoft.com/office/drawing/2014/main" id="{A9BC9009-E5A9-3407-8B14-0D14B67F378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22371" y="4144470"/>
            <a:ext cx="1610888" cy="1608371"/>
          </a:xfrm>
          <a:prstGeom prst="rect">
            <a:avLst/>
          </a:prstGeom>
        </p:spPr>
      </p:pic>
      <p:cxnSp>
        <p:nvCxnSpPr>
          <p:cNvPr id="24" name="Straight Connector 23">
            <a:extLst>
              <a:ext uri="{FF2B5EF4-FFF2-40B4-BE49-F238E27FC236}">
                <a16:creationId xmlns:a16="http://schemas.microsoft.com/office/drawing/2014/main" id="{842CB518-37A9-19C0-B006-7C2E89B43BBE}"/>
              </a:ext>
            </a:extLst>
          </p:cNvPr>
          <p:cNvCxnSpPr>
            <a:cxnSpLocks/>
          </p:cNvCxnSpPr>
          <p:nvPr/>
        </p:nvCxnSpPr>
        <p:spPr>
          <a:xfrm>
            <a:off x="1259149" y="6152070"/>
            <a:ext cx="16062937" cy="0"/>
          </a:xfrm>
          <a:prstGeom prst="line">
            <a:avLst/>
          </a:prstGeom>
          <a:ln>
            <a:solidFill>
              <a:srgbClr val="0D2D7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B5BC4F-AA77-32AE-8E55-88A25AB1EA0B}"/>
              </a:ext>
            </a:extLst>
          </p:cNvPr>
          <p:cNvCxnSpPr/>
          <p:nvPr/>
        </p:nvCxnSpPr>
        <p:spPr>
          <a:xfrm flipV="1">
            <a:off x="9753599" y="3106290"/>
            <a:ext cx="0" cy="5904148"/>
          </a:xfrm>
          <a:prstGeom prst="line">
            <a:avLst/>
          </a:prstGeom>
          <a:ln>
            <a:solidFill>
              <a:srgbClr val="0D2D7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down)">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down)">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down)">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down)">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wipe(down)">
                                      <p:cBhvr>
                                        <p:cTn id="42" dur="5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down)">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down)">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down)">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wipe(down)">
                                      <p:cBhvr>
                                        <p:cTn id="82" dur="500"/>
                                        <p:tgtEl>
                                          <p:spTgt spid="5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down)">
                                      <p:cBhvr>
                                        <p:cTn id="8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1041</Words>
  <Application>Microsoft Office PowerPoint</Application>
  <PresentationFormat>Custom</PresentationFormat>
  <Paragraphs>190</Paragraphs>
  <Slides>13</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Roboto</vt:lpstr>
      <vt:lpstr>Poppins Medium</vt:lpstr>
      <vt:lpstr>Tw Cen MT</vt:lpstr>
      <vt:lpstr>Arial Black</vt:lpstr>
      <vt:lpstr>Arial</vt:lpstr>
      <vt:lpstr>Poppins Medium Italics</vt:lpstr>
      <vt:lpstr>Poppins Medium Bold</vt:lpstr>
      <vt:lpstr>Calibri</vt:lpstr>
      <vt:lpstr>Calibri (MS)</vt:lpstr>
      <vt:lpstr>Helvetica Neue</vt:lpstr>
      <vt:lpstr>Poppins</vt:lpstr>
      <vt:lpstr>Roboto Bold</vt:lpstr>
      <vt:lpstr>Söhne</vt:lpstr>
      <vt:lpstr>Times New Roman</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Minimalist Shapes Internal Pitch Deck Talking Presentation</dc:title>
  <dc:creator>Admin</dc:creator>
  <cp:lastModifiedBy>Hajar</cp:lastModifiedBy>
  <cp:revision>139</cp:revision>
  <dcterms:created xsi:type="dcterms:W3CDTF">2006-08-16T00:00:00Z</dcterms:created>
  <dcterms:modified xsi:type="dcterms:W3CDTF">2024-04-02T08:25:10Z</dcterms:modified>
  <dc:identifier>DAFi-xw9GnA</dc:identifier>
</cp:coreProperties>
</file>