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чат-бот в </a:t>
            </a:r>
            <a:r>
              <a:rPr lang="ru-RU" dirty="0" err="1" smtClean="0"/>
              <a:t>дискорде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8289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Мой бот это обычный чат бот для </a:t>
            </a:r>
            <a:r>
              <a:rPr lang="ru-RU" dirty="0" err="1" smtClean="0"/>
              <a:t>стримов</a:t>
            </a:r>
            <a:r>
              <a:rPr lang="ru-RU" dirty="0" smtClean="0"/>
              <a:t> на разных платформах. Он постоянно работает( даже ночью) т к используется мною и стримером уже неделю или более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77" y="2605178"/>
            <a:ext cx="7361208" cy="41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2067013"/>
            <a:ext cx="10554574" cy="45190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Я оставил команду </a:t>
            </a:r>
            <a:r>
              <a:rPr lang="ru-RU" dirty="0" err="1" smtClean="0"/>
              <a:t>пинга</a:t>
            </a:r>
            <a:r>
              <a:rPr lang="ru-RU" dirty="0" smtClean="0"/>
              <a:t>, т к стример ею часто пользовался, да и я не смог ничего придумать.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79" y="2725947"/>
            <a:ext cx="6904008" cy="38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0000" y="1894485"/>
            <a:ext cx="10554574" cy="702068"/>
          </a:xfrm>
        </p:spPr>
        <p:txBody>
          <a:bodyPr/>
          <a:lstStyle/>
          <a:p>
            <a:r>
              <a:rPr lang="ru-RU" dirty="0" smtClean="0"/>
              <a:t>Когда человек заходит на сервер, то ему </a:t>
            </a:r>
            <a:r>
              <a:rPr lang="ru-RU" dirty="0" err="1" smtClean="0"/>
              <a:t>пердлагается</a:t>
            </a:r>
            <a:r>
              <a:rPr lang="ru-RU" dirty="0" smtClean="0"/>
              <a:t> нажать на клавишу !</a:t>
            </a:r>
            <a:r>
              <a:rPr lang="ru-RU" dirty="0" err="1" smtClean="0"/>
              <a:t>хелп</a:t>
            </a:r>
            <a:r>
              <a:rPr lang="ru-RU" dirty="0" smtClean="0"/>
              <a:t> то есть помощь, чтобы узнать все команды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0" y="3202887"/>
            <a:ext cx="5786057" cy="32546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88" y="3202887"/>
            <a:ext cx="5558287" cy="31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9662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 командам Кик и </a:t>
            </a:r>
            <a:r>
              <a:rPr lang="en-US" dirty="0" smtClean="0"/>
              <a:t>Mute </a:t>
            </a:r>
            <a:r>
              <a:rPr lang="ru-RU" dirty="0" smtClean="0"/>
              <a:t>написаны случаи, если будут ошибки, на тот случай, если будет выдана ошибка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7" y="2863970"/>
            <a:ext cx="6584830" cy="37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48385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Я не могу сказать, что я привнес что то новое, я просто собрал все воедино. Я много читал и писал Проблемы и команды на основе учебников и сайтов а так же людей с этих сайтов с которыми я связывался.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474" y="2712469"/>
            <a:ext cx="7093789" cy="39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139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113</TotalTime>
  <Words>138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Цитаты</vt:lpstr>
      <vt:lpstr>Проект чат-бот в дискорде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чат-бот в дискорде</dc:title>
  <dc:creator>Учетная запись Майкрософт</dc:creator>
  <cp:lastModifiedBy>Учетная запись Майкрософт</cp:lastModifiedBy>
  <cp:revision>3</cp:revision>
  <dcterms:created xsi:type="dcterms:W3CDTF">2021-04-23T11:30:13Z</dcterms:created>
  <dcterms:modified xsi:type="dcterms:W3CDTF">2021-04-23T13:24:04Z</dcterms:modified>
</cp:coreProperties>
</file>