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6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4"/>
    <p:sldMasterId id="2147484419" r:id="rId5"/>
    <p:sldMasterId id="2147484427" r:id="rId6"/>
    <p:sldMasterId id="2147484434" r:id="rId7"/>
    <p:sldMasterId id="2147484502" r:id="rId8"/>
    <p:sldMasterId id="2147484522" r:id="rId9"/>
    <p:sldMasterId id="2147484552" r:id="rId10"/>
  </p:sldMasterIdLst>
  <p:notesMasterIdLst>
    <p:notesMasterId r:id="rId19"/>
  </p:notesMasterIdLst>
  <p:handoutMasterIdLst>
    <p:handoutMasterId r:id="rId20"/>
  </p:handoutMasterIdLst>
  <p:sldIdLst>
    <p:sldId id="1656" r:id="rId11"/>
    <p:sldId id="1658" r:id="rId12"/>
    <p:sldId id="1664" r:id="rId13"/>
    <p:sldId id="1657" r:id="rId14"/>
    <p:sldId id="1659" r:id="rId15"/>
    <p:sldId id="1662" r:id="rId16"/>
    <p:sldId id="1661" r:id="rId17"/>
    <p:sldId id="1663" r:id="rId18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000000"/>
    <a:srgbClr val="3558C9"/>
    <a:srgbClr val="1F2177"/>
    <a:srgbClr val="002050"/>
    <a:srgbClr val="FF9900"/>
    <a:srgbClr val="FFCC00"/>
    <a:srgbClr val="005AA1"/>
    <a:srgbClr val="FCB713"/>
    <a:srgbClr val="002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6299" autoAdjust="0"/>
  </p:normalViewPr>
  <p:slideViewPr>
    <p:cSldViewPr snapToGrid="0">
      <p:cViewPr varScale="1">
        <p:scale>
          <a:sx n="51" d="100"/>
          <a:sy n="51" d="100"/>
        </p:scale>
        <p:origin x="1152" y="45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3840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viewProps" Target="viewProps.xml"/><Relationship Id="rId10" Type="http://schemas.openxmlformats.org/officeDocument/2006/relationships/slideMaster" Target="slideMasters/slideMaster7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7/16/2017 11:53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381000" y="4321432"/>
            <a:ext cx="6096000" cy="413676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87552"/>
            <a:ext cx="1926660" cy="24311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66930" y="202169"/>
            <a:ext cx="39100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Cortana Intelligence Suite Workshop Class Notebook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18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18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18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18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18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587" cy="45712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Microsoft Ignite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413"/>
            <a:ext cx="2971587" cy="457126"/>
          </a:xfrm>
          <a:prstGeom prst="rect">
            <a:avLst/>
          </a:prstGeom>
        </p:spPr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815" y="0"/>
            <a:ext cx="2971587" cy="457127"/>
          </a:xfrm>
          <a:prstGeom prst="rect">
            <a:avLst/>
          </a:prstGeom>
        </p:spPr>
        <p:txBody>
          <a:bodyPr/>
          <a:lstStyle/>
          <a:p>
            <a:fld id="{76931AD4-DA52-48E2-8CE7-602C7D2886AD}" type="datetime8">
              <a:rPr lang="en-US" smtClean="0"/>
              <a:t>7/16/2017 11:37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23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73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299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73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73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73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73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73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421653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2014 Microsoft Corporation. All rights reserved.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237" y="3145040"/>
            <a:ext cx="3278492" cy="704445"/>
          </a:xfrm>
          <a:prstGeom prst="rect">
            <a:avLst/>
          </a:prstGeom>
        </p:spPr>
      </p:pic>
      <p:sp>
        <p:nvSpPr>
          <p:cNvPr id="4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071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5" y="-635"/>
            <a:ext cx="12435840" cy="699516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5757797" y="2145699"/>
            <a:ext cx="6404040" cy="3561363"/>
          </a:xfrm>
          <a:prstGeom prst="rect">
            <a:avLst/>
          </a:prstGeom>
          <a:solidFill>
            <a:srgbClr val="002050">
              <a:alpha val="8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5761101" y="2145699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759449" y="3974479"/>
            <a:ext cx="6402388" cy="1732583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477" y="6164262"/>
            <a:ext cx="1686560" cy="36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60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311252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75646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2014 Microsoft Corporation. All rights reserved.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237" y="3145040"/>
            <a:ext cx="3278492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114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96898"/>
            <a:ext cx="11887518" cy="1828766"/>
          </a:xfrm>
        </p:spPr>
        <p:txBody>
          <a:bodyPr/>
          <a:lstStyle>
            <a:lvl1pPr>
              <a:defRPr sz="5800">
                <a:gradFill>
                  <a:gsLst>
                    <a:gs pos="56637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74638" y="2597162"/>
            <a:ext cx="7315200" cy="4100501"/>
          </a:xfrm>
        </p:spPr>
        <p:txBody>
          <a:bodyPr/>
          <a:lstStyle>
            <a:lvl1pPr marL="0" indent="0">
              <a:buNone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501736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gray">
          <a:xfrm>
            <a:off x="153878" y="2098358"/>
            <a:ext cx="5597871" cy="3730413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153878" y="2098358"/>
            <a:ext cx="5597871" cy="2798040"/>
          </a:xfrm>
          <a:noFill/>
        </p:spPr>
        <p:txBody>
          <a:bodyPr vert="horz" lIns="137160" tIns="137160" rIns="137160" bIns="137160" rtlCol="0" anchor="t" anchorCtr="0">
            <a:normAutofit/>
          </a:bodyPr>
          <a:lstStyle>
            <a:lvl1pPr>
              <a:defRPr lang="en-US" sz="4488" spc="-1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53878" y="4896168"/>
            <a:ext cx="5597871" cy="932603"/>
          </a:xfrm>
        </p:spPr>
        <p:txBody>
          <a:bodyPr lIns="137160" tIns="137160" rIns="137160" bIns="137160">
            <a:noAutofit/>
          </a:bodyPr>
          <a:lstStyle>
            <a:lvl1pPr marL="0" indent="0">
              <a:spcBef>
                <a:spcPts val="0"/>
              </a:spcBef>
              <a:buNone/>
              <a:defRPr sz="2040">
                <a:solidFill>
                  <a:schemeClr val="bg1"/>
                </a:solidFill>
              </a:defRPr>
            </a:lvl1pPr>
            <a:lvl2pPr marL="287279" indent="0">
              <a:buNone/>
              <a:defRPr sz="2040">
                <a:solidFill>
                  <a:schemeClr val="bg1"/>
                </a:solidFill>
              </a:defRPr>
            </a:lvl2pPr>
            <a:lvl3pPr marL="600187" indent="0">
              <a:buNone/>
              <a:defRPr sz="2040">
                <a:solidFill>
                  <a:schemeClr val="bg1"/>
                </a:solidFill>
              </a:defRPr>
            </a:lvl3pPr>
            <a:lvl4pPr marL="887466" indent="0">
              <a:buNone/>
              <a:defRPr sz="2040">
                <a:solidFill>
                  <a:schemeClr val="bg1"/>
                </a:solidFill>
              </a:defRPr>
            </a:lvl4pPr>
            <a:lvl5pPr marL="1127540" indent="0">
              <a:buNone/>
              <a:defRPr sz="204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72797" y="388585"/>
            <a:ext cx="3886398" cy="1942924"/>
          </a:xfrm>
          <a:prstGeom prst="rect">
            <a:avLst/>
          </a:prstGeom>
        </p:spPr>
        <p:txBody>
          <a:bodyPr vert="horz" wrap="square" lIns="110987" tIns="55494" rIns="110987" bIns="55494" rtlCol="0" anchor="ctr">
            <a:normAutofit/>
          </a:bodyPr>
          <a:lstStyle/>
          <a:p>
            <a:pPr defTabSz="1109758"/>
            <a:r>
              <a:rPr lang="en-US" sz="2040" dirty="0">
                <a:solidFill>
                  <a:srgbClr val="D2D2D2"/>
                </a:solidFill>
                <a:ea typeface="Segoe UI" pitchFamily="34" charset="0"/>
                <a:cs typeface="Segoe UI" pitchFamily="34" charset="0"/>
              </a:rPr>
              <a:t>Click View &gt; Slide Master to insert a photo as a background behind the colored boxes.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880296" y="233151"/>
            <a:ext cx="1986146" cy="73029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772797" y="388585"/>
            <a:ext cx="3886398" cy="1942924"/>
          </a:xfrm>
          <a:prstGeom prst="rect">
            <a:avLst/>
          </a:prstGeom>
        </p:spPr>
        <p:txBody>
          <a:bodyPr vert="horz" wrap="square" lIns="110987" tIns="55494" rIns="110987" bIns="55494" rtlCol="0" anchor="ctr">
            <a:normAutofit/>
          </a:bodyPr>
          <a:lstStyle/>
          <a:p>
            <a:pPr defTabSz="1109758"/>
            <a:r>
              <a:rPr lang="en-US" sz="2040" dirty="0">
                <a:solidFill>
                  <a:srgbClr val="D2D2D2"/>
                </a:solidFill>
                <a:ea typeface="Segoe UI" pitchFamily="34" charset="0"/>
                <a:cs typeface="Segoe UI" pitchFamily="34" charset="0"/>
              </a:rPr>
              <a:t>Click View &gt; Slide Master to insert a photo as a background behind the colored boxes.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435" y="202306"/>
            <a:ext cx="1986146" cy="730297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7772797" y="388585"/>
            <a:ext cx="3886398" cy="1942924"/>
          </a:xfrm>
          <a:prstGeom prst="rect">
            <a:avLst/>
          </a:prstGeom>
        </p:spPr>
        <p:txBody>
          <a:bodyPr vert="horz" wrap="square" lIns="110987" tIns="55494" rIns="110987" bIns="55494" rtlCol="0" anchor="ctr">
            <a:normAutofit/>
          </a:bodyPr>
          <a:lstStyle/>
          <a:p>
            <a:pPr defTabSz="1109758"/>
            <a:r>
              <a:rPr lang="en-US" sz="2040" dirty="0">
                <a:solidFill>
                  <a:srgbClr val="D2D2D2"/>
                </a:solidFill>
                <a:ea typeface="Segoe UI" pitchFamily="34" charset="0"/>
                <a:cs typeface="Segoe UI" pitchFamily="34" charset="0"/>
              </a:rPr>
              <a:t>Click View &gt; Slide Master to insert a photo as a background behind the colored boxes.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435" y="202306"/>
            <a:ext cx="1986146" cy="73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69853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95">
          <p15:clr>
            <a:srgbClr val="5ACBF0"/>
          </p15:clr>
        </p15:guide>
        <p15:guide id="2" pos="671">
          <p15:clr>
            <a:srgbClr val="5ACBF0"/>
          </p15:clr>
        </p15:guide>
        <p15:guide id="3" pos="1247">
          <p15:clr>
            <a:srgbClr val="5ACBF0"/>
          </p15:clr>
        </p15:guide>
        <p15:guide id="4" pos="1823">
          <p15:clr>
            <a:srgbClr val="5ACBF0"/>
          </p15:clr>
        </p15:guide>
        <p15:guide id="5" pos="2399">
          <p15:clr>
            <a:srgbClr val="5ACBF0"/>
          </p15:clr>
        </p15:guide>
        <p15:guide id="6" pos="2975">
          <p15:clr>
            <a:srgbClr val="5ACBF0"/>
          </p15:clr>
        </p15:guide>
        <p15:guide id="7" pos="3551">
          <p15:clr>
            <a:srgbClr val="5ACBF0"/>
          </p15:clr>
        </p15:guide>
        <p15:guide id="8" pos="4127">
          <p15:clr>
            <a:srgbClr val="5ACBF0"/>
          </p15:clr>
        </p15:guide>
        <p15:guide id="9" pos="4703">
          <p15:clr>
            <a:srgbClr val="5ACBF0"/>
          </p15:clr>
        </p15:guide>
        <p15:guide id="10" pos="5279">
          <p15:clr>
            <a:srgbClr val="5ACBF0"/>
          </p15:clr>
        </p15:guide>
        <p15:guide id="11" pos="5855">
          <p15:clr>
            <a:srgbClr val="5ACBF0"/>
          </p15:clr>
        </p15:guide>
        <p15:guide id="12" pos="6431">
          <p15:clr>
            <a:srgbClr val="5ACBF0"/>
          </p15:clr>
        </p15:guide>
        <p15:guide id="13" pos="7007">
          <p15:clr>
            <a:srgbClr val="5ACBF0"/>
          </p15:clr>
        </p15:guide>
        <p15:guide id="14" pos="7583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no phot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gray">
          <a:xfrm>
            <a:off x="153878" y="2098358"/>
            <a:ext cx="5597871" cy="3730413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153878" y="2098358"/>
            <a:ext cx="5597871" cy="2798040"/>
          </a:xfrm>
          <a:noFill/>
        </p:spPr>
        <p:txBody>
          <a:bodyPr vert="horz" lIns="137160" tIns="137160" rIns="137160" bIns="137160" rtlCol="0" anchor="t" anchorCtr="0">
            <a:normAutofit/>
          </a:bodyPr>
          <a:lstStyle>
            <a:lvl1pPr>
              <a:defRPr lang="en-US" sz="4488" spc="-1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53878" y="4896168"/>
            <a:ext cx="5597871" cy="932603"/>
          </a:xfrm>
        </p:spPr>
        <p:txBody>
          <a:bodyPr lIns="137160" tIns="137160" rIns="137160" bIns="137160">
            <a:noAutofit/>
          </a:bodyPr>
          <a:lstStyle>
            <a:lvl1pPr marL="0" indent="0">
              <a:spcBef>
                <a:spcPts val="0"/>
              </a:spcBef>
              <a:buNone/>
              <a:defRPr sz="2040">
                <a:solidFill>
                  <a:schemeClr val="bg1"/>
                </a:solidFill>
              </a:defRPr>
            </a:lvl1pPr>
            <a:lvl2pPr marL="287279" indent="0">
              <a:buNone/>
              <a:defRPr sz="2040">
                <a:solidFill>
                  <a:schemeClr val="bg1"/>
                </a:solidFill>
              </a:defRPr>
            </a:lvl2pPr>
            <a:lvl3pPr marL="600187" indent="0">
              <a:buNone/>
              <a:defRPr sz="2040">
                <a:solidFill>
                  <a:schemeClr val="bg1"/>
                </a:solidFill>
              </a:defRPr>
            </a:lvl3pPr>
            <a:lvl4pPr marL="887466" indent="0">
              <a:buNone/>
              <a:defRPr sz="2040">
                <a:solidFill>
                  <a:schemeClr val="bg1"/>
                </a:solidFill>
              </a:defRPr>
            </a:lvl4pPr>
            <a:lvl5pPr marL="1127540" indent="0">
              <a:buNone/>
              <a:defRPr sz="204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784" y="204776"/>
            <a:ext cx="1986143" cy="7302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784" y="204776"/>
            <a:ext cx="1986143" cy="73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335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95">
          <p15:clr>
            <a:srgbClr val="5ACBF0"/>
          </p15:clr>
        </p15:guide>
        <p15:guide id="2" pos="671">
          <p15:clr>
            <a:srgbClr val="5ACBF0"/>
          </p15:clr>
        </p15:guide>
        <p15:guide id="3" pos="1247">
          <p15:clr>
            <a:srgbClr val="5ACBF0"/>
          </p15:clr>
        </p15:guide>
        <p15:guide id="4" pos="1823">
          <p15:clr>
            <a:srgbClr val="5ACBF0"/>
          </p15:clr>
        </p15:guide>
        <p15:guide id="5" pos="2399">
          <p15:clr>
            <a:srgbClr val="5ACBF0"/>
          </p15:clr>
        </p15:guide>
        <p15:guide id="6" pos="2975">
          <p15:clr>
            <a:srgbClr val="5ACBF0"/>
          </p15:clr>
        </p15:guide>
        <p15:guide id="7" pos="3551">
          <p15:clr>
            <a:srgbClr val="5ACBF0"/>
          </p15:clr>
        </p15:guide>
        <p15:guide id="8" pos="4127">
          <p15:clr>
            <a:srgbClr val="5ACBF0"/>
          </p15:clr>
        </p15:guide>
        <p15:guide id="9" pos="4703">
          <p15:clr>
            <a:srgbClr val="5ACBF0"/>
          </p15:clr>
        </p15:guide>
        <p15:guide id="10" pos="5279">
          <p15:clr>
            <a:srgbClr val="5ACBF0"/>
          </p15:clr>
        </p15:guide>
        <p15:guide id="11" pos="5855">
          <p15:clr>
            <a:srgbClr val="5ACBF0"/>
          </p15:clr>
        </p15:guide>
        <p15:guide id="12" pos="6431">
          <p15:clr>
            <a:srgbClr val="5ACBF0"/>
          </p15:clr>
        </p15:guide>
        <p15:guide id="13" pos="7007">
          <p15:clr>
            <a:srgbClr val="5ACBF0"/>
          </p15:clr>
        </p15:guide>
        <p15:guide id="14" pos="7583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585024"/>
            <a:ext cx="12436475" cy="380490"/>
          </a:xfrm>
          <a:prstGeom prst="rect">
            <a:avLst/>
          </a:prstGeom>
        </p:spPr>
        <p:txBody>
          <a:bodyPr lIns="320040" tIns="53325" rIns="53325" bIns="53325">
            <a:noAutofit/>
          </a:bodyPr>
          <a:lstStyle>
            <a:lvl1pPr marL="0" indent="0">
              <a:buNone/>
              <a:defRPr sz="2856">
                <a:solidFill>
                  <a:schemeClr val="tx1"/>
                </a:solidFill>
                <a:latin typeface="Segoe UI Light" pitchFamily="34" charset="0"/>
              </a:defRPr>
            </a:lvl1pPr>
            <a:lvl2pPr marL="287279" indent="0">
              <a:buNone/>
              <a:defRPr/>
            </a:lvl2pPr>
            <a:lvl3pPr marL="600187" indent="0">
              <a:buNone/>
              <a:defRPr/>
            </a:lvl3pPr>
            <a:lvl4pPr marL="887466" indent="0">
              <a:buNone/>
              <a:defRPr/>
            </a:lvl4pPr>
            <a:lvl5pPr marL="112754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153878" y="1632056"/>
            <a:ext cx="12128721" cy="4668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6"/>
          </p:nvPr>
        </p:nvSpPr>
        <p:spPr>
          <a:xfrm>
            <a:off x="1943199" y="6606832"/>
            <a:ext cx="8550077" cy="387694"/>
          </a:xfrm>
        </p:spPr>
        <p:txBody>
          <a:bodyPr/>
          <a:lstStyle/>
          <a:p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29499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585024"/>
            <a:ext cx="12436475" cy="380490"/>
          </a:xfrm>
          <a:prstGeom prst="rect">
            <a:avLst/>
          </a:prstGeom>
        </p:spPr>
        <p:txBody>
          <a:bodyPr lIns="320040" tIns="53325" rIns="53325" bIns="53325">
            <a:noAutofit/>
          </a:bodyPr>
          <a:lstStyle>
            <a:lvl1pPr marL="0" indent="0">
              <a:buNone/>
              <a:defRPr sz="2856">
                <a:solidFill>
                  <a:schemeClr val="tx1"/>
                </a:solidFill>
                <a:latin typeface="Segoe UI Light" pitchFamily="34" charset="0"/>
              </a:defRPr>
            </a:lvl1pPr>
            <a:lvl2pPr marL="287279" indent="0">
              <a:buNone/>
              <a:defRPr/>
            </a:lvl2pPr>
            <a:lvl3pPr marL="600187" indent="0">
              <a:buNone/>
              <a:defRPr/>
            </a:lvl3pPr>
            <a:lvl4pPr marL="887466" indent="0">
              <a:buNone/>
              <a:defRPr/>
            </a:lvl4pPr>
            <a:lvl5pPr marL="112754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1109758"/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defTabSz="1109758"/>
            <a:fld id="{FAADACFB-7C71-4E89-89D2-7BBA40B7BFA9}" type="slidenum">
              <a:rPr lang="en-US" smtClean="0">
                <a:solidFill>
                  <a:srgbClr val="505050"/>
                </a:solidFill>
              </a:rPr>
              <a:pPr defTabSz="1109758"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326785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153878" y="1632056"/>
            <a:ext cx="12128721" cy="4585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287279" indent="0">
              <a:buNone/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600187" indent="0">
              <a:buNone/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887466" indent="0">
              <a:buNone/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1127540" indent="0">
              <a:buNone/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add developer code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585024"/>
            <a:ext cx="12436475" cy="380490"/>
          </a:xfrm>
          <a:prstGeom prst="rect">
            <a:avLst/>
          </a:prstGeom>
        </p:spPr>
        <p:txBody>
          <a:bodyPr lIns="320040" tIns="53325" rIns="53325" bIns="53325">
            <a:noAutofit/>
          </a:bodyPr>
          <a:lstStyle>
            <a:lvl1pPr marL="0" indent="0">
              <a:buNone/>
              <a:defRPr sz="2856">
                <a:solidFill>
                  <a:schemeClr val="tx1"/>
                </a:solidFill>
                <a:latin typeface="Segoe UI Light" pitchFamily="34" charset="0"/>
              </a:defRPr>
            </a:lvl1pPr>
            <a:lvl2pPr marL="287279" indent="0">
              <a:buNone/>
              <a:defRPr/>
            </a:lvl2pPr>
            <a:lvl3pPr marL="600187" indent="0">
              <a:buNone/>
              <a:defRPr/>
            </a:lvl3pPr>
            <a:lvl4pPr marL="887466" indent="0">
              <a:buNone/>
              <a:defRPr/>
            </a:lvl4pPr>
            <a:lvl5pPr marL="112754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3303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3708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53877" y="1165754"/>
            <a:ext cx="10262764" cy="2788708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53877" y="1165754"/>
            <a:ext cx="10262764" cy="2788708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3879" y="1165756"/>
            <a:ext cx="10262763" cy="2788709"/>
          </a:xfrm>
          <a:noFill/>
        </p:spPr>
        <p:txBody>
          <a:bodyPr lIns="137160" tIns="137160" rIns="137160" bIns="137160" anchor="t" anchorCtr="0"/>
          <a:lstStyle>
            <a:lvl1pPr>
              <a:defRPr sz="7241" spc="-100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53877" y="3954464"/>
            <a:ext cx="10262765" cy="1874307"/>
          </a:xfrm>
          <a:noFill/>
        </p:spPr>
        <p:txBody>
          <a:bodyPr lIns="137160" tIns="137160" rIns="137160" bIns="137160">
            <a:noAutofit/>
          </a:bodyPr>
          <a:lstStyle>
            <a:lvl1pPr marL="0" indent="0">
              <a:spcBef>
                <a:spcPts val="0"/>
              </a:spcBef>
              <a:buNone/>
              <a:defRPr sz="2856" spc="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153877" y="1165754"/>
            <a:ext cx="10262764" cy="2788708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33883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53879" y="1165754"/>
            <a:ext cx="10262763" cy="279781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53879" y="1165754"/>
            <a:ext cx="10262763" cy="279781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3879" y="1165755"/>
            <a:ext cx="10262763" cy="2788709"/>
          </a:xfrm>
          <a:noFill/>
        </p:spPr>
        <p:txBody>
          <a:bodyPr lIns="137160" tIns="137160" rIns="137160" bIns="137160" anchor="t" anchorCtr="0"/>
          <a:lstStyle>
            <a:lvl1pPr>
              <a:defRPr sz="7241" spc="-100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53877" y="3963564"/>
            <a:ext cx="10262764" cy="1865207"/>
          </a:xfrm>
          <a:noFill/>
        </p:spPr>
        <p:txBody>
          <a:bodyPr lIns="137160" tIns="137160" rIns="137160" bIns="137160">
            <a:noAutofit/>
          </a:bodyPr>
          <a:lstStyle>
            <a:lvl1pPr marL="0" indent="0">
              <a:spcBef>
                <a:spcPts val="0"/>
              </a:spcBef>
              <a:buNone/>
              <a:defRPr sz="2856" spc="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153879" y="1165754"/>
            <a:ext cx="10262763" cy="279781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88152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3878" y="2098359"/>
            <a:ext cx="12128721" cy="1859279"/>
          </a:xfrm>
          <a:noFill/>
        </p:spPr>
        <p:txBody>
          <a:bodyPr lIns="137160" tIns="137160" rIns="137160" bIns="137160" anchor="t" anchorCtr="0"/>
          <a:lstStyle>
            <a:lvl1pPr>
              <a:defRPr sz="8771" spc="-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53877" y="3963564"/>
            <a:ext cx="6530850" cy="2642376"/>
          </a:xfrm>
          <a:prstGeom prst="rect">
            <a:avLst/>
          </a:prstGeom>
        </p:spPr>
        <p:txBody>
          <a:bodyPr lIns="137160" tIns="137160" rIns="137160" bIns="137160">
            <a:noAutofit/>
          </a:bodyPr>
          <a:lstStyle>
            <a:lvl1pPr marL="194218" indent="-194218">
              <a:lnSpc>
                <a:spcPct val="80000"/>
              </a:lnSpc>
              <a:buNone/>
              <a:defRPr lang="en-US" sz="2040" kern="12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109758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9067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Title Accent Colo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3878" y="2098359"/>
            <a:ext cx="12128721" cy="1859279"/>
          </a:xfrm>
          <a:noFill/>
        </p:spPr>
        <p:txBody>
          <a:bodyPr lIns="137160" tIns="137160" rIns="137160" bIns="137160" anchor="t" anchorCtr="0"/>
          <a:lstStyle>
            <a:lvl1pPr>
              <a:defRPr sz="8771" spc="-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53877" y="3963564"/>
            <a:ext cx="6530850" cy="2642376"/>
          </a:xfrm>
          <a:prstGeom prst="rect">
            <a:avLst/>
          </a:prstGeom>
        </p:spPr>
        <p:txBody>
          <a:bodyPr lIns="137160" tIns="137160" rIns="137160" bIns="137160">
            <a:noAutofit/>
          </a:bodyPr>
          <a:lstStyle>
            <a:lvl1pPr marL="194218" indent="-194218">
              <a:lnSpc>
                <a:spcPct val="80000"/>
              </a:lnSpc>
              <a:buNone/>
              <a:defRPr lang="en-US" sz="204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109758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5481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Title Accent Color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3878" y="2098359"/>
            <a:ext cx="12128721" cy="1859279"/>
          </a:xfrm>
          <a:noFill/>
        </p:spPr>
        <p:txBody>
          <a:bodyPr lIns="137160" tIns="137160" rIns="137160" bIns="137160" anchor="t" anchorCtr="0"/>
          <a:lstStyle>
            <a:lvl1pPr>
              <a:defRPr sz="8771" spc="-10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53877" y="3963564"/>
            <a:ext cx="6530850" cy="2642376"/>
          </a:xfrm>
          <a:prstGeom prst="rect">
            <a:avLst/>
          </a:prstGeom>
        </p:spPr>
        <p:txBody>
          <a:bodyPr lIns="137160" tIns="137160" rIns="137160" bIns="137160">
            <a:noAutofit/>
          </a:bodyPr>
          <a:lstStyle>
            <a:lvl1pPr marL="194218" indent="-194218">
              <a:lnSpc>
                <a:spcPct val="80000"/>
              </a:lnSpc>
              <a:buNone/>
              <a:defRPr lang="en-US" sz="2040" kern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109758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6722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crosoft log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436475" cy="6994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696" tIns="38847" rIns="77696" bIns="38847" rtlCol="0" anchor="ctr"/>
          <a:lstStyle/>
          <a:p>
            <a:pPr algn="ctr" defTabSz="1109758"/>
            <a:endParaRPr lang="en-US" sz="2244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" y="0"/>
            <a:ext cx="12436475" cy="6994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696" tIns="38847" rIns="77696" bIns="38847" rtlCol="0" anchor="ctr"/>
          <a:lstStyle/>
          <a:p>
            <a:pPr algn="ctr" defTabSz="1109758"/>
            <a:endParaRPr lang="en-US" sz="2244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0"/>
            <a:ext cx="12436475" cy="69945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696" tIns="38847" rIns="77696" bIns="38847" rtlCol="0" anchor="ctr"/>
          <a:lstStyle/>
          <a:p>
            <a:pPr algn="ctr" defTabSz="1109758"/>
            <a:endParaRPr lang="en-US" sz="2244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5182" y="2956956"/>
            <a:ext cx="2938889" cy="10806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" y="0"/>
            <a:ext cx="12436475" cy="69945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696" tIns="38847" rIns="77696" bIns="38847" rtlCol="0" anchor="ctr"/>
          <a:lstStyle/>
          <a:p>
            <a:pPr algn="ctr" defTabSz="1109758"/>
            <a:endParaRPr lang="en-US" sz="2244" dirty="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5182" y="2956956"/>
            <a:ext cx="2938889" cy="1080617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0"/>
            <a:ext cx="12436475" cy="69945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696" tIns="38847" rIns="77696" bIns="38847" rtlCol="0" anchor="ctr"/>
          <a:lstStyle/>
          <a:p>
            <a:pPr algn="ctr" defTabSz="1109758"/>
            <a:endParaRPr lang="en-US" sz="2244" dirty="0">
              <a:solidFill>
                <a:prstClr val="white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80" y="2959722"/>
            <a:ext cx="2902056" cy="106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45246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80469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436475" cy="7421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4320" y="307608"/>
            <a:ext cx="5486718" cy="917575"/>
          </a:xfrm>
        </p:spPr>
        <p:txBody>
          <a:bodyPr/>
          <a:lstStyle>
            <a:lvl1pPr>
              <a:defRPr sz="5999">
                <a:gradFill>
                  <a:gsLst>
                    <a:gs pos="8850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 descr="C:\Users\petern\AppData\Local\Temp\vmware-petern\VMwareDnD\9912bbd5\PPE_Logo_RGB_bootcamp_600x13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758" y="6287834"/>
            <a:ext cx="1877080" cy="40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25765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104">
          <p15:clr>
            <a:srgbClr val="C35EA4"/>
          </p15:clr>
        </p15:guide>
        <p15:guide id="2" pos="288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x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436475" cy="7421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211263"/>
            <a:ext cx="4572318" cy="4572000"/>
          </a:xfrm>
        </p:spPr>
        <p:txBody>
          <a:bodyPr/>
          <a:lstStyle>
            <a:lvl1pPr>
              <a:defRPr sz="4799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 descr="C:\Users\petern\AppData\Local\Temp\vmware-petern\VMwareDnD\9912bbd5\PPE_Logo_RGB_bootcamp_600x13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758" y="6287834"/>
            <a:ext cx="1877080" cy="40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17874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9935093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695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Only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483847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80868" y="1759884"/>
            <a:ext cx="3474740" cy="3474760"/>
          </a:xfrm>
        </p:spPr>
        <p:txBody>
          <a:bodyPr/>
          <a:lstStyle>
            <a:lvl1pPr>
              <a:defRPr>
                <a:gradFill>
                  <a:gsLst>
                    <a:gs pos="26549">
                      <a:schemeClr val="tx1"/>
                    </a:gs>
                    <a:gs pos="57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 </a:t>
            </a: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3932238" y="1211263"/>
            <a:ext cx="548630" cy="54862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7955608" y="5234643"/>
            <a:ext cx="548630" cy="54862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3932238" y="5234643"/>
            <a:ext cx="548630" cy="54862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7955608" y="1211263"/>
            <a:ext cx="548630" cy="54862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 descr="C:\Users\petern\AppData\Local\Temp\vmware-petern\VMwareDnD\9912bbd5\PPE_Logo_RGB_bootcamp_600x13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758" y="6287834"/>
            <a:ext cx="1877080" cy="40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82063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8 Categorie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gradFill>
                  <a:gsLst>
                    <a:gs pos="4425">
                      <a:schemeClr val="tx1"/>
                    </a:gs>
                    <a:gs pos="2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6"/>
          <p:cNvSpPr>
            <a:spLocks noGrp="1"/>
          </p:cNvSpPr>
          <p:nvPr>
            <p:ph type="body" sz="quarter" idx="38" hasCustomPrompt="1"/>
          </p:nvPr>
        </p:nvSpPr>
        <p:spPr>
          <a:xfrm>
            <a:off x="279340" y="4137019"/>
            <a:ext cx="2743200" cy="2560671"/>
          </a:xfrm>
          <a:prstGeom prst="rect">
            <a:avLst/>
          </a:prstGeo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199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42802" indent="0">
              <a:buFontTx/>
              <a:buNone/>
              <a:defRPr/>
            </a:lvl2pPr>
            <a:lvl3pPr marL="571335" indent="0">
              <a:buFontTx/>
              <a:buNone/>
              <a:defRPr/>
            </a:lvl3pPr>
            <a:lvl4pPr marL="799868" indent="0">
              <a:buFontTx/>
              <a:buNone/>
              <a:defRPr/>
            </a:lvl4pPr>
            <a:lvl5pPr marL="1028401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23" name="Text Placeholder 26"/>
          <p:cNvSpPr>
            <a:spLocks noGrp="1"/>
          </p:cNvSpPr>
          <p:nvPr>
            <p:ph type="body" sz="quarter" idx="39" hasCustomPrompt="1"/>
          </p:nvPr>
        </p:nvSpPr>
        <p:spPr>
          <a:xfrm>
            <a:off x="3144631" y="4137021"/>
            <a:ext cx="2742914" cy="2560643"/>
          </a:xfrm>
          <a:prstGeom prst="rect">
            <a:avLst/>
          </a:prstGeo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ts val="144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199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42802" indent="0">
              <a:buFontTx/>
              <a:buNone/>
              <a:defRPr/>
            </a:lvl2pPr>
            <a:lvl3pPr marL="571335" indent="0">
              <a:buFontTx/>
              <a:buNone/>
              <a:defRPr/>
            </a:lvl3pPr>
            <a:lvl4pPr marL="799868" indent="0">
              <a:buFontTx/>
              <a:buNone/>
              <a:defRPr/>
            </a:lvl4pPr>
            <a:lvl5pPr marL="1028401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24" name="Text Placeholder 26"/>
          <p:cNvSpPr>
            <a:spLocks noGrp="1"/>
          </p:cNvSpPr>
          <p:nvPr>
            <p:ph type="body" sz="quarter" idx="41" hasCustomPrompt="1"/>
          </p:nvPr>
        </p:nvSpPr>
        <p:spPr>
          <a:xfrm>
            <a:off x="8874642" y="4137021"/>
            <a:ext cx="2742914" cy="2560643"/>
          </a:xfrm>
          <a:prstGeom prst="rect">
            <a:avLst/>
          </a:prstGeo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ts val="144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199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42802" indent="0">
              <a:buFontTx/>
              <a:buNone/>
              <a:defRPr/>
            </a:lvl2pPr>
            <a:lvl3pPr marL="571335" indent="0">
              <a:buFontTx/>
              <a:buNone/>
              <a:defRPr/>
            </a:lvl3pPr>
            <a:lvl4pPr marL="799868" indent="0">
              <a:buFontTx/>
              <a:buNone/>
              <a:defRPr/>
            </a:lvl4pPr>
            <a:lvl5pPr marL="1028401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25" name="Text Placeholder 26"/>
          <p:cNvSpPr>
            <a:spLocks noGrp="1"/>
          </p:cNvSpPr>
          <p:nvPr>
            <p:ph type="body" sz="quarter" idx="42" hasCustomPrompt="1"/>
          </p:nvPr>
        </p:nvSpPr>
        <p:spPr>
          <a:xfrm>
            <a:off x="6009636" y="4137021"/>
            <a:ext cx="2742914" cy="2560643"/>
          </a:xfrm>
          <a:prstGeom prst="rect">
            <a:avLst/>
          </a:prstGeo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ts val="144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199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42802" indent="0">
              <a:buFontTx/>
              <a:buNone/>
              <a:defRPr/>
            </a:lvl2pPr>
            <a:lvl3pPr marL="571335" indent="0">
              <a:buFontTx/>
              <a:buNone/>
              <a:defRPr/>
            </a:lvl3pPr>
            <a:lvl4pPr marL="799868" indent="0">
              <a:buFontTx/>
              <a:buNone/>
              <a:defRPr/>
            </a:lvl4pPr>
            <a:lvl5pPr marL="1028401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26" name="Text Placeholder 26"/>
          <p:cNvSpPr>
            <a:spLocks noGrp="1"/>
          </p:cNvSpPr>
          <p:nvPr>
            <p:ph type="body" sz="quarter" idx="29" hasCustomPrompt="1"/>
          </p:nvPr>
        </p:nvSpPr>
        <p:spPr>
          <a:xfrm>
            <a:off x="279340" y="1274472"/>
            <a:ext cx="2743200" cy="2743200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400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802" indent="0">
              <a:buFontTx/>
              <a:buNone/>
              <a:defRPr/>
            </a:lvl2pPr>
            <a:lvl3pPr marL="571335" indent="0">
              <a:buFontTx/>
              <a:buNone/>
              <a:defRPr/>
            </a:lvl3pPr>
            <a:lvl4pPr marL="799868" indent="0">
              <a:buFontTx/>
              <a:buNone/>
              <a:defRPr/>
            </a:lvl4pPr>
            <a:lvl5pPr marL="1028401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0" hasCustomPrompt="1"/>
          </p:nvPr>
        </p:nvSpPr>
        <p:spPr>
          <a:xfrm>
            <a:off x="3144546" y="1274472"/>
            <a:ext cx="2742914" cy="2743200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400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802" indent="0">
              <a:buFontTx/>
              <a:buNone/>
              <a:defRPr/>
            </a:lvl2pPr>
            <a:lvl3pPr marL="571335" indent="0">
              <a:buFontTx/>
              <a:buNone/>
              <a:defRPr/>
            </a:lvl3pPr>
            <a:lvl4pPr marL="799868" indent="0">
              <a:buFontTx/>
              <a:buNone/>
              <a:defRPr/>
            </a:lvl4pPr>
            <a:lvl5pPr marL="1028401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28" name="Text Placehold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6009466" y="1274472"/>
            <a:ext cx="2742914" cy="2743200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400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802" indent="0">
              <a:buFontTx/>
              <a:buNone/>
              <a:defRPr/>
            </a:lvl2pPr>
            <a:lvl3pPr marL="571335" indent="0">
              <a:buFontTx/>
              <a:buNone/>
              <a:defRPr/>
            </a:lvl3pPr>
            <a:lvl4pPr marL="799868" indent="0">
              <a:buFontTx/>
              <a:buNone/>
              <a:defRPr/>
            </a:lvl4pPr>
            <a:lvl5pPr marL="1028401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29" name="Text Placeholder 26"/>
          <p:cNvSpPr>
            <a:spLocks noGrp="1"/>
          </p:cNvSpPr>
          <p:nvPr>
            <p:ph type="body" sz="quarter" idx="33" hasCustomPrompt="1"/>
          </p:nvPr>
        </p:nvSpPr>
        <p:spPr>
          <a:xfrm>
            <a:off x="8874387" y="1274472"/>
            <a:ext cx="2742914" cy="2743200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400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802" indent="0">
              <a:buFontTx/>
              <a:buNone/>
              <a:defRPr/>
            </a:lvl2pPr>
            <a:lvl3pPr marL="571335" indent="0">
              <a:buFontTx/>
              <a:buNone/>
              <a:defRPr/>
            </a:lvl3pPr>
            <a:lvl4pPr marL="799868" indent="0">
              <a:buFontTx/>
              <a:buNone/>
              <a:defRPr/>
            </a:lvl4pPr>
            <a:lvl5pPr marL="1028401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8609101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96899"/>
            <a:ext cx="11887518" cy="1828766"/>
          </a:xfrm>
        </p:spPr>
        <p:txBody>
          <a:bodyPr/>
          <a:lstStyle>
            <a:lvl1pPr>
              <a:defRPr sz="5799">
                <a:gradFill>
                  <a:gsLst>
                    <a:gs pos="56637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74639" y="2597163"/>
            <a:ext cx="7315200" cy="520687"/>
          </a:xfrm>
        </p:spPr>
        <p:txBody>
          <a:bodyPr/>
          <a:lstStyle>
            <a:lvl1pPr marL="0" indent="0">
              <a:buNone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6038346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96898"/>
            <a:ext cx="11887518" cy="914365"/>
          </a:xfrm>
        </p:spPr>
        <p:txBody>
          <a:bodyPr/>
          <a:lstStyle>
            <a:lvl1pPr>
              <a:defRPr sz="5799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74638" y="1697063"/>
            <a:ext cx="10972800" cy="1902453"/>
          </a:xfrm>
        </p:spPr>
        <p:txBody>
          <a:bodyPr/>
          <a:lstStyle>
            <a:lvl1pPr>
              <a:defRPr sz="2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99571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L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96899"/>
            <a:ext cx="11887518" cy="1828766"/>
          </a:xfrm>
        </p:spPr>
        <p:txBody>
          <a:bodyPr/>
          <a:lstStyle>
            <a:lvl1pPr>
              <a:defRPr sz="5799">
                <a:gradFill>
                  <a:gsLst>
                    <a:gs pos="56637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74639" y="2597163"/>
            <a:ext cx="7315200" cy="520687"/>
          </a:xfrm>
        </p:spPr>
        <p:txBody>
          <a:bodyPr/>
          <a:lstStyle>
            <a:lvl1pPr marL="0" indent="0">
              <a:buNone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0016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065874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ulleted Text Ligh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96898"/>
            <a:ext cx="11887518" cy="914365"/>
          </a:xfrm>
        </p:spPr>
        <p:txBody>
          <a:bodyPr/>
          <a:lstStyle>
            <a:lvl1pPr>
              <a:defRPr sz="5799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74638" y="1697063"/>
            <a:ext cx="10972800" cy="1902453"/>
          </a:xfrm>
        </p:spPr>
        <p:txBody>
          <a:bodyPr/>
          <a:lstStyle>
            <a:lvl1pPr>
              <a:defRPr sz="2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42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74638" y="1697039"/>
            <a:ext cx="9144000" cy="849463"/>
          </a:xfrm>
        </p:spPr>
        <p:txBody>
          <a:bodyPr/>
          <a:lstStyle>
            <a:lvl1pPr marL="0" indent="0">
              <a:buNone/>
              <a:defRPr sz="4799"/>
            </a:lvl1pPr>
            <a:lvl2pPr>
              <a:defRPr sz="3599"/>
            </a:lvl2pPr>
            <a:lvl3pPr>
              <a:defRPr sz="3599"/>
            </a:lvl3pPr>
            <a:lvl4pPr>
              <a:defRPr sz="3599"/>
            </a:lvl4pPr>
            <a:lvl5pPr>
              <a:defRPr sz="3599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6029079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lue ligh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74638" y="1697039"/>
            <a:ext cx="9144000" cy="849463"/>
          </a:xfrm>
        </p:spPr>
        <p:txBody>
          <a:bodyPr/>
          <a:lstStyle>
            <a:lvl1pPr marL="0" indent="0">
              <a:buNone/>
              <a:defRPr sz="4799"/>
            </a:lvl1pPr>
            <a:lvl2pPr>
              <a:defRPr sz="3599"/>
            </a:lvl2pPr>
            <a:lvl3pPr>
              <a:defRPr sz="3599"/>
            </a:lvl3pPr>
            <a:lvl4pPr>
              <a:defRPr sz="3599"/>
            </a:lvl4pPr>
            <a:lvl5pPr>
              <a:defRPr sz="3599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5399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96898"/>
            <a:ext cx="9144318" cy="5486366"/>
          </a:xfrm>
        </p:spPr>
        <p:txBody>
          <a:bodyPr/>
          <a:lstStyle>
            <a:lvl1pPr>
              <a:defRPr sz="4799">
                <a:gradFill>
                  <a:gsLst>
                    <a:gs pos="31858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2455189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7872574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198" spc="-100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3954458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99" spc="0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4" name="Picture 3" descr="C:\Users\petern\AppData\Local\Temp\vmware-petern\VMwareDnD\9912bbd5\PPE_Logo_RGB_bootcamp_600x13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758" y="6287834"/>
            <a:ext cx="1877080" cy="40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10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198" spc="-100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  <p:pic>
        <p:nvPicPr>
          <p:cNvPr id="3" name="Picture 2" descr="C:\Users\petern\AppData\Local\Temp\vmware-petern\VMwareDnD\9912bbd5\PPE_Logo_RGB_bootcamp_600x13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758" y="6287834"/>
            <a:ext cx="1877080" cy="40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7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831975"/>
          </a:xfrm>
          <a:noFill/>
        </p:spPr>
        <p:txBody>
          <a:bodyPr tIns="91440" bIns="91440" anchor="t" anchorCtr="0"/>
          <a:lstStyle>
            <a:lvl1pPr>
              <a:defRPr sz="87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3" name="Picture 2" descr="C:\Users\petern\AppData\Local\Temp\vmware-petern\VMwareDnD\9912bbd5\PPE_Logo_RGB_bootcamp_600x13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758" y="6287834"/>
            <a:ext cx="1877080" cy="40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056748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5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90" indent="-28093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4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404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60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99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7782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436475" cy="7421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4320" y="307608"/>
            <a:ext cx="5486718" cy="917575"/>
          </a:xfrm>
        </p:spPr>
        <p:txBody>
          <a:bodyPr/>
          <a:lstStyle>
            <a:lvl1pPr>
              <a:defRPr sz="5999">
                <a:gradFill>
                  <a:gsLst>
                    <a:gs pos="8850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 descr="C:\Users\petern\AppData\Local\Temp\vmware-petern\VMwareDnD\9912bbd5\PPE_Logo_RGB_bootcamp_600x13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758" y="6287834"/>
            <a:ext cx="1877080" cy="40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57511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104">
          <p15:clr>
            <a:srgbClr val="C35EA4"/>
          </p15:clr>
        </p15:guide>
        <p15:guide id="2" pos="288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5" y="-635"/>
            <a:ext cx="12435840" cy="699516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5757797" y="2145699"/>
            <a:ext cx="6404040" cy="3561363"/>
          </a:xfrm>
          <a:prstGeom prst="rect">
            <a:avLst/>
          </a:prstGeom>
          <a:solidFill>
            <a:srgbClr val="002050">
              <a:alpha val="8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5761101" y="2145699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759449" y="3974479"/>
            <a:ext cx="6402388" cy="1732583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477" y="6164262"/>
            <a:ext cx="1686560" cy="36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5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x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436475" cy="7421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211263"/>
            <a:ext cx="4572318" cy="4572000"/>
          </a:xfrm>
        </p:spPr>
        <p:txBody>
          <a:bodyPr/>
          <a:lstStyle>
            <a:lvl1pPr>
              <a:defRPr sz="4799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 descr="C:\Users\petern\AppData\Local\Temp\vmware-petern\VMwareDnD\9912bbd5\PPE_Logo_RGB_bootcamp_600x13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758" y="6287834"/>
            <a:ext cx="1877080" cy="40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335248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364006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770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Only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3496373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80868" y="1759884"/>
            <a:ext cx="3474740" cy="3474760"/>
          </a:xfrm>
        </p:spPr>
        <p:txBody>
          <a:bodyPr/>
          <a:lstStyle>
            <a:lvl1pPr>
              <a:defRPr>
                <a:gradFill>
                  <a:gsLst>
                    <a:gs pos="26549">
                      <a:schemeClr val="tx1"/>
                    </a:gs>
                    <a:gs pos="57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 </a:t>
            </a: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3932238" y="1211263"/>
            <a:ext cx="548630" cy="54862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7955608" y="5234643"/>
            <a:ext cx="548630" cy="54862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3932238" y="5234643"/>
            <a:ext cx="548630" cy="54862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7955608" y="1211263"/>
            <a:ext cx="548630" cy="54862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 descr="C:\Users\petern\AppData\Local\Temp\vmware-petern\VMwareDnD\9912bbd5\PPE_Logo_RGB_bootcamp_600x13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758" y="6287834"/>
            <a:ext cx="1877080" cy="40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122989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8 Categorie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gradFill>
                  <a:gsLst>
                    <a:gs pos="4425">
                      <a:schemeClr val="tx1"/>
                    </a:gs>
                    <a:gs pos="2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6"/>
          <p:cNvSpPr>
            <a:spLocks noGrp="1"/>
          </p:cNvSpPr>
          <p:nvPr>
            <p:ph type="body" sz="quarter" idx="38" hasCustomPrompt="1"/>
          </p:nvPr>
        </p:nvSpPr>
        <p:spPr>
          <a:xfrm>
            <a:off x="279340" y="4137019"/>
            <a:ext cx="2743200" cy="2560671"/>
          </a:xfrm>
          <a:prstGeom prst="rect">
            <a:avLst/>
          </a:prstGeo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199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42802" indent="0">
              <a:buFontTx/>
              <a:buNone/>
              <a:defRPr/>
            </a:lvl2pPr>
            <a:lvl3pPr marL="571335" indent="0">
              <a:buFontTx/>
              <a:buNone/>
              <a:defRPr/>
            </a:lvl3pPr>
            <a:lvl4pPr marL="799868" indent="0">
              <a:buFontTx/>
              <a:buNone/>
              <a:defRPr/>
            </a:lvl4pPr>
            <a:lvl5pPr marL="1028401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23" name="Text Placeholder 26"/>
          <p:cNvSpPr>
            <a:spLocks noGrp="1"/>
          </p:cNvSpPr>
          <p:nvPr>
            <p:ph type="body" sz="quarter" idx="39" hasCustomPrompt="1"/>
          </p:nvPr>
        </p:nvSpPr>
        <p:spPr>
          <a:xfrm>
            <a:off x="3144631" y="4137021"/>
            <a:ext cx="2742914" cy="2560643"/>
          </a:xfrm>
          <a:prstGeom prst="rect">
            <a:avLst/>
          </a:prstGeo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ts val="144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199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42802" indent="0">
              <a:buFontTx/>
              <a:buNone/>
              <a:defRPr/>
            </a:lvl2pPr>
            <a:lvl3pPr marL="571335" indent="0">
              <a:buFontTx/>
              <a:buNone/>
              <a:defRPr/>
            </a:lvl3pPr>
            <a:lvl4pPr marL="799868" indent="0">
              <a:buFontTx/>
              <a:buNone/>
              <a:defRPr/>
            </a:lvl4pPr>
            <a:lvl5pPr marL="1028401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24" name="Text Placeholder 26"/>
          <p:cNvSpPr>
            <a:spLocks noGrp="1"/>
          </p:cNvSpPr>
          <p:nvPr>
            <p:ph type="body" sz="quarter" idx="41" hasCustomPrompt="1"/>
          </p:nvPr>
        </p:nvSpPr>
        <p:spPr>
          <a:xfrm>
            <a:off x="8874642" y="4137021"/>
            <a:ext cx="2742914" cy="2560643"/>
          </a:xfrm>
          <a:prstGeom prst="rect">
            <a:avLst/>
          </a:prstGeo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ts val="144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199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42802" indent="0">
              <a:buFontTx/>
              <a:buNone/>
              <a:defRPr/>
            </a:lvl2pPr>
            <a:lvl3pPr marL="571335" indent="0">
              <a:buFontTx/>
              <a:buNone/>
              <a:defRPr/>
            </a:lvl3pPr>
            <a:lvl4pPr marL="799868" indent="0">
              <a:buFontTx/>
              <a:buNone/>
              <a:defRPr/>
            </a:lvl4pPr>
            <a:lvl5pPr marL="1028401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25" name="Text Placeholder 26"/>
          <p:cNvSpPr>
            <a:spLocks noGrp="1"/>
          </p:cNvSpPr>
          <p:nvPr>
            <p:ph type="body" sz="quarter" idx="42" hasCustomPrompt="1"/>
          </p:nvPr>
        </p:nvSpPr>
        <p:spPr>
          <a:xfrm>
            <a:off x="6009636" y="4137021"/>
            <a:ext cx="2742914" cy="2560643"/>
          </a:xfrm>
          <a:prstGeom prst="rect">
            <a:avLst/>
          </a:prstGeo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ts val="144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199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42802" indent="0">
              <a:buFontTx/>
              <a:buNone/>
              <a:defRPr/>
            </a:lvl2pPr>
            <a:lvl3pPr marL="571335" indent="0">
              <a:buFontTx/>
              <a:buNone/>
              <a:defRPr/>
            </a:lvl3pPr>
            <a:lvl4pPr marL="799868" indent="0">
              <a:buFontTx/>
              <a:buNone/>
              <a:defRPr/>
            </a:lvl4pPr>
            <a:lvl5pPr marL="1028401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26" name="Text Placeholder 26"/>
          <p:cNvSpPr>
            <a:spLocks noGrp="1"/>
          </p:cNvSpPr>
          <p:nvPr>
            <p:ph type="body" sz="quarter" idx="29" hasCustomPrompt="1"/>
          </p:nvPr>
        </p:nvSpPr>
        <p:spPr>
          <a:xfrm>
            <a:off x="279340" y="1274472"/>
            <a:ext cx="2743200" cy="2743200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400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802" indent="0">
              <a:buFontTx/>
              <a:buNone/>
              <a:defRPr/>
            </a:lvl2pPr>
            <a:lvl3pPr marL="571335" indent="0">
              <a:buFontTx/>
              <a:buNone/>
              <a:defRPr/>
            </a:lvl3pPr>
            <a:lvl4pPr marL="799868" indent="0">
              <a:buFontTx/>
              <a:buNone/>
              <a:defRPr/>
            </a:lvl4pPr>
            <a:lvl5pPr marL="1028401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0" hasCustomPrompt="1"/>
          </p:nvPr>
        </p:nvSpPr>
        <p:spPr>
          <a:xfrm>
            <a:off x="3144546" y="1274472"/>
            <a:ext cx="2742914" cy="2743200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400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802" indent="0">
              <a:buFontTx/>
              <a:buNone/>
              <a:defRPr/>
            </a:lvl2pPr>
            <a:lvl3pPr marL="571335" indent="0">
              <a:buFontTx/>
              <a:buNone/>
              <a:defRPr/>
            </a:lvl3pPr>
            <a:lvl4pPr marL="799868" indent="0">
              <a:buFontTx/>
              <a:buNone/>
              <a:defRPr/>
            </a:lvl4pPr>
            <a:lvl5pPr marL="1028401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28" name="Text Placehold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6009466" y="1274472"/>
            <a:ext cx="2742914" cy="2743200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400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802" indent="0">
              <a:buFontTx/>
              <a:buNone/>
              <a:defRPr/>
            </a:lvl2pPr>
            <a:lvl3pPr marL="571335" indent="0">
              <a:buFontTx/>
              <a:buNone/>
              <a:defRPr/>
            </a:lvl3pPr>
            <a:lvl4pPr marL="799868" indent="0">
              <a:buFontTx/>
              <a:buNone/>
              <a:defRPr/>
            </a:lvl4pPr>
            <a:lvl5pPr marL="1028401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29" name="Text Placeholder 26"/>
          <p:cNvSpPr>
            <a:spLocks noGrp="1"/>
          </p:cNvSpPr>
          <p:nvPr>
            <p:ph type="body" sz="quarter" idx="33" hasCustomPrompt="1"/>
          </p:nvPr>
        </p:nvSpPr>
        <p:spPr>
          <a:xfrm>
            <a:off x="8874387" y="1274472"/>
            <a:ext cx="2742914" cy="2743200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400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802" indent="0">
              <a:buFontTx/>
              <a:buNone/>
              <a:defRPr/>
            </a:lvl2pPr>
            <a:lvl3pPr marL="571335" indent="0">
              <a:buFontTx/>
              <a:buNone/>
              <a:defRPr/>
            </a:lvl3pPr>
            <a:lvl4pPr marL="799868" indent="0">
              <a:buFontTx/>
              <a:buNone/>
              <a:defRPr/>
            </a:lvl4pPr>
            <a:lvl5pPr marL="1028401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2291690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96899"/>
            <a:ext cx="11887518" cy="1828766"/>
          </a:xfrm>
        </p:spPr>
        <p:txBody>
          <a:bodyPr/>
          <a:lstStyle>
            <a:lvl1pPr>
              <a:defRPr sz="5799">
                <a:gradFill>
                  <a:gsLst>
                    <a:gs pos="56637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74639" y="2597163"/>
            <a:ext cx="7315200" cy="520687"/>
          </a:xfrm>
        </p:spPr>
        <p:txBody>
          <a:bodyPr/>
          <a:lstStyle>
            <a:lvl1pPr marL="0" indent="0">
              <a:buNone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7661467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96898"/>
            <a:ext cx="11887518" cy="914365"/>
          </a:xfrm>
        </p:spPr>
        <p:txBody>
          <a:bodyPr/>
          <a:lstStyle>
            <a:lvl1pPr>
              <a:defRPr sz="5799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74638" y="1697063"/>
            <a:ext cx="10972800" cy="1902453"/>
          </a:xfrm>
        </p:spPr>
        <p:txBody>
          <a:bodyPr/>
          <a:lstStyle>
            <a:lvl1pPr>
              <a:defRPr sz="2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256066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L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96899"/>
            <a:ext cx="11887518" cy="1828766"/>
          </a:xfrm>
        </p:spPr>
        <p:txBody>
          <a:bodyPr/>
          <a:lstStyle>
            <a:lvl1pPr>
              <a:defRPr sz="5799">
                <a:gradFill>
                  <a:gsLst>
                    <a:gs pos="56637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74639" y="2597163"/>
            <a:ext cx="7315200" cy="520687"/>
          </a:xfrm>
        </p:spPr>
        <p:txBody>
          <a:bodyPr/>
          <a:lstStyle>
            <a:lvl1pPr marL="0" indent="0">
              <a:buNone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43104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ulleted Text Ligh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96898"/>
            <a:ext cx="11887518" cy="914365"/>
          </a:xfrm>
        </p:spPr>
        <p:txBody>
          <a:bodyPr/>
          <a:lstStyle>
            <a:lvl1pPr>
              <a:defRPr sz="5799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74638" y="1697063"/>
            <a:ext cx="10972800" cy="1902453"/>
          </a:xfrm>
        </p:spPr>
        <p:txBody>
          <a:bodyPr/>
          <a:lstStyle>
            <a:lvl1pPr>
              <a:defRPr sz="2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1001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96898"/>
            <a:ext cx="11887518" cy="1828766"/>
          </a:xfrm>
        </p:spPr>
        <p:txBody>
          <a:bodyPr/>
          <a:lstStyle>
            <a:lvl1pPr>
              <a:defRPr sz="5800">
                <a:gradFill>
                  <a:gsLst>
                    <a:gs pos="56637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74638" y="2597162"/>
            <a:ext cx="7315200" cy="4100501"/>
          </a:xfrm>
        </p:spPr>
        <p:txBody>
          <a:bodyPr/>
          <a:lstStyle>
            <a:lvl1pPr marL="0" indent="0">
              <a:buNone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3550772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74638" y="1697039"/>
            <a:ext cx="9144000" cy="849463"/>
          </a:xfrm>
        </p:spPr>
        <p:txBody>
          <a:bodyPr/>
          <a:lstStyle>
            <a:lvl1pPr marL="0" indent="0">
              <a:buNone/>
              <a:defRPr sz="4799"/>
            </a:lvl1pPr>
            <a:lvl2pPr>
              <a:defRPr sz="3599"/>
            </a:lvl2pPr>
            <a:lvl3pPr>
              <a:defRPr sz="3599"/>
            </a:lvl3pPr>
            <a:lvl4pPr>
              <a:defRPr sz="3599"/>
            </a:lvl4pPr>
            <a:lvl5pPr>
              <a:defRPr sz="3599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5836163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lue ligh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74638" y="1697039"/>
            <a:ext cx="9144000" cy="849463"/>
          </a:xfrm>
        </p:spPr>
        <p:txBody>
          <a:bodyPr/>
          <a:lstStyle>
            <a:lvl1pPr marL="0" indent="0">
              <a:buNone/>
              <a:defRPr sz="4799"/>
            </a:lvl1pPr>
            <a:lvl2pPr>
              <a:defRPr sz="3599"/>
            </a:lvl2pPr>
            <a:lvl3pPr>
              <a:defRPr sz="3599"/>
            </a:lvl3pPr>
            <a:lvl4pPr>
              <a:defRPr sz="3599"/>
            </a:lvl4pPr>
            <a:lvl5pPr>
              <a:defRPr sz="3599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00799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96898"/>
            <a:ext cx="9144318" cy="5486366"/>
          </a:xfrm>
        </p:spPr>
        <p:txBody>
          <a:bodyPr/>
          <a:lstStyle>
            <a:lvl1pPr>
              <a:defRPr sz="4799">
                <a:gradFill>
                  <a:gsLst>
                    <a:gs pos="31858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7891572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3571084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198" spc="-100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3954458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99" spc="0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4" name="Picture 3" descr="C:\Users\petern\AppData\Local\Temp\vmware-petern\VMwareDnD\9912bbd5\PPE_Logo_RGB_bootcamp_600x13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758" y="6287834"/>
            <a:ext cx="1877080" cy="40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14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198" spc="-100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  <p:pic>
        <p:nvPicPr>
          <p:cNvPr id="3" name="Picture 2" descr="C:\Users\petern\AppData\Local\Temp\vmware-petern\VMwareDnD\9912bbd5\PPE_Logo_RGB_bootcamp_600x13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758" y="6287834"/>
            <a:ext cx="1877080" cy="40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02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831975"/>
          </a:xfrm>
          <a:noFill/>
        </p:spPr>
        <p:txBody>
          <a:bodyPr tIns="91440" bIns="91440" anchor="t" anchorCtr="0"/>
          <a:lstStyle>
            <a:lvl1pPr>
              <a:defRPr sz="87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3" name="Picture 2" descr="C:\Users\petern\AppData\Local\Temp\vmware-petern\VMwareDnD\9912bbd5\PPE_Logo_RGB_bootcamp_600x13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758" y="6287834"/>
            <a:ext cx="1877080" cy="40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733752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5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90" indent="-28093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4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404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60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30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008" y="372395"/>
            <a:ext cx="10726460" cy="135195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5008" y="1861969"/>
            <a:ext cx="5285502" cy="278537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5965" y="1861969"/>
            <a:ext cx="5285502" cy="278537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5009" y="6482890"/>
            <a:ext cx="2798207" cy="372394"/>
          </a:xfrm>
          <a:prstGeom prst="rect">
            <a:avLst/>
          </a:prstGeom>
        </p:spPr>
        <p:txBody>
          <a:bodyPr/>
          <a:lstStyle/>
          <a:p>
            <a:pPr defTabSz="932418"/>
            <a:fld id="{FCBA4302-AB3A-4B30-AA1E-4FC776169C46}" type="datetimeFigureOut">
              <a:rPr lang="en-US" smtClean="0">
                <a:solidFill>
                  <a:srgbClr val="FFFFFF"/>
                </a:solidFill>
              </a:rPr>
              <a:pPr defTabSz="932418"/>
              <a:t>7/16/2017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19583" y="6482890"/>
            <a:ext cx="4197310" cy="372394"/>
          </a:xfrm>
          <a:prstGeom prst="rect">
            <a:avLst/>
          </a:prstGeom>
        </p:spPr>
        <p:txBody>
          <a:bodyPr/>
          <a:lstStyle/>
          <a:p>
            <a:pPr defTabSz="932418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83260" y="6482890"/>
            <a:ext cx="2798207" cy="372394"/>
          </a:xfrm>
          <a:prstGeom prst="rect">
            <a:avLst/>
          </a:prstGeom>
        </p:spPr>
        <p:txBody>
          <a:bodyPr/>
          <a:lstStyle/>
          <a:p>
            <a:pPr defTabSz="932418"/>
            <a:fld id="{238D2EFD-9BE3-4DA5-8511-61AA80F92140}" type="slidenum">
              <a:rPr lang="en-US" smtClean="0">
                <a:solidFill>
                  <a:srgbClr val="FFFFFF"/>
                </a:solidFill>
              </a:rPr>
              <a:pPr defTabSz="932418"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87048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ud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259792"/>
            <a:ext cx="11653521" cy="1075884"/>
          </a:xfrm>
        </p:spPr>
        <p:txBody>
          <a:bodyPr lIns="146304" tIns="91440" rIns="146304" bIns="91440"/>
          <a:lstStyle>
            <a:lvl1pPr>
              <a:lnSpc>
                <a:spcPts val="6174"/>
              </a:lnSpc>
              <a:defRPr sz="3999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Lorem ipsum dolor sit.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563971" y="1350546"/>
            <a:ext cx="4358791" cy="4949771"/>
          </a:xfrm>
        </p:spPr>
        <p:txBody>
          <a:bodyPr wrap="square">
            <a:normAutofit/>
          </a:bodyPr>
          <a:lstStyle>
            <a:lvl1pPr marL="0" indent="0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  <a:buClr>
                <a:schemeClr val="tx1"/>
              </a:buClr>
              <a:buFont typeface="Wingdings" pitchFamily="2" charset="2"/>
              <a:buNone/>
              <a:defRPr sz="240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Aft>
                <a:spcPts val="1199"/>
              </a:spcAft>
              <a:buNone/>
              <a:defRPr sz="1960">
                <a:solidFill>
                  <a:schemeClr val="tx1"/>
                </a:solidFill>
              </a:defRPr>
            </a:lvl2pPr>
            <a:lvl3pPr marL="227165" indent="0">
              <a:lnSpc>
                <a:spcPct val="100000"/>
              </a:lnSpc>
              <a:spcAft>
                <a:spcPts val="1199"/>
              </a:spcAft>
              <a:buNone/>
              <a:tabLst/>
              <a:defRPr sz="1960">
                <a:solidFill>
                  <a:schemeClr val="tx1"/>
                </a:solidFill>
              </a:defRPr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269876" y="1350963"/>
            <a:ext cx="7294563" cy="742187"/>
          </a:xfrm>
          <a:ln w="152400"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Screen shot or image here</a:t>
            </a:r>
          </a:p>
        </p:txBody>
      </p:sp>
      <p:grpSp>
        <p:nvGrpSpPr>
          <p:cNvPr id="11" name="Group 2"/>
          <p:cNvGrpSpPr/>
          <p:nvPr userDrawn="1"/>
        </p:nvGrpSpPr>
        <p:grpSpPr>
          <a:xfrm>
            <a:off x="-1200" y="6642289"/>
            <a:ext cx="12436794" cy="360996"/>
            <a:chOff x="2577137" y="4571778"/>
            <a:chExt cx="9101124" cy="1390560"/>
          </a:xfrm>
        </p:grpSpPr>
        <p:sp>
          <p:nvSpPr>
            <p:cNvPr id="12" name="TextBox 11"/>
            <p:cNvSpPr txBox="1"/>
            <p:nvPr/>
          </p:nvSpPr>
          <p:spPr>
            <a:xfrm>
              <a:off x="2577137" y="4571778"/>
              <a:ext cx="3034890" cy="1390458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457135" tIns="137141" rIns="365707" rtlCol="0">
              <a:noAutofit/>
            </a:bodyPr>
            <a:lstStyle/>
            <a:p>
              <a:pPr defTabSz="932335">
                <a:lnSpc>
                  <a:spcPts val="3060"/>
                </a:lnSpc>
              </a:pPr>
              <a:r>
                <a:rPr lang="en-US" sz="2856" dirty="0">
                  <a:solidFill>
                    <a:srgbClr val="FFFFFF"/>
                  </a:solidFill>
                  <a:latin typeface="Segoe UI Light"/>
                </a:rPr>
                <a:t>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12027" y="4572324"/>
              <a:ext cx="6066234" cy="13900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lIns="457135" tIns="137141" rIns="639989" rtlCol="0">
              <a:noAutofit/>
            </a:bodyPr>
            <a:lstStyle/>
            <a:p>
              <a:pPr defTabSz="931877">
                <a:lnSpc>
                  <a:spcPts val="3001"/>
                </a:lnSpc>
                <a:defRPr/>
              </a:pPr>
              <a:endParaRPr lang="en-US" sz="2856" kern="0" dirty="0">
                <a:solidFill>
                  <a:srgbClr val="FFFFFF"/>
                </a:solidFill>
                <a:latin typeface="Segoe U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229398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Blu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436475" cy="742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4320" y="307608"/>
            <a:ext cx="5486718" cy="917575"/>
          </a:xfrm>
        </p:spPr>
        <p:txBody>
          <a:bodyPr/>
          <a:lstStyle>
            <a:lvl1pPr>
              <a:defRPr sz="5999">
                <a:gradFill>
                  <a:gsLst>
                    <a:gs pos="8850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 descr="C:\Users\petern\AppData\Local\Temp\vmware-petern\VMwareDnD\9912bbd5\PPE_Logo_RGB_bootcamp_600x13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758" y="6287834"/>
            <a:ext cx="1877080" cy="40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6078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104">
          <p15:clr>
            <a:srgbClr val="C35EA4"/>
          </p15:clr>
        </p15:guide>
        <p15:guide id="2" pos="288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ission Critica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44676" y="1377435"/>
            <a:ext cx="6886900" cy="4923061"/>
          </a:xfrm>
          <a:solidFill>
            <a:schemeClr val="bg1">
              <a:lumMod val="95000"/>
            </a:schemeClr>
          </a:solidFill>
          <a:ln w="63500">
            <a:solidFill>
              <a:schemeClr val="accent4"/>
            </a:solidFill>
            <a:miter lim="800000"/>
          </a:ln>
        </p:spPr>
        <p:txBody>
          <a:bodyPr wrap="square">
            <a:normAutofit/>
          </a:bodyPr>
          <a:lstStyle>
            <a:lvl1pPr marL="0" indent="0" defTabSz="372967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None/>
              <a:defRPr sz="1836" baseline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72967" indent="0" defTabSz="372967">
              <a:lnSpc>
                <a:spcPct val="100000"/>
              </a:lnSpc>
              <a:spcBef>
                <a:spcPts val="0"/>
              </a:spcBef>
              <a:buNone/>
              <a:defRPr sz="1836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45933" indent="0" defTabSz="372967">
              <a:lnSpc>
                <a:spcPct val="100000"/>
              </a:lnSpc>
              <a:spcBef>
                <a:spcPts val="0"/>
              </a:spcBef>
              <a:buNone/>
              <a:tabLst/>
              <a:defRPr sz="1836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18901" indent="0" defTabSz="372967">
              <a:lnSpc>
                <a:spcPct val="100000"/>
              </a:lnSpc>
              <a:spcBef>
                <a:spcPts val="0"/>
              </a:spcBef>
              <a:buNone/>
              <a:defRPr sz="1836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91868" indent="0" defTabSz="372967">
              <a:lnSpc>
                <a:spcPct val="100000"/>
              </a:lnSpc>
              <a:spcBef>
                <a:spcPts val="0"/>
              </a:spcBef>
              <a:buNone/>
              <a:tabLst/>
              <a:defRPr sz="1836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code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1200" y="6644680"/>
            <a:ext cx="12436794" cy="360970"/>
            <a:chOff x="-1200" y="6644680"/>
            <a:chExt cx="12436794" cy="360970"/>
          </a:xfrm>
        </p:grpSpPr>
        <p:sp>
          <p:nvSpPr>
            <p:cNvPr id="13" name="TextBox 12"/>
            <p:cNvSpPr txBox="1"/>
            <p:nvPr/>
          </p:nvSpPr>
          <p:spPr>
            <a:xfrm>
              <a:off x="-1200" y="6644680"/>
              <a:ext cx="4147213" cy="36097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lIns="457135" tIns="137141" rIns="365707" rtlCol="0">
              <a:noAutofit/>
            </a:bodyPr>
            <a:lstStyle/>
            <a:p>
              <a:pPr defTabSz="932335">
                <a:lnSpc>
                  <a:spcPts val="3060"/>
                </a:lnSpc>
              </a:pPr>
              <a:r>
                <a:rPr lang="en-US" sz="2856" dirty="0">
                  <a:solidFill>
                    <a:srgbClr val="FFFFFF"/>
                  </a:solidFill>
                  <a:latin typeface="Segoe UI Light"/>
                </a:rPr>
                <a:t> </a:t>
              </a: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4146013" y="6644680"/>
              <a:ext cx="8289581" cy="360970"/>
            </a:xfrm>
            <a:prstGeom prst="rect">
              <a:avLst/>
            </a:prstGeom>
            <a:solidFill>
              <a:srgbClr val="900000"/>
            </a:solidFill>
          </p:spPr>
          <p:txBody>
            <a:bodyPr wrap="square" lIns="457135" tIns="137141" rIns="365707" rtlCol="0">
              <a:noAutofit/>
            </a:bodyPr>
            <a:lstStyle/>
            <a:p>
              <a:pPr defTabSz="932335">
                <a:lnSpc>
                  <a:spcPts val="3060"/>
                </a:lnSpc>
              </a:pPr>
              <a:r>
                <a:rPr lang="en-US" sz="2856" dirty="0">
                  <a:solidFill>
                    <a:srgbClr val="FFFFFF"/>
                  </a:solidFill>
                  <a:latin typeface="Segoe UI Light"/>
                </a:rPr>
                <a:t> </a:t>
              </a:r>
            </a:p>
          </p:txBody>
        </p:sp>
      </p:grpSp>
      <p:sp>
        <p:nvSpPr>
          <p:cNvPr id="20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564439" y="1350964"/>
            <a:ext cx="4598987" cy="1107949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2000"/>
              </a:spcBef>
              <a:buFontTx/>
              <a:buNone/>
              <a:defRPr lang="en-US" sz="2400" kern="1200" dirty="0" smtClean="0">
                <a:solidFill>
                  <a:schemeClr val="accent4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342834" indent="0">
              <a:lnSpc>
                <a:spcPct val="100000"/>
              </a:lnSpc>
              <a:spcBef>
                <a:spcPts val="2000"/>
              </a:spcBef>
              <a:buFontTx/>
              <a:buNone/>
              <a:defRPr lang="en-US" sz="1959" b="0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Segoe UI Semibold" panose="020B0702040204020203" pitchFamily="34" charset="0"/>
              </a:defRPr>
            </a:lvl2pPr>
            <a:lvl3pPr marL="571390" indent="0">
              <a:lnSpc>
                <a:spcPct val="100000"/>
              </a:lnSpc>
              <a:spcBef>
                <a:spcPts val="2000"/>
              </a:spcBef>
              <a:buFontTx/>
              <a:buNone/>
              <a:defRPr/>
            </a:lvl3pPr>
            <a:lvl4pPr marL="799946" indent="0">
              <a:lnSpc>
                <a:spcPct val="100000"/>
              </a:lnSpc>
              <a:spcBef>
                <a:spcPts val="2000"/>
              </a:spcBef>
              <a:buFontTx/>
              <a:buNone/>
              <a:defRPr/>
            </a:lvl4pPr>
            <a:lvl5pPr marL="1028503" indent="0">
              <a:lnSpc>
                <a:spcPct val="100000"/>
              </a:lnSpc>
              <a:spcBef>
                <a:spcPts val="2000"/>
              </a:spcBef>
              <a:buFontTx/>
              <a:buNone/>
              <a:defRPr/>
            </a:lvl5pPr>
          </a:lstStyle>
          <a:p>
            <a:pPr marL="0" lvl="0" indent="0" algn="l" defTabSz="931684" rtl="0" fontAlgn="base">
              <a:lnSpc>
                <a:spcPct val="100000"/>
              </a:lnSpc>
              <a:spcBef>
                <a:spcPts val="1224"/>
              </a:spcBef>
              <a:spcAft>
                <a:spcPts val="1199"/>
              </a:spcAft>
              <a:buClr>
                <a:schemeClr val="tx1"/>
              </a:buClr>
              <a:buSzPct val="90000"/>
              <a:buFont typeface="Wingdings" pitchFamily="2" charset="2"/>
              <a:buNone/>
            </a:pPr>
            <a:r>
              <a:rPr lang="en-US" dirty="0"/>
              <a:t>Click to edit Master text styles</a:t>
            </a:r>
          </a:p>
          <a:p>
            <a:pPr marL="0" lvl="1" indent="0" algn="l" defTabSz="931684" rtl="0" fontAlgn="base">
              <a:lnSpc>
                <a:spcPct val="100000"/>
              </a:lnSpc>
              <a:spcBef>
                <a:spcPts val="612"/>
              </a:spcBef>
              <a:spcAft>
                <a:spcPts val="1199"/>
              </a:spcAft>
              <a:buSzPct val="90000"/>
              <a:buFont typeface="Arial" charset="0"/>
              <a:buNone/>
            </a:pPr>
            <a:r>
              <a:rPr lang="en-US" dirty="0"/>
              <a:t>Second level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69241" y="428194"/>
            <a:ext cx="11649456" cy="742187"/>
          </a:xfrm>
        </p:spPr>
        <p:txBody>
          <a:bodyPr lIns="146304" tIns="91440" rIns="146304" bIns="91440" anchor="ctr" anchorCtr="0"/>
          <a:lstStyle>
            <a:lvl1pPr marL="0" indent="0">
              <a:buNone/>
              <a:defRPr sz="3999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5pPr marL="102850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6767719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ission Critica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259792"/>
            <a:ext cx="11653521" cy="1075884"/>
          </a:xfrm>
        </p:spPr>
        <p:txBody>
          <a:bodyPr lIns="146304" tIns="91440" rIns="146304" bIns="91440"/>
          <a:lstStyle>
            <a:lvl1pPr>
              <a:lnSpc>
                <a:spcPts val="6174"/>
              </a:lnSpc>
              <a:defRPr sz="3999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 dolor sit.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269876" y="1350963"/>
            <a:ext cx="7294563" cy="742187"/>
          </a:xfrm>
          <a:ln w="152400"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Screen shot or image here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1200" y="6644680"/>
            <a:ext cx="12436794" cy="360970"/>
            <a:chOff x="-1200" y="6644680"/>
            <a:chExt cx="12436794" cy="360970"/>
          </a:xfrm>
        </p:grpSpPr>
        <p:sp>
          <p:nvSpPr>
            <p:cNvPr id="12" name="TextBox 11"/>
            <p:cNvSpPr txBox="1"/>
            <p:nvPr/>
          </p:nvSpPr>
          <p:spPr>
            <a:xfrm>
              <a:off x="-1200" y="6644680"/>
              <a:ext cx="4147213" cy="36097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lIns="457135" tIns="137141" rIns="365707" rtlCol="0">
              <a:noAutofit/>
            </a:bodyPr>
            <a:lstStyle/>
            <a:p>
              <a:pPr defTabSz="932335">
                <a:lnSpc>
                  <a:spcPts val="3060"/>
                </a:lnSpc>
              </a:pPr>
              <a:r>
                <a:rPr lang="en-US" sz="2856" dirty="0">
                  <a:solidFill>
                    <a:srgbClr val="FFFFFF"/>
                  </a:solidFill>
                  <a:latin typeface="Segoe UI Light"/>
                </a:rPr>
                <a:t> </a:t>
              </a:r>
            </a:p>
          </p:txBody>
        </p:sp>
        <p:sp>
          <p:nvSpPr>
            <p:cNvPr id="8" name="TextBox 7"/>
            <p:cNvSpPr txBox="1"/>
            <p:nvPr userDrawn="1"/>
          </p:nvSpPr>
          <p:spPr>
            <a:xfrm>
              <a:off x="4146013" y="6644680"/>
              <a:ext cx="8289581" cy="360970"/>
            </a:xfrm>
            <a:prstGeom prst="rect">
              <a:avLst/>
            </a:prstGeom>
            <a:solidFill>
              <a:srgbClr val="900000"/>
            </a:solidFill>
          </p:spPr>
          <p:txBody>
            <a:bodyPr wrap="square" lIns="457135" tIns="137141" rIns="365707" rtlCol="0">
              <a:noAutofit/>
            </a:bodyPr>
            <a:lstStyle/>
            <a:p>
              <a:pPr defTabSz="932335">
                <a:lnSpc>
                  <a:spcPts val="3060"/>
                </a:lnSpc>
              </a:pPr>
              <a:r>
                <a:rPr lang="en-US" sz="2856" dirty="0">
                  <a:solidFill>
                    <a:srgbClr val="FFFFFF"/>
                  </a:solidFill>
                  <a:latin typeface="Segoe UI Light"/>
                </a:rPr>
                <a:t> </a:t>
              </a:r>
            </a:p>
          </p:txBody>
        </p:sp>
      </p:grpSp>
      <p:sp>
        <p:nvSpPr>
          <p:cNvPr id="1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564439" y="1350963"/>
            <a:ext cx="4598987" cy="357353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2000"/>
              </a:spcBef>
              <a:buFontTx/>
              <a:buNone/>
              <a:defRPr sz="3199">
                <a:solidFill>
                  <a:srgbClr val="C00000"/>
                </a:solidFill>
              </a:defRPr>
            </a:lvl1pPr>
            <a:lvl2pPr marL="342834" indent="0">
              <a:lnSpc>
                <a:spcPct val="100000"/>
              </a:lnSpc>
              <a:spcBef>
                <a:spcPts val="2000"/>
              </a:spcBef>
              <a:buFontTx/>
              <a:buNone/>
              <a:defRPr/>
            </a:lvl2pPr>
            <a:lvl3pPr marL="571390" indent="0">
              <a:lnSpc>
                <a:spcPct val="100000"/>
              </a:lnSpc>
              <a:spcBef>
                <a:spcPts val="2000"/>
              </a:spcBef>
              <a:buFontTx/>
              <a:buNone/>
              <a:defRPr/>
            </a:lvl3pPr>
            <a:lvl4pPr marL="799946" indent="0">
              <a:lnSpc>
                <a:spcPct val="100000"/>
              </a:lnSpc>
              <a:spcBef>
                <a:spcPts val="2000"/>
              </a:spcBef>
              <a:buFontTx/>
              <a:buNone/>
              <a:defRPr/>
            </a:lvl4pPr>
            <a:lvl5pPr marL="1028503" indent="0">
              <a:lnSpc>
                <a:spcPct val="100000"/>
              </a:lnSpc>
              <a:spcBef>
                <a:spcPts val="2000"/>
              </a:spcBef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2827644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74639" y="1212850"/>
            <a:ext cx="11889564" cy="2059025"/>
          </a:xfrm>
        </p:spPr>
        <p:txBody>
          <a:bodyPr/>
          <a:lstStyle>
            <a:lvl1pPr marL="0" indent="0">
              <a:buNone/>
              <a:defRPr/>
            </a:lvl1pPr>
            <a:lvl2pPr marL="28569" indent="0">
              <a:buNone/>
              <a:defRPr sz="2000"/>
            </a:lvl2pPr>
            <a:lvl3pPr marL="223795" indent="0">
              <a:buNone/>
              <a:defRPr sz="2000"/>
            </a:lvl3pPr>
            <a:lvl4pPr marL="476159" indent="0">
              <a:buNone/>
              <a:defRPr sz="1800"/>
            </a:lvl4pPr>
            <a:lvl5pPr marL="739632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4419577" y="6696086"/>
            <a:ext cx="3597323" cy="16466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49" spc="150" dirty="0"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766663486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228302"/>
          </a:xfrm>
        </p:spPr>
        <p:txBody>
          <a:bodyPr>
            <a:sp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4419577" y="6696086"/>
            <a:ext cx="3597323" cy="16466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49" spc="150" dirty="0"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12626375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436475" cy="7421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32563"/>
            <a:r>
              <a:rPr lang="en-US" dirty="0">
                <a:solidFill>
                  <a:srgbClr val="505050"/>
                </a:solidFill>
              </a:rPr>
              <a:t>Microsoft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defTabSz="932563"/>
            <a:fld id="{27258FFF-F925-446B-8502-81C933981705}" type="slidenum">
              <a:rPr lang="en-US" smtClean="0">
                <a:solidFill>
                  <a:srgbClr val="505050"/>
                </a:solidFill>
              </a:rPr>
              <a:pPr defTabSz="932563"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2" y="3954457"/>
            <a:ext cx="5197379" cy="1018969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99" spc="0" baseline="0">
                <a:gradFill>
                  <a:gsLst>
                    <a:gs pos="7965">
                      <a:schemeClr val="tx1"/>
                    </a:gs>
                    <a:gs pos="8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74703" y="2125677"/>
            <a:ext cx="5187450" cy="1828800"/>
          </a:xfrm>
          <a:noFill/>
        </p:spPr>
        <p:txBody>
          <a:bodyPr lIns="146304" tIns="91440" rIns="146304" bIns="91440" anchor="t" anchorCtr="0"/>
          <a:lstStyle>
            <a:lvl1pPr>
              <a:defRPr sz="5999" spc="-100" baseline="0">
                <a:gradFill>
                  <a:gsLst>
                    <a:gs pos="7965">
                      <a:schemeClr val="tx1"/>
                    </a:gs>
                    <a:gs pos="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Picture 8" descr="C:\Users\petern\AppData\Local\Temp\vmware-petern\VMwareDnD\8013908a\PPE_Logo_RGB_bootcamp_600x13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758" y="6287834"/>
            <a:ext cx="1877080" cy="40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6677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6pt Title/24pt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264964"/>
            <a:ext cx="9143999" cy="1097302"/>
          </a:xfrm>
        </p:spPr>
        <p:txBody>
          <a:bodyPr vert="horz" wrap="square" lIns="146304" tIns="91440" rIns="146304" bIns="91440" rtlCol="0" anchor="t">
            <a:noAutofit/>
          </a:bodyPr>
          <a:lstStyle>
            <a:lvl1pPr>
              <a:defRPr lang="en-US" sz="3599">
                <a:solidFill>
                  <a:srgbClr val="BA141A"/>
                </a:solidFill>
              </a:defRPr>
            </a:lvl1pPr>
          </a:lstStyle>
          <a:p>
            <a:pPr marL="0" lvl="0">
              <a:lnSpc>
                <a:spcPts val="3599"/>
              </a:lnSpc>
              <a:spcBef>
                <a:spcPts val="864"/>
              </a:spcBef>
            </a:pPr>
            <a:r>
              <a:rPr lang="en-US"/>
              <a:t>Lorem Ipsum Dolor Sit.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0" y="6565392"/>
            <a:ext cx="3937000" cy="137160"/>
          </a:xfrm>
          <a:prstGeom prst="rect">
            <a:avLst/>
          </a:prstGeom>
        </p:spPr>
        <p:txBody>
          <a:bodyPr/>
          <a:lstStyle/>
          <a:p>
            <a:pPr defTabSz="932563"/>
            <a:r>
              <a:rPr lang="en-US" dirty="0">
                <a:solidFill>
                  <a:srgbClr val="505050">
                    <a:tint val="75000"/>
                  </a:srgbClr>
                </a:solidFill>
              </a:rPr>
              <a:t>Microsoft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595101" y="6565392"/>
            <a:ext cx="566737" cy="13716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defTabSz="932563"/>
            <a:fld id="{27258FFF-F925-446B-8502-81C933981705}" type="slidenum">
              <a:rPr lang="en-US" smtClean="0">
                <a:solidFill>
                  <a:srgbClr val="505050">
                    <a:tint val="75000"/>
                  </a:srgbClr>
                </a:solidFill>
              </a:rPr>
              <a:pPr defTabSz="932563"/>
              <a:t>‹#›</a:t>
            </a:fld>
            <a:endParaRPr lang="en-US" dirty="0">
              <a:solidFill>
                <a:srgbClr val="505050">
                  <a:tint val="75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8" y="2125664"/>
            <a:ext cx="9144000" cy="2450084"/>
          </a:xfrm>
        </p:spPr>
        <p:txBody>
          <a:bodyPr/>
          <a:lstStyle>
            <a:lvl1pPr marL="233318" indent="-233318">
              <a:spcBef>
                <a:spcPts val="1199"/>
              </a:spcBef>
              <a:defRPr sz="2400">
                <a:latin typeface="+mn-lt"/>
              </a:defRPr>
            </a:lvl1pPr>
            <a:lvl2pPr marL="690430" indent="-233318">
              <a:spcBef>
                <a:spcPts val="1199"/>
              </a:spcBef>
              <a:buSzPct val="100000"/>
              <a:buFont typeface="Segoe UI" pitchFamily="34" charset="0"/>
              <a:buChar char="‐"/>
              <a:defRPr sz="2000"/>
            </a:lvl2pPr>
            <a:lvl3pPr marL="1147543" indent="-233318">
              <a:spcBef>
                <a:spcPts val="1199"/>
              </a:spcBef>
              <a:buFont typeface="Wingdings" pitchFamily="2" charset="2"/>
              <a:buChar char="§"/>
              <a:defRPr sz="1800"/>
            </a:lvl3pPr>
            <a:lvl4pPr marL="1599893" indent="-342834">
              <a:spcBef>
                <a:spcPts val="1199"/>
              </a:spcBef>
              <a:buFont typeface="+mj-lt"/>
              <a:buAutoNum type="arabicPeriod"/>
              <a:defRPr sz="1599"/>
            </a:lvl4pPr>
            <a:lvl5pPr marL="1945901" indent="-342834">
              <a:spcBef>
                <a:spcPts val="1199"/>
              </a:spcBef>
              <a:buFont typeface="+mj-lt"/>
              <a:buAutoNum type="alphaLcParenR"/>
              <a:defRPr sz="1599"/>
            </a:lvl5pPr>
          </a:lstStyle>
          <a:p>
            <a:pPr lvl="0"/>
            <a:r>
              <a:rPr lang="en-US"/>
              <a:t>Lorem ipsum dolor sit amet, consectetur adipiscing </a:t>
            </a:r>
            <a:br>
              <a:rPr lang="en-US"/>
            </a:br>
            <a:r>
              <a:rPr lang="en-US"/>
              <a:t>elit. Nunc et sagittis ligula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05715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1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57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57200" y="6565392"/>
            <a:ext cx="3937000" cy="137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pPr defTabSz="932563"/>
            <a:r>
              <a:rPr lang="en-US" dirty="0"/>
              <a:t>Microsoft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1595101" y="6565392"/>
            <a:ext cx="566737" cy="137160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898989"/>
                </a:solidFill>
              </a:defRPr>
            </a:lvl1pPr>
          </a:lstStyle>
          <a:p>
            <a:pPr defTabSz="932563"/>
            <a:fld id="{27258FFF-F925-446B-8502-81C933981705}" type="slidenum">
              <a:rPr lang="en-US" smtClean="0"/>
              <a:pPr defTabSz="932563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146422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5" y="-635"/>
            <a:ext cx="12435840" cy="699516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 bwMode="auto">
          <a:xfrm>
            <a:off x="5757797" y="2145699"/>
            <a:ext cx="6404040" cy="3561363"/>
          </a:xfrm>
          <a:prstGeom prst="rect">
            <a:avLst/>
          </a:prstGeom>
          <a:solidFill>
            <a:srgbClr val="002050">
              <a:alpha val="8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5761101" y="2145699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759449" y="3974479"/>
            <a:ext cx="6402388" cy="1732583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477" y="6164262"/>
            <a:ext cx="1686560" cy="3632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5" y="-635"/>
            <a:ext cx="12435840" cy="699516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5757797" y="2145699"/>
            <a:ext cx="6404040" cy="3561363"/>
          </a:xfrm>
          <a:prstGeom prst="rect">
            <a:avLst/>
          </a:prstGeom>
          <a:solidFill>
            <a:srgbClr val="002050">
              <a:alpha val="8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477" y="6164262"/>
            <a:ext cx="1686560" cy="36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197175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5" y="-635"/>
            <a:ext cx="12435840" cy="699516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 bwMode="auto">
          <a:xfrm>
            <a:off x="5757797" y="2145699"/>
            <a:ext cx="6404040" cy="3561363"/>
          </a:xfrm>
          <a:prstGeom prst="rect">
            <a:avLst/>
          </a:prstGeom>
          <a:solidFill>
            <a:srgbClr val="002050">
              <a:alpha val="8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5761101" y="2145699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759449" y="3974479"/>
            <a:ext cx="6402388" cy="1732583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477" y="6164262"/>
            <a:ext cx="1686560" cy="3632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5" y="-635"/>
            <a:ext cx="12435840" cy="699516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5757797" y="2145699"/>
            <a:ext cx="6404040" cy="3561363"/>
          </a:xfrm>
          <a:prstGeom prst="rect">
            <a:avLst/>
          </a:prstGeom>
          <a:solidFill>
            <a:srgbClr val="002050">
              <a:alpha val="8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477" y="6164262"/>
            <a:ext cx="1686560" cy="36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3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96606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2014 Microsoft Corporation. All rights reserved.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237" y="3145040"/>
            <a:ext cx="3278492" cy="704445"/>
          </a:xfrm>
          <a:prstGeom prst="rect">
            <a:avLst/>
          </a:prstGeom>
        </p:spPr>
      </p:pic>
      <p:sp>
        <p:nvSpPr>
          <p:cNvPr id="4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8739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96898"/>
            <a:ext cx="11887518" cy="1828766"/>
          </a:xfrm>
        </p:spPr>
        <p:txBody>
          <a:bodyPr/>
          <a:lstStyle>
            <a:lvl1pPr>
              <a:defRPr sz="5800">
                <a:gradFill>
                  <a:gsLst>
                    <a:gs pos="56637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74638" y="2597162"/>
            <a:ext cx="7315200" cy="4100501"/>
          </a:xfrm>
        </p:spPr>
        <p:txBody>
          <a:bodyPr/>
          <a:lstStyle>
            <a:lvl1pPr marL="0" indent="0">
              <a:buNone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171329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912993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8.emf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6" Type="http://schemas.openxmlformats.org/officeDocument/2006/relationships/tags" Target="../tags/tag1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theme" Target="../theme/theme5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18" Type="http://schemas.openxmlformats.org/officeDocument/2006/relationships/slideLayout" Target="../slideLayouts/slideLayout66.xml"/><Relationship Id="rId26" Type="http://schemas.openxmlformats.org/officeDocument/2006/relationships/slideLayout" Target="../slideLayouts/slideLayout74.xml"/><Relationship Id="rId3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69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65.xml"/><Relationship Id="rId25" Type="http://schemas.openxmlformats.org/officeDocument/2006/relationships/slideLayout" Target="../slideLayouts/slideLayout73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20" Type="http://schemas.openxmlformats.org/officeDocument/2006/relationships/slideLayout" Target="../slideLayouts/slideLayout68.xml"/><Relationship Id="rId29" Type="http://schemas.openxmlformats.org/officeDocument/2006/relationships/slideLayout" Target="../slideLayouts/slideLayout77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24" Type="http://schemas.openxmlformats.org/officeDocument/2006/relationships/slideLayout" Target="../slideLayouts/slideLayout72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23" Type="http://schemas.openxmlformats.org/officeDocument/2006/relationships/slideLayout" Target="../slideLayouts/slideLayout71.xml"/><Relationship Id="rId28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58.xml"/><Relationship Id="rId19" Type="http://schemas.openxmlformats.org/officeDocument/2006/relationships/slideLayout" Target="../slideLayouts/slideLayout67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Relationship Id="rId22" Type="http://schemas.openxmlformats.org/officeDocument/2006/relationships/slideLayout" Target="../slideLayouts/slideLayout70.xml"/><Relationship Id="rId27" Type="http://schemas.openxmlformats.org/officeDocument/2006/relationships/slideLayout" Target="../slideLayouts/slideLayout75.xml"/><Relationship Id="rId30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0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41" r:id="rId1"/>
    <p:sldLayoutId id="2147484247" r:id="rId2"/>
    <p:sldLayoutId id="2147484256" r:id="rId3"/>
    <p:sldLayoutId id="2147484268" r:id="rId4"/>
    <p:sldLayoutId id="2147484416" r:id="rId5"/>
    <p:sldLayoutId id="2147484417" r:id="rId6"/>
    <p:sldLayoutId id="2147484418" r:id="rId7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6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0" r:id="rId1"/>
    <p:sldLayoutId id="2147484421" r:id="rId2"/>
    <p:sldLayoutId id="2147484422" r:id="rId3"/>
    <p:sldLayoutId id="2147484423" r:id="rId4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9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8" r:id="rId1"/>
    <p:sldLayoutId id="2147484429" r:id="rId2"/>
    <p:sldLayoutId id="2147484430" r:id="rId3"/>
    <p:sldLayoutId id="2147484431" r:id="rId4"/>
    <p:sldLayoutId id="2147484433" r:id="rId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6"/>
            </p:custDataLst>
            <p:extLst/>
          </p:nvPr>
        </p:nvGraphicFramePr>
        <p:xfrm>
          <a:off x="1621" y="1621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30" name="think-cell Slide" r:id="rId17" imgW="383" imgH="384" progId="TCLayout.ActiveDocument.1">
                  <p:embed/>
                </p:oleObj>
              </mc:Choice>
              <mc:Fallback>
                <p:oleObj name="think-cell Slide" r:id="rId17" imgW="383" imgH="38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621" y="1621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2"/>
            <a:ext cx="12436475" cy="658903"/>
          </a:xfrm>
          <a:prstGeom prst="rect">
            <a:avLst/>
          </a:prstGeom>
        </p:spPr>
        <p:txBody>
          <a:bodyPr vert="horz" lIns="320040" tIns="152357" rIns="53325" bIns="53325" rtlCol="0" anchor="ctr">
            <a:normAutofit/>
          </a:bodyPr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943199" y="6606832"/>
            <a:ext cx="8550077" cy="387694"/>
          </a:xfrm>
          <a:prstGeom prst="rect">
            <a:avLst/>
          </a:prstGeom>
        </p:spPr>
        <p:txBody>
          <a:bodyPr vert="horz" lIns="76179" tIns="38089" rIns="76179" bIns="38089" rtlCol="0" anchor="ctr"/>
          <a:lstStyle>
            <a:lvl1pPr algn="ctr">
              <a:defRPr sz="816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defTabSz="1109758"/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153878" y="1632058"/>
            <a:ext cx="12128721" cy="4650299"/>
          </a:xfrm>
          <a:prstGeom prst="rect">
            <a:avLst/>
          </a:prstGeom>
        </p:spPr>
        <p:txBody>
          <a:bodyPr vert="horz" lIns="182880" tIns="91440" rIns="18288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4"/>
          </p:nvPr>
        </p:nvSpPr>
        <p:spPr>
          <a:xfrm>
            <a:off x="11439937" y="6606832"/>
            <a:ext cx="777278" cy="3876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6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defTabSz="1109758"/>
            <a:fld id="{FAADACFB-7C71-4E89-89D2-7BBA40B7BFA9}" type="slidenum">
              <a:rPr lang="en-US" smtClean="0">
                <a:solidFill>
                  <a:srgbClr val="505050"/>
                </a:solidFill>
              </a:rPr>
              <a:pPr defTabSz="1109758"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184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5" r:id="rId1"/>
    <p:sldLayoutId id="2147484436" r:id="rId2"/>
    <p:sldLayoutId id="2147484437" r:id="rId3"/>
    <p:sldLayoutId id="2147484438" r:id="rId4"/>
    <p:sldLayoutId id="2147484439" r:id="rId5"/>
    <p:sldLayoutId id="2147484440" r:id="rId6"/>
    <p:sldLayoutId id="2147484441" r:id="rId7"/>
    <p:sldLayoutId id="2147484442" r:id="rId8"/>
    <p:sldLayoutId id="2147484443" r:id="rId9"/>
    <p:sldLayoutId id="2147484444" r:id="rId10"/>
    <p:sldLayoutId id="2147484445" r:id="rId11"/>
    <p:sldLayoutId id="2147484446" r:id="rId12"/>
    <p:sldLayoutId id="2147484447" r:id="rId13"/>
  </p:sldLayoutIdLst>
  <p:transition>
    <p:fade/>
  </p:transition>
  <p:hf hdr="0" ftr="0" dt="0"/>
  <p:txStyles>
    <p:titleStyle>
      <a:lvl1pPr marL="0" algn="l" defTabSz="1109758" rtl="0" eaLnBrk="1" latinLnBrk="0" hangingPunct="1">
        <a:lnSpc>
          <a:spcPct val="90000"/>
        </a:lnSpc>
        <a:spcBef>
          <a:spcPct val="0"/>
        </a:spcBef>
        <a:buNone/>
        <a:defRPr lang="en-US" sz="4080" kern="1200" spc="-59" baseline="0" dirty="0">
          <a:solidFill>
            <a:schemeClr val="bg2"/>
          </a:solidFill>
          <a:latin typeface="Segoe UI Light" pitchFamily="34" charset="0"/>
          <a:ea typeface="Segoe UI" pitchFamily="34" charset="0"/>
          <a:cs typeface="Segoe UI" pitchFamily="34" charset="0"/>
        </a:defRPr>
      </a:lvl1pPr>
    </p:titleStyle>
    <p:bodyStyle>
      <a:lvl1pPr marL="0" indent="0" algn="l" defTabSz="1109758" rtl="0" eaLnBrk="1" latinLnBrk="0" hangingPunct="1">
        <a:spcBef>
          <a:spcPts val="1836"/>
        </a:spcBef>
        <a:buClr>
          <a:srgbClr val="0072C6"/>
        </a:buClr>
        <a:buSzPct val="100000"/>
        <a:buFont typeface="Wingdings" pitchFamily="2" charset="2"/>
        <a:buNone/>
        <a:defRPr sz="2448" kern="1200">
          <a:solidFill>
            <a:schemeClr val="tx2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85544" indent="-198264" algn="l" defTabSz="1109758" rtl="0" eaLnBrk="1" latinLnBrk="0" hangingPunct="1">
        <a:spcBef>
          <a:spcPct val="20000"/>
        </a:spcBef>
        <a:buFont typeface="Arial" pitchFamily="34" charset="0"/>
        <a:buChar char="•"/>
        <a:defRPr sz="1836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776870" indent="-176683" algn="l" defTabSz="1109758" rtl="0" eaLnBrk="1" latinLnBrk="0" hangingPunct="1">
        <a:spcBef>
          <a:spcPct val="20000"/>
        </a:spcBef>
        <a:buFont typeface="Arial" pitchFamily="34" charset="0"/>
        <a:buChar char="•"/>
        <a:defRPr sz="1632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068196" indent="-180730" algn="l" defTabSz="1109758" rtl="0" eaLnBrk="1" latinLnBrk="0" hangingPunct="1">
        <a:spcBef>
          <a:spcPct val="20000"/>
        </a:spcBef>
        <a:buFont typeface="Arial" pitchFamily="34" charset="0"/>
        <a:buChar char="–"/>
        <a:defRPr sz="1428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310968" indent="-183428" algn="l" defTabSz="1109758" rtl="0" eaLnBrk="1" latinLnBrk="0" hangingPunct="1">
        <a:spcBef>
          <a:spcPct val="20000"/>
        </a:spcBef>
        <a:buFont typeface="Arial" pitchFamily="34" charset="0"/>
        <a:buChar char="»"/>
        <a:defRPr sz="1428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3051837" indent="-277439" algn="l" defTabSz="1109758" rtl="0" eaLnBrk="1" latinLnBrk="0" hangingPunct="1">
        <a:spcBef>
          <a:spcPct val="20000"/>
        </a:spcBef>
        <a:buFont typeface="Arial" pitchFamily="34" charset="0"/>
        <a:buChar char="•"/>
        <a:defRPr sz="2550" kern="1200">
          <a:solidFill>
            <a:schemeClr val="tx1"/>
          </a:solidFill>
          <a:latin typeface="+mn-lt"/>
          <a:ea typeface="+mn-ea"/>
          <a:cs typeface="+mn-cs"/>
        </a:defRPr>
      </a:lvl6pPr>
      <a:lvl7pPr marL="3606715" indent="-277439" algn="l" defTabSz="1109758" rtl="0" eaLnBrk="1" latinLnBrk="0" hangingPunct="1">
        <a:spcBef>
          <a:spcPct val="20000"/>
        </a:spcBef>
        <a:buFont typeface="Arial" pitchFamily="34" charset="0"/>
        <a:buChar char="•"/>
        <a:defRPr sz="2550" kern="1200">
          <a:solidFill>
            <a:schemeClr val="tx1"/>
          </a:solidFill>
          <a:latin typeface="+mn-lt"/>
          <a:ea typeface="+mn-ea"/>
          <a:cs typeface="+mn-cs"/>
        </a:defRPr>
      </a:lvl7pPr>
      <a:lvl8pPr marL="4161596" indent="-277439" algn="l" defTabSz="1109758" rtl="0" eaLnBrk="1" latinLnBrk="0" hangingPunct="1">
        <a:spcBef>
          <a:spcPct val="20000"/>
        </a:spcBef>
        <a:buFont typeface="Arial" pitchFamily="34" charset="0"/>
        <a:buChar char="•"/>
        <a:defRPr sz="2550" kern="1200">
          <a:solidFill>
            <a:schemeClr val="tx1"/>
          </a:solidFill>
          <a:latin typeface="+mn-lt"/>
          <a:ea typeface="+mn-ea"/>
          <a:cs typeface="+mn-cs"/>
        </a:defRPr>
      </a:lvl8pPr>
      <a:lvl9pPr marL="4716475" indent="-277439" algn="l" defTabSz="1109758" rtl="0" eaLnBrk="1" latinLnBrk="0" hangingPunct="1">
        <a:spcBef>
          <a:spcPct val="20000"/>
        </a:spcBef>
        <a:buFont typeface="Arial" pitchFamily="34" charset="0"/>
        <a:buChar char="•"/>
        <a:defRPr sz="25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9758" rtl="0" eaLnBrk="1" latinLnBrk="0" hangingPunct="1">
        <a:defRPr sz="2244" kern="1200">
          <a:solidFill>
            <a:schemeClr val="tx1"/>
          </a:solidFill>
          <a:latin typeface="+mn-lt"/>
          <a:ea typeface="+mn-ea"/>
          <a:cs typeface="+mn-cs"/>
        </a:defRPr>
      </a:lvl1pPr>
      <a:lvl2pPr marL="554880" algn="l" defTabSz="1109758" rtl="0" eaLnBrk="1" latinLnBrk="0" hangingPunct="1">
        <a:defRPr sz="2244" kern="1200">
          <a:solidFill>
            <a:schemeClr val="tx1"/>
          </a:solidFill>
          <a:latin typeface="+mn-lt"/>
          <a:ea typeface="+mn-ea"/>
          <a:cs typeface="+mn-cs"/>
        </a:defRPr>
      </a:lvl2pPr>
      <a:lvl3pPr marL="1109758" algn="l" defTabSz="1109758" rtl="0" eaLnBrk="1" latinLnBrk="0" hangingPunct="1">
        <a:defRPr sz="2244" kern="1200">
          <a:solidFill>
            <a:schemeClr val="tx1"/>
          </a:solidFill>
          <a:latin typeface="+mn-lt"/>
          <a:ea typeface="+mn-ea"/>
          <a:cs typeface="+mn-cs"/>
        </a:defRPr>
      </a:lvl3pPr>
      <a:lvl4pPr marL="1664639" algn="l" defTabSz="1109758" rtl="0" eaLnBrk="1" latinLnBrk="0" hangingPunct="1">
        <a:defRPr sz="2244" kern="1200">
          <a:solidFill>
            <a:schemeClr val="tx1"/>
          </a:solidFill>
          <a:latin typeface="+mn-lt"/>
          <a:ea typeface="+mn-ea"/>
          <a:cs typeface="+mn-cs"/>
        </a:defRPr>
      </a:lvl4pPr>
      <a:lvl5pPr marL="2219518" algn="l" defTabSz="1109758" rtl="0" eaLnBrk="1" latinLnBrk="0" hangingPunct="1">
        <a:defRPr sz="2244" kern="1200">
          <a:solidFill>
            <a:schemeClr val="tx1"/>
          </a:solidFill>
          <a:latin typeface="+mn-lt"/>
          <a:ea typeface="+mn-ea"/>
          <a:cs typeface="+mn-cs"/>
        </a:defRPr>
      </a:lvl5pPr>
      <a:lvl6pPr marL="2774397" algn="l" defTabSz="1109758" rtl="0" eaLnBrk="1" latinLnBrk="0" hangingPunct="1">
        <a:defRPr sz="2244" kern="1200">
          <a:solidFill>
            <a:schemeClr val="tx1"/>
          </a:solidFill>
          <a:latin typeface="+mn-lt"/>
          <a:ea typeface="+mn-ea"/>
          <a:cs typeface="+mn-cs"/>
        </a:defRPr>
      </a:lvl6pPr>
      <a:lvl7pPr marL="3329276" algn="l" defTabSz="1109758" rtl="0" eaLnBrk="1" latinLnBrk="0" hangingPunct="1">
        <a:defRPr sz="2244" kern="1200">
          <a:solidFill>
            <a:schemeClr val="tx1"/>
          </a:solidFill>
          <a:latin typeface="+mn-lt"/>
          <a:ea typeface="+mn-ea"/>
          <a:cs typeface="+mn-cs"/>
        </a:defRPr>
      </a:lvl7pPr>
      <a:lvl8pPr marL="3884156" algn="l" defTabSz="1109758" rtl="0" eaLnBrk="1" latinLnBrk="0" hangingPunct="1">
        <a:defRPr sz="2244" kern="1200">
          <a:solidFill>
            <a:schemeClr val="tx1"/>
          </a:solidFill>
          <a:latin typeface="+mn-lt"/>
          <a:ea typeface="+mn-ea"/>
          <a:cs typeface="+mn-cs"/>
        </a:defRPr>
      </a:lvl8pPr>
      <a:lvl9pPr marL="4439035" algn="l" defTabSz="1109758" rtl="0" eaLnBrk="1" latinLnBrk="0" hangingPunct="1">
        <a:defRPr sz="22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551">
          <p15:clr>
            <a:srgbClr val="5ACBF0"/>
          </p15:clr>
        </p15:guide>
        <p15:guide id="2" pos="2975">
          <p15:clr>
            <a:srgbClr val="5ACBF0"/>
          </p15:clr>
        </p15:guide>
        <p15:guide id="3" pos="2399">
          <p15:clr>
            <a:srgbClr val="5ACBF0"/>
          </p15:clr>
        </p15:guide>
        <p15:guide id="4" pos="1823">
          <p15:clr>
            <a:srgbClr val="5ACBF0"/>
          </p15:clr>
        </p15:guide>
        <p15:guide id="5" pos="1247">
          <p15:clr>
            <a:srgbClr val="5ACBF0"/>
          </p15:clr>
        </p15:guide>
        <p15:guide id="6" pos="671">
          <p15:clr>
            <a:srgbClr val="5ACBF0"/>
          </p15:clr>
        </p15:guide>
        <p15:guide id="7" pos="95">
          <p15:clr>
            <a:srgbClr val="5ACBF0"/>
          </p15:clr>
        </p15:guide>
        <p15:guide id="8" pos="4127">
          <p15:clr>
            <a:srgbClr val="5ACBF0"/>
          </p15:clr>
        </p15:guide>
        <p15:guide id="9" pos="4703">
          <p15:clr>
            <a:srgbClr val="5ACBF0"/>
          </p15:clr>
        </p15:guide>
        <p15:guide id="10" pos="5279">
          <p15:clr>
            <a:srgbClr val="5ACBF0"/>
          </p15:clr>
        </p15:guide>
        <p15:guide id="11" pos="5855">
          <p15:clr>
            <a:srgbClr val="5ACBF0"/>
          </p15:clr>
        </p15:guide>
        <p15:guide id="12" pos="6431">
          <p15:clr>
            <a:srgbClr val="5ACBF0"/>
          </p15:clr>
        </p15:guide>
        <p15:guide id="13" pos="7007">
          <p15:clr>
            <a:srgbClr val="5ACBF0"/>
          </p15:clr>
        </p15:guide>
        <p15:guide id="14" pos="7583">
          <p15:clr>
            <a:srgbClr val="5ACBF0"/>
          </p15:clr>
        </p15:guide>
        <p15:guide id="15" orient="horz" pos="144">
          <p15:clr>
            <a:srgbClr val="5ACBF0"/>
          </p15:clr>
        </p15:guide>
        <p15:guide id="16" orient="horz" pos="720">
          <p15:clr>
            <a:srgbClr val="5ACBF0"/>
          </p15:clr>
        </p15:guide>
        <p15:guide id="17" orient="horz" pos="1296">
          <p15:clr>
            <a:srgbClr val="5ACBF0"/>
          </p15:clr>
        </p15:guide>
        <p15:guide id="18" orient="horz" pos="1872">
          <p15:clr>
            <a:srgbClr val="5ACBF0"/>
          </p15:clr>
        </p15:guide>
        <p15:guide id="19" orient="horz" pos="2448">
          <p15:clr>
            <a:srgbClr val="5ACBF0"/>
          </p15:clr>
        </p15:guide>
        <p15:guide id="20" orient="horz" pos="3024">
          <p15:clr>
            <a:srgbClr val="5ACBF0"/>
          </p15:clr>
        </p15:guide>
        <p15:guide id="21" orient="horz" pos="3600">
          <p15:clr>
            <a:srgbClr val="5ACBF0"/>
          </p15:clr>
        </p15:guide>
        <p15:guide id="22" orient="horz" pos="4176">
          <p15:clr>
            <a:srgbClr val="5ACBF0"/>
          </p15:clr>
        </p15:guide>
        <p15:guide id="23" pos="191">
          <p15:clr>
            <a:srgbClr val="F26B43"/>
          </p15:clr>
        </p15:guide>
        <p15:guide id="24" pos="7487">
          <p15:clr>
            <a:srgbClr val="F26B43"/>
          </p15:clr>
        </p15:guide>
        <p15:guide id="25" orient="horz" pos="240">
          <p15:clr>
            <a:srgbClr val="F26B43"/>
          </p15:clr>
        </p15:guide>
        <p15:guide id="26" orient="horz" pos="4080">
          <p15:clr>
            <a:srgbClr val="F26B43"/>
          </p15:clr>
        </p15:guide>
        <p15:guide id="27" pos="3839">
          <p15:clr>
            <a:srgbClr val="F26B43"/>
          </p15:clr>
        </p15:guide>
        <p15:guide id="28" orient="horz" pos="2160">
          <p15:clr>
            <a:srgbClr val="F26B43"/>
          </p15:clr>
        </p15:guide>
        <p15:guide id="29" orient="horz" pos="816">
          <p15:clr>
            <a:srgbClr val="F26B43"/>
          </p15:clr>
        </p15:guide>
        <p15:guide id="30" orient="horz" pos="1008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21" y="296898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1"/>
            <a:ext cx="11887198" cy="2228302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653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03" r:id="rId1"/>
    <p:sldLayoutId id="2147484504" r:id="rId2"/>
    <p:sldLayoutId id="2147484505" r:id="rId3"/>
    <p:sldLayoutId id="2147484506" r:id="rId4"/>
    <p:sldLayoutId id="2147484507" r:id="rId5"/>
    <p:sldLayoutId id="2147484508" r:id="rId6"/>
    <p:sldLayoutId id="2147484509" r:id="rId7"/>
    <p:sldLayoutId id="2147484510" r:id="rId8"/>
    <p:sldLayoutId id="2147484511" r:id="rId9"/>
    <p:sldLayoutId id="2147484512" r:id="rId10"/>
    <p:sldLayoutId id="2147484513" r:id="rId11"/>
    <p:sldLayoutId id="2147484514" r:id="rId12"/>
    <p:sldLayoutId id="2147484515" r:id="rId13"/>
    <p:sldLayoutId id="2147484516" r:id="rId14"/>
    <p:sldLayoutId id="2147484517" r:id="rId15"/>
    <p:sldLayoutId id="2147484518" r:id="rId16"/>
    <p:sldLayoutId id="2147484519" r:id="rId17"/>
    <p:sldLayoutId id="2147484520" r:id="rId18"/>
    <p:sldLayoutId id="2147484521" r:id="rId19"/>
  </p:sldLayoutIdLst>
  <p:transition>
    <p:fade/>
  </p:transition>
  <p:txStyles>
    <p:titleStyle>
      <a:lvl1pPr algn="l" defTabSz="932563" rtl="0" eaLnBrk="1" latinLnBrk="0" hangingPunct="1">
        <a:lnSpc>
          <a:spcPct val="90000"/>
        </a:lnSpc>
        <a:spcBef>
          <a:spcPct val="0"/>
        </a:spcBef>
        <a:buNone/>
        <a:defRPr lang="en-US" sz="5399" b="0" kern="1200" cap="none" spc="-102" baseline="0" dirty="0" smtClean="0">
          <a:ln w="3175">
            <a:noFill/>
          </a:ln>
          <a:gradFill>
            <a:gsLst>
              <a:gs pos="7080">
                <a:schemeClr val="tx1"/>
              </a:gs>
              <a:gs pos="26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34" marR="0" indent="-342834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9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88" marR="0" indent="-241253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946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503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058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548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30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112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94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44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26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08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89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7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5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5">
          <p15:clr>
            <a:srgbClr val="A4A3A4"/>
          </p15:clr>
        </p15:guide>
        <p15:guide id="17" pos="4781">
          <p15:clr>
            <a:srgbClr val="A4A3A4"/>
          </p15:clr>
        </p15:guide>
        <p15:guide id="18" pos="5357">
          <p15:clr>
            <a:srgbClr val="A4A3A4"/>
          </p15:clr>
        </p15:guide>
        <p15:guide id="19" pos="5933">
          <p15:clr>
            <a:srgbClr val="A4A3A4"/>
          </p15:clr>
        </p15:guide>
        <p15:guide id="20" pos="6509">
          <p15:clr>
            <a:srgbClr val="A4A3A4"/>
          </p15:clr>
        </p15:guide>
        <p15:guide id="21" pos="7085">
          <p15:clr>
            <a:srgbClr val="A4A3A4"/>
          </p15:clr>
        </p15:guide>
        <p15:guide id="22" pos="7661">
          <p15:clr>
            <a:srgbClr val="5ACBF0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21" y="296898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1"/>
            <a:ext cx="11887198" cy="2228302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397327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23" r:id="rId1"/>
    <p:sldLayoutId id="2147484524" r:id="rId2"/>
    <p:sldLayoutId id="2147484525" r:id="rId3"/>
    <p:sldLayoutId id="2147484526" r:id="rId4"/>
    <p:sldLayoutId id="2147484527" r:id="rId5"/>
    <p:sldLayoutId id="2147484528" r:id="rId6"/>
    <p:sldLayoutId id="2147484529" r:id="rId7"/>
    <p:sldLayoutId id="2147484530" r:id="rId8"/>
    <p:sldLayoutId id="2147484531" r:id="rId9"/>
    <p:sldLayoutId id="2147484532" r:id="rId10"/>
    <p:sldLayoutId id="2147484533" r:id="rId11"/>
    <p:sldLayoutId id="2147484534" r:id="rId12"/>
    <p:sldLayoutId id="2147484535" r:id="rId13"/>
    <p:sldLayoutId id="2147484536" r:id="rId14"/>
    <p:sldLayoutId id="2147484537" r:id="rId15"/>
    <p:sldLayoutId id="2147484538" r:id="rId16"/>
    <p:sldLayoutId id="2147484539" r:id="rId17"/>
    <p:sldLayoutId id="2147484540" r:id="rId18"/>
    <p:sldLayoutId id="2147484541" r:id="rId19"/>
    <p:sldLayoutId id="2147484542" r:id="rId20"/>
    <p:sldLayoutId id="2147484543" r:id="rId21"/>
    <p:sldLayoutId id="2147484544" r:id="rId22"/>
    <p:sldLayoutId id="2147484545" r:id="rId23"/>
    <p:sldLayoutId id="2147484546" r:id="rId24"/>
    <p:sldLayoutId id="2147484547" r:id="rId25"/>
    <p:sldLayoutId id="2147484548" r:id="rId26"/>
    <p:sldLayoutId id="2147484549" r:id="rId27"/>
    <p:sldLayoutId id="2147484550" r:id="rId28"/>
    <p:sldLayoutId id="2147484551" r:id="rId29"/>
  </p:sldLayoutIdLst>
  <p:transition>
    <p:fade/>
  </p:transition>
  <p:txStyles>
    <p:titleStyle>
      <a:lvl1pPr algn="l" defTabSz="932563" rtl="0" eaLnBrk="1" latinLnBrk="0" hangingPunct="1">
        <a:lnSpc>
          <a:spcPct val="90000"/>
        </a:lnSpc>
        <a:spcBef>
          <a:spcPct val="0"/>
        </a:spcBef>
        <a:buNone/>
        <a:defRPr lang="en-US" sz="5399" b="0" kern="1200" cap="none" spc="-102" baseline="0" dirty="0" smtClean="0">
          <a:ln w="3175">
            <a:noFill/>
          </a:ln>
          <a:gradFill>
            <a:gsLst>
              <a:gs pos="7080">
                <a:schemeClr val="tx1"/>
              </a:gs>
              <a:gs pos="26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34" marR="0" indent="-342834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9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88" marR="0" indent="-241253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946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503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058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548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30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112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94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44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26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08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89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7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5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5">
          <p15:clr>
            <a:srgbClr val="A4A3A4"/>
          </p15:clr>
        </p15:guide>
        <p15:guide id="17" pos="4781">
          <p15:clr>
            <a:srgbClr val="A4A3A4"/>
          </p15:clr>
        </p15:guide>
        <p15:guide id="18" pos="5357">
          <p15:clr>
            <a:srgbClr val="A4A3A4"/>
          </p15:clr>
        </p15:guide>
        <p15:guide id="19" pos="5933">
          <p15:clr>
            <a:srgbClr val="A4A3A4"/>
          </p15:clr>
        </p15:guide>
        <p15:guide id="20" pos="6509">
          <p15:clr>
            <a:srgbClr val="A4A3A4"/>
          </p15:clr>
        </p15:guide>
        <p15:guide id="21" pos="7085">
          <p15:clr>
            <a:srgbClr val="A4A3A4"/>
          </p15:clr>
        </p15:guide>
        <p15:guide id="22" pos="7661">
          <p15:clr>
            <a:srgbClr val="5ACBF0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811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54" r:id="rId2"/>
    <p:sldLayoutId id="2147484555" r:id="rId3"/>
    <p:sldLayoutId id="2147484556" r:id="rId4"/>
    <p:sldLayoutId id="2147484557" r:id="rId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BotBuilder-Samples/tree/master/CSharp/core-Middlewar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812" y="4396284"/>
            <a:ext cx="6635041" cy="158812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+mj-lt"/>
              </a:rPr>
              <a:t>Mithun Prasad, PhD</a:t>
            </a:r>
            <a:br>
              <a:rPr lang="en-US" sz="2800" dirty="0">
                <a:solidFill>
                  <a:srgbClr val="000000"/>
                </a:solidFill>
                <a:latin typeface="+mj-lt"/>
              </a:rPr>
            </a:br>
            <a:r>
              <a:rPr lang="en-US" sz="2800" dirty="0">
                <a:solidFill>
                  <a:srgbClr val="000000"/>
                </a:solidFill>
                <a:latin typeface="+mj-lt"/>
              </a:rPr>
              <a:t>Applied Data Scientist</a:t>
            </a:r>
          </a:p>
          <a:p>
            <a:r>
              <a:rPr lang="en-US" sz="2800" dirty="0">
                <a:solidFill>
                  <a:srgbClr val="000000"/>
                </a:solidFill>
                <a:latin typeface="+mj-lt"/>
              </a:rPr>
              <a:t>Artificial Intelligence Group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976" y="2510761"/>
            <a:ext cx="4544500" cy="4491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14906" y="676689"/>
            <a:ext cx="11136196" cy="2375999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80808"/>
                </a:solidFill>
              </a:rPr>
              <a:t>Logging Chat Conversations </a:t>
            </a:r>
            <a:br>
              <a:rPr lang="en-US" sz="5400" b="1" dirty="0">
                <a:solidFill>
                  <a:srgbClr val="080808"/>
                </a:solidFill>
              </a:rPr>
            </a:br>
            <a:r>
              <a:rPr lang="en-US" sz="5400" b="1" dirty="0">
                <a:solidFill>
                  <a:srgbClr val="080808"/>
                </a:solidFill>
              </a:rPr>
              <a:t>with </a:t>
            </a:r>
            <a:br>
              <a:rPr lang="en-US" sz="5400" b="1" dirty="0">
                <a:solidFill>
                  <a:srgbClr val="080808"/>
                </a:solidFill>
              </a:rPr>
            </a:br>
            <a:r>
              <a:rPr lang="en-US" sz="5400" b="1" dirty="0">
                <a:solidFill>
                  <a:srgbClr val="080808"/>
                </a:solidFill>
              </a:rPr>
              <a:t>Bot Framework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6" y="6182089"/>
            <a:ext cx="2514600" cy="53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88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520759" y="358645"/>
            <a:ext cx="11889564" cy="917575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just"/>
            <a:r>
              <a:rPr lang="en-US" sz="5400" b="1" dirty="0">
                <a:solidFill>
                  <a:srgbClr val="000000"/>
                </a:solidFill>
              </a:rPr>
              <a:t>Agenda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607015-6DE8-43FF-AC7F-0B296BC987D4}"/>
              </a:ext>
            </a:extLst>
          </p:cNvPr>
          <p:cNvSpPr txBox="1"/>
          <p:nvPr/>
        </p:nvSpPr>
        <p:spPr>
          <a:xfrm>
            <a:off x="564706" y="1592260"/>
            <a:ext cx="108863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80808"/>
                </a:solidFill>
                <a:latin typeface="+mj-lt"/>
              </a:rPr>
              <a:t>Why Log?</a:t>
            </a:r>
          </a:p>
          <a:p>
            <a:endParaRPr lang="en-US" sz="2400" dirty="0">
              <a:solidFill>
                <a:srgbClr val="080808"/>
              </a:solidFill>
              <a:latin typeface="+mj-lt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80808"/>
                </a:solidFill>
                <a:latin typeface="+mj-lt"/>
              </a:rPr>
              <a:t>Intercept Messages</a:t>
            </a:r>
          </a:p>
          <a:p>
            <a:endParaRPr lang="en-US" sz="2400" dirty="0">
              <a:solidFill>
                <a:srgbClr val="080808"/>
              </a:solidFill>
              <a:latin typeface="+mj-lt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80808"/>
                </a:solidFill>
                <a:latin typeface="+mj-lt"/>
              </a:rPr>
              <a:t>Code Highlights</a:t>
            </a:r>
          </a:p>
        </p:txBody>
      </p:sp>
    </p:spTree>
    <p:extLst>
      <p:ext uri="{BB962C8B-B14F-4D97-AF65-F5344CB8AC3E}">
        <p14:creationId xmlns:p14="http://schemas.microsoft.com/office/powerpoint/2010/main" val="261697277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520759" y="358645"/>
            <a:ext cx="11889564" cy="917575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just"/>
            <a:r>
              <a:rPr lang="en-US" sz="5400" b="1" dirty="0">
                <a:solidFill>
                  <a:srgbClr val="000000"/>
                </a:solidFill>
              </a:rPr>
              <a:t>Why Log: Privacy Implications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607015-6DE8-43FF-AC7F-0B296BC987D4}"/>
              </a:ext>
            </a:extLst>
          </p:cNvPr>
          <p:cNvSpPr txBox="1"/>
          <p:nvPr/>
        </p:nvSpPr>
        <p:spPr>
          <a:xfrm>
            <a:off x="564706" y="1592260"/>
            <a:ext cx="108863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80808"/>
                </a:solidFill>
                <a:latin typeface="+mj-lt"/>
              </a:rPr>
              <a:t>Bot Framework does not automatically save conversation</a:t>
            </a:r>
          </a:p>
          <a:p>
            <a:endParaRPr lang="en-US" sz="2400" dirty="0">
              <a:solidFill>
                <a:srgbClr val="080808"/>
              </a:solidFill>
              <a:latin typeface="+mj-lt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80808"/>
                </a:solidFill>
                <a:latin typeface="+mj-lt"/>
              </a:rPr>
              <a:t>Capturing conversational details can potentially capture private information</a:t>
            </a:r>
          </a:p>
          <a:p>
            <a:endParaRPr lang="en-US" sz="2400" dirty="0">
              <a:solidFill>
                <a:srgbClr val="080808"/>
              </a:solidFill>
              <a:latin typeface="+mj-lt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80808"/>
                </a:solidFill>
                <a:latin typeface="+mj-lt"/>
              </a:rPr>
              <a:t>Bots and users may not wish to share with outside parties</a:t>
            </a:r>
          </a:p>
        </p:txBody>
      </p:sp>
    </p:spTree>
    <p:extLst>
      <p:ext uri="{BB962C8B-B14F-4D97-AF65-F5344CB8AC3E}">
        <p14:creationId xmlns:p14="http://schemas.microsoft.com/office/powerpoint/2010/main" val="414338655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520759" y="358645"/>
            <a:ext cx="11889564" cy="917575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just"/>
            <a:r>
              <a:rPr lang="en-US" sz="5400" b="1" dirty="0">
                <a:solidFill>
                  <a:srgbClr val="000000"/>
                </a:solidFill>
              </a:rPr>
              <a:t>Why Log: </a:t>
            </a:r>
            <a:r>
              <a:rPr lang="en-US" sz="5400" b="1" dirty="0">
                <a:solidFill>
                  <a:srgbClr val="080808"/>
                </a:solidFill>
              </a:rPr>
              <a:t>Chat History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607015-6DE8-43FF-AC7F-0B296BC987D4}"/>
              </a:ext>
            </a:extLst>
          </p:cNvPr>
          <p:cNvSpPr txBox="1"/>
          <p:nvPr/>
        </p:nvSpPr>
        <p:spPr>
          <a:xfrm>
            <a:off x="564706" y="1592260"/>
            <a:ext cx="108863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9271" lvl="1" indent="-34290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Learning to chat</a:t>
            </a:r>
          </a:p>
          <a:p>
            <a:pPr marL="809271" lvl="1" indent="-342900">
              <a:buFontTx/>
              <a:buChar char="-"/>
            </a:pPr>
            <a:endParaRPr lang="en-US" sz="2400" dirty="0">
              <a:solidFill>
                <a:srgbClr val="000000"/>
              </a:solidFill>
              <a:latin typeface="+mj-lt"/>
            </a:endParaRPr>
          </a:p>
          <a:p>
            <a:pPr marL="809271" lvl="1" indent="-34290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Question-answering</a:t>
            </a:r>
          </a:p>
          <a:p>
            <a:pPr marL="809271" lvl="1" indent="-342900">
              <a:buFontTx/>
              <a:buChar char="-"/>
            </a:pPr>
            <a:endParaRPr lang="en-US" sz="2400" dirty="0">
              <a:solidFill>
                <a:srgbClr val="000000"/>
              </a:solidFill>
              <a:latin typeface="+mj-lt"/>
            </a:endParaRPr>
          </a:p>
          <a:p>
            <a:pPr marL="809271" lvl="1" indent="-34290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Personality for Your Chatbot</a:t>
            </a:r>
          </a:p>
          <a:p>
            <a:pPr marL="809271" lvl="1" indent="-342900">
              <a:buFontTx/>
              <a:buChar char="-"/>
            </a:pPr>
            <a:endParaRPr lang="en-US" sz="2400" dirty="0">
              <a:solidFill>
                <a:srgbClr val="000000"/>
              </a:solidFill>
              <a:latin typeface="+mj-lt"/>
            </a:endParaRPr>
          </a:p>
          <a:p>
            <a:pPr marL="809271" lvl="1" indent="-34290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Retrieval-based models</a:t>
            </a:r>
          </a:p>
          <a:p>
            <a:pPr marL="809271" lvl="1" indent="-342900">
              <a:buFontTx/>
              <a:buChar char="-"/>
            </a:pPr>
            <a:endParaRPr lang="en-US" sz="2400" dirty="0">
              <a:solidFill>
                <a:srgbClr val="000000"/>
              </a:solidFill>
              <a:latin typeface="+mj-lt"/>
            </a:endParaRPr>
          </a:p>
          <a:p>
            <a:pPr marL="809271" lvl="1" indent="-34290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Lookup (with various degrees of sophistication) from a predefined set of answers</a:t>
            </a:r>
          </a:p>
        </p:txBody>
      </p:sp>
    </p:spTree>
    <p:extLst>
      <p:ext uri="{BB962C8B-B14F-4D97-AF65-F5344CB8AC3E}">
        <p14:creationId xmlns:p14="http://schemas.microsoft.com/office/powerpoint/2010/main" val="126038961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520759" y="358645"/>
            <a:ext cx="11889564" cy="917575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just"/>
            <a:r>
              <a:rPr lang="en-US" sz="5400" b="1" dirty="0">
                <a:solidFill>
                  <a:srgbClr val="000000"/>
                </a:solidFill>
              </a:rPr>
              <a:t>Intercept Messages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607015-6DE8-43FF-AC7F-0B296BC987D4}"/>
              </a:ext>
            </a:extLst>
          </p:cNvPr>
          <p:cNvSpPr txBox="1"/>
          <p:nvPr/>
        </p:nvSpPr>
        <p:spPr>
          <a:xfrm>
            <a:off x="564706" y="1592260"/>
            <a:ext cx="1088639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080808"/>
                </a:solidFill>
                <a:latin typeface="+mj-lt"/>
              </a:rPr>
              <a:t>Middleware functionality enables your bot to intercept all messages that are exchanged between user and bot</a:t>
            </a:r>
          </a:p>
          <a:p>
            <a:pPr marL="342900" indent="-342900">
              <a:buFontTx/>
              <a:buChar char="-"/>
            </a:pPr>
            <a:endParaRPr lang="en-US" sz="2200" dirty="0">
              <a:solidFill>
                <a:srgbClr val="080808"/>
              </a:solidFill>
              <a:latin typeface="+mj-lt"/>
            </a:endParaRP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080808"/>
                </a:solidFill>
                <a:latin typeface="+mj-lt"/>
              </a:rPr>
              <a:t>For each message that is intercepted</a:t>
            </a:r>
          </a:p>
          <a:p>
            <a:pPr marL="809271" lvl="1" indent="-342900">
              <a:buFontTx/>
              <a:buChar char="-"/>
            </a:pPr>
            <a:r>
              <a:rPr lang="en-US" sz="2200" dirty="0">
                <a:solidFill>
                  <a:srgbClr val="080808"/>
                </a:solidFill>
                <a:latin typeface="+mj-lt"/>
              </a:rPr>
              <a:t>Save the message to data store</a:t>
            </a:r>
          </a:p>
          <a:p>
            <a:pPr marL="809271" lvl="1" indent="-342900">
              <a:buFontTx/>
              <a:buChar char="-"/>
            </a:pPr>
            <a:r>
              <a:rPr lang="en-US" sz="2200" dirty="0">
                <a:solidFill>
                  <a:srgbClr val="080808"/>
                </a:solidFill>
                <a:latin typeface="+mj-lt"/>
              </a:rPr>
              <a:t>Create a conversation log</a:t>
            </a:r>
          </a:p>
          <a:p>
            <a:endParaRPr lang="en-US" sz="2200" dirty="0">
              <a:solidFill>
                <a:srgbClr val="000000"/>
              </a:solidFill>
              <a:latin typeface="+mj-lt"/>
            </a:endParaRPr>
          </a:p>
          <a:p>
            <a:r>
              <a:rPr lang="en-US" sz="2000" u="sng" dirty="0">
                <a:solidFill>
                  <a:srgbClr val="3558C9"/>
                </a:solidFill>
                <a:latin typeface="+mj-lt"/>
                <a:hlinkClick r:id="rId3"/>
              </a:rPr>
              <a:t>https://github.com/Microsoft/BotBuilder-Samples/tree/master/CSharp/core-Middleware</a:t>
            </a:r>
            <a:endParaRPr lang="en-US" sz="2000" u="sng" dirty="0">
              <a:solidFill>
                <a:srgbClr val="3558C9"/>
              </a:solidFill>
              <a:latin typeface="+mj-lt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8" b="50000"/>
          <a:stretch/>
        </p:blipFill>
        <p:spPr bwMode="auto">
          <a:xfrm>
            <a:off x="5978591" y="4393027"/>
            <a:ext cx="6431732" cy="2601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67554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520759" y="358645"/>
            <a:ext cx="11889564" cy="917575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just"/>
            <a:r>
              <a:rPr lang="en-US" sz="5400" b="1" dirty="0">
                <a:solidFill>
                  <a:srgbClr val="080808"/>
                </a:solidFill>
              </a:rPr>
              <a:t>Code Highlights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" r="313"/>
          <a:stretch/>
        </p:blipFill>
        <p:spPr bwMode="auto">
          <a:xfrm>
            <a:off x="118461" y="4798243"/>
            <a:ext cx="12151651" cy="2196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607015-6DE8-43FF-AC7F-0B296BC987D4}"/>
              </a:ext>
            </a:extLst>
          </p:cNvPr>
          <p:cNvSpPr txBox="1"/>
          <p:nvPr/>
        </p:nvSpPr>
        <p:spPr>
          <a:xfrm>
            <a:off x="564706" y="1592260"/>
            <a:ext cx="11614725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080808"/>
                </a:solidFill>
                <a:latin typeface="+mj-lt"/>
              </a:rPr>
              <a:t>Implementation of the </a:t>
            </a:r>
            <a:r>
              <a:rPr lang="en-US" sz="2200" dirty="0" err="1">
                <a:solidFill>
                  <a:srgbClr val="080808"/>
                </a:solidFill>
                <a:latin typeface="+mj-lt"/>
              </a:rPr>
              <a:t>IActivityLogger</a:t>
            </a:r>
            <a:endParaRPr lang="en-US" sz="2200" dirty="0">
              <a:solidFill>
                <a:srgbClr val="080808"/>
              </a:solidFill>
              <a:latin typeface="+mj-lt"/>
            </a:endParaRPr>
          </a:p>
          <a:p>
            <a:pPr marL="342900" indent="-342900">
              <a:buFontTx/>
              <a:buChar char="-"/>
            </a:pPr>
            <a:endParaRPr lang="en-US" sz="2200" dirty="0">
              <a:solidFill>
                <a:srgbClr val="080808"/>
              </a:solidFill>
              <a:latin typeface="+mj-lt"/>
              <a:cs typeface="Arial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200" dirty="0" err="1">
                <a:solidFill>
                  <a:srgbClr val="080808"/>
                </a:solidFill>
                <a:latin typeface="+mj-lt"/>
                <a:cs typeface="Arial" pitchFamily="34" charset="0"/>
              </a:rPr>
              <a:t>Microsoft.Bot.Builder.History</a:t>
            </a:r>
            <a:r>
              <a:rPr lang="en-US" sz="2200" dirty="0">
                <a:solidFill>
                  <a:srgbClr val="080808"/>
                </a:solidFill>
                <a:latin typeface="+mj-lt"/>
              </a:rPr>
              <a:t> namespace provides interfaces and classes for performing intercepts</a:t>
            </a:r>
          </a:p>
          <a:p>
            <a:pPr marL="342900" indent="-342900">
              <a:buFontTx/>
              <a:buChar char="-"/>
            </a:pPr>
            <a:endParaRPr lang="en-US" sz="2200" dirty="0">
              <a:solidFill>
                <a:srgbClr val="000000"/>
              </a:solidFill>
              <a:latin typeface="+mj-lt"/>
            </a:endParaRPr>
          </a:p>
          <a:p>
            <a:pPr marL="342900" indent="-342900">
              <a:buFontTx/>
              <a:buChar char="-"/>
            </a:pPr>
            <a:r>
              <a:rPr lang="en-US" sz="2200" dirty="0" err="1">
                <a:solidFill>
                  <a:srgbClr val="000000"/>
                </a:solidFill>
                <a:latin typeface="+mj-lt"/>
              </a:rPr>
              <a:t>IActivityLogger</a:t>
            </a:r>
            <a:r>
              <a:rPr lang="en-US" sz="2200" dirty="0">
                <a:solidFill>
                  <a:srgbClr val="000000"/>
                </a:solidFill>
                <a:latin typeface="+mj-lt"/>
              </a:rPr>
              <a:t>: Contains the definition of the functionality that a class needs to implement to log message activities</a:t>
            </a:r>
          </a:p>
          <a:p>
            <a:pPr marL="342900" indent="-342900">
              <a:buFontTx/>
              <a:buChar char="-"/>
            </a:pPr>
            <a:endParaRPr lang="en-US" sz="2200" dirty="0">
              <a:solidFill>
                <a:srgbClr val="000000"/>
              </a:solidFill>
              <a:latin typeface="+mj-lt"/>
            </a:endParaRP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000000"/>
                </a:solidFill>
                <a:latin typeface="+mj-lt"/>
              </a:rPr>
              <a:t>Log what you want in the </a:t>
            </a:r>
            <a:r>
              <a:rPr lang="en-US" sz="2200" dirty="0" err="1">
                <a:solidFill>
                  <a:srgbClr val="000000"/>
                </a:solidFill>
                <a:latin typeface="+mj-lt"/>
              </a:rPr>
              <a:t>LogAsync</a:t>
            </a:r>
            <a:r>
              <a:rPr lang="en-US" sz="2200" dirty="0">
                <a:solidFill>
                  <a:srgbClr val="000000"/>
                </a:solidFill>
                <a:latin typeface="+mj-lt"/>
              </a:rPr>
              <a:t> method</a:t>
            </a:r>
          </a:p>
          <a:p>
            <a:pPr marL="342900" indent="-342900">
              <a:buFontTx/>
              <a:buChar char="-"/>
            </a:pPr>
            <a:endParaRPr lang="en-US" sz="2400" dirty="0">
              <a:solidFill>
                <a:srgbClr val="080808"/>
              </a:solidFill>
              <a:latin typeface="+mj-lt"/>
            </a:endParaRPr>
          </a:p>
          <a:p>
            <a:endParaRPr lang="en-US" sz="2400" dirty="0">
              <a:solidFill>
                <a:srgbClr val="08080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6861778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520759" y="358645"/>
            <a:ext cx="11889564" cy="917575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just"/>
            <a:r>
              <a:rPr lang="en-US" sz="5400" b="1" dirty="0">
                <a:solidFill>
                  <a:srgbClr val="000000"/>
                </a:solidFill>
              </a:rPr>
              <a:t>Life Cycle Events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607015-6DE8-43FF-AC7F-0B296BC987D4}"/>
              </a:ext>
            </a:extLst>
          </p:cNvPr>
          <p:cNvSpPr txBox="1"/>
          <p:nvPr/>
        </p:nvSpPr>
        <p:spPr>
          <a:xfrm>
            <a:off x="564706" y="1592260"/>
            <a:ext cx="1088639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rgbClr val="000000"/>
                </a:solidFill>
                <a:latin typeface="+mj-lt"/>
              </a:rPr>
              <a:t>Application life cycle</a:t>
            </a:r>
          </a:p>
          <a:p>
            <a:pPr algn="just"/>
            <a:endParaRPr lang="en-US" sz="2000" dirty="0">
              <a:solidFill>
                <a:srgbClr val="000000"/>
              </a:solidFill>
              <a:latin typeface="+mj-lt"/>
            </a:endParaRP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rgbClr val="000000"/>
                </a:solidFill>
                <a:latin typeface="+mj-lt"/>
              </a:rPr>
              <a:t>Application raises events that you can handle and calls particular methods that you can override</a:t>
            </a:r>
          </a:p>
          <a:p>
            <a:pPr algn="just"/>
            <a:endParaRPr lang="en-US" sz="2000" dirty="0">
              <a:solidFill>
                <a:srgbClr val="000000"/>
              </a:solidFill>
              <a:latin typeface="+mj-lt"/>
            </a:endParaRP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rgbClr val="000000"/>
                </a:solidFill>
                <a:latin typeface="+mj-lt"/>
              </a:rPr>
              <a:t>To handle application events, you can create a file named Global.asax in the root directory of your application</a:t>
            </a:r>
          </a:p>
          <a:p>
            <a:endParaRPr lang="en-US" sz="2000" dirty="0">
              <a:solidFill>
                <a:srgbClr val="000000"/>
              </a:solidFill>
              <a:latin typeface="+mj-lt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+mj-lt"/>
              </a:rPr>
              <a:t>Application_Start Event</a:t>
            </a:r>
          </a:p>
          <a:p>
            <a:pPr marL="342900" indent="-342900">
              <a:buFontTx/>
              <a:buChar char="-"/>
            </a:pPr>
            <a:endParaRPr lang="en-US" sz="2000" dirty="0">
              <a:solidFill>
                <a:srgbClr val="000000"/>
              </a:solidFill>
              <a:latin typeface="+mj-lt"/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000000"/>
                </a:solidFill>
                <a:latin typeface="+mj-lt"/>
              </a:rPr>
              <a:t>Application_Start method is called only one time during the life cycle of an application</a:t>
            </a:r>
          </a:p>
          <a:p>
            <a:pPr marL="342900" indent="-342900">
              <a:buFontTx/>
              <a:buChar char="-"/>
            </a:pPr>
            <a:endParaRPr lang="en-US" sz="2000" dirty="0">
              <a:solidFill>
                <a:srgbClr val="000000"/>
              </a:solidFill>
              <a:latin typeface="+mj-lt"/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000000"/>
                </a:solidFill>
                <a:latin typeface="+mj-lt"/>
              </a:rPr>
              <a:t>Perform startup tasks</a:t>
            </a:r>
          </a:p>
          <a:p>
            <a:endParaRPr lang="en-US" sz="2000" dirty="0">
              <a:solidFill>
                <a:srgbClr val="000000"/>
              </a:solidFill>
              <a:latin typeface="+mj-lt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+mj-lt"/>
              </a:rPr>
              <a:t>Application_End Event</a:t>
            </a:r>
          </a:p>
          <a:p>
            <a:endParaRPr lang="en-US" sz="2000" dirty="0">
              <a:solidFill>
                <a:srgbClr val="000000"/>
              </a:solidFill>
              <a:latin typeface="+mj-lt"/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000000"/>
                </a:solidFill>
                <a:latin typeface="+mj-lt"/>
              </a:rPr>
              <a:t>Called once per lifetime of the application before the application is unloaded</a:t>
            </a:r>
          </a:p>
        </p:txBody>
      </p:sp>
    </p:spTree>
    <p:extLst>
      <p:ext uri="{BB962C8B-B14F-4D97-AF65-F5344CB8AC3E}">
        <p14:creationId xmlns:p14="http://schemas.microsoft.com/office/powerpoint/2010/main" val="290517788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520759" y="358645"/>
            <a:ext cx="11889564" cy="917575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just"/>
            <a:r>
              <a:rPr lang="en-US" sz="5400" b="1" dirty="0">
                <a:solidFill>
                  <a:srgbClr val="000000"/>
                </a:solidFill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E94E39-C5B6-4E8F-8576-A44E3DBB99BD}"/>
              </a:ext>
            </a:extLst>
          </p:cNvPr>
          <p:cNvSpPr txBox="1"/>
          <p:nvPr/>
        </p:nvSpPr>
        <p:spPr>
          <a:xfrm>
            <a:off x="564706" y="1592260"/>
            <a:ext cx="108863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80808"/>
                </a:solidFill>
                <a:latin typeface="+mj-lt"/>
              </a:rPr>
              <a:t>Chat history can be useful for advanced analytics and monitoring</a:t>
            </a:r>
          </a:p>
          <a:p>
            <a:endParaRPr lang="en-US" sz="2400" dirty="0">
              <a:solidFill>
                <a:srgbClr val="080808"/>
              </a:solidFill>
              <a:latin typeface="+mj-lt"/>
            </a:endParaRPr>
          </a:p>
          <a:p>
            <a:pPr marL="342900" indent="-342900">
              <a:buFontTx/>
              <a:buChar char="-"/>
            </a:pPr>
            <a:r>
              <a:rPr lang="en-US" sz="2400" dirty="0" err="1">
                <a:solidFill>
                  <a:srgbClr val="080808"/>
                </a:solidFill>
                <a:latin typeface="+mj-lt"/>
              </a:rPr>
              <a:t>IActivityLogger</a:t>
            </a:r>
            <a:r>
              <a:rPr lang="en-US" sz="2400" dirty="0">
                <a:solidFill>
                  <a:srgbClr val="080808"/>
                </a:solidFill>
                <a:latin typeface="+mj-lt"/>
              </a:rPr>
              <a:t> interface to log</a:t>
            </a:r>
          </a:p>
          <a:p>
            <a:pPr marL="342900" indent="-342900">
              <a:buFontTx/>
              <a:buChar char="-"/>
            </a:pPr>
            <a:endParaRPr lang="en-US" sz="2400" dirty="0">
              <a:solidFill>
                <a:srgbClr val="080808"/>
              </a:solidFill>
              <a:latin typeface="+mj-lt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80808"/>
                </a:solidFill>
                <a:latin typeface="+mj-lt"/>
              </a:rPr>
              <a:t>Life Cycle Events in </a:t>
            </a:r>
            <a:r>
              <a:rPr lang="en-US" sz="2400" dirty="0" err="1">
                <a:solidFill>
                  <a:srgbClr val="080808"/>
                </a:solidFill>
                <a:latin typeface="+mj-lt"/>
              </a:rPr>
              <a:t>Global.asax</a:t>
            </a:r>
            <a:endParaRPr lang="en-US" sz="2400" dirty="0">
              <a:solidFill>
                <a:srgbClr val="080808"/>
              </a:solidFill>
              <a:latin typeface="+mj-lt"/>
            </a:endParaRPr>
          </a:p>
          <a:p>
            <a:endParaRPr lang="en-US" sz="2400" dirty="0">
              <a:solidFill>
                <a:srgbClr val="080808"/>
              </a:solidFill>
              <a:latin typeface="+mj-lt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80808"/>
                </a:solidFill>
                <a:latin typeface="+mj-lt"/>
              </a:rPr>
              <a:t>Store logs anywhere</a:t>
            </a:r>
          </a:p>
        </p:txBody>
      </p:sp>
    </p:spTree>
    <p:extLst>
      <p:ext uri="{BB962C8B-B14F-4D97-AF65-F5344CB8AC3E}">
        <p14:creationId xmlns:p14="http://schemas.microsoft.com/office/powerpoint/2010/main" val="3297016951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OLOR TEMPLATE">
  <a:themeElements>
    <a:clrScheme name="Custom 11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0078D7"/>
      </a:accent1>
      <a:accent2>
        <a:srgbClr val="D83B01"/>
      </a:accent2>
      <a:accent3>
        <a:srgbClr val="107C10"/>
      </a:accent3>
      <a:accent4>
        <a:srgbClr val="B4009E"/>
      </a:accent4>
      <a:accent5>
        <a:srgbClr val="5C2D91"/>
      </a:accent5>
      <a:accent6>
        <a:srgbClr val="008272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oduct_Brand_template_16-9_Business_DARK_BLUE_1.potx" id="{0F2C6A5A-CB9F-44E8-92D9-A9A1E28D15E7}" vid="{2D6B5C47-15D3-4853-A69E-31534ABCEC61}"/>
    </a:ext>
  </a:extLst>
</a:theme>
</file>

<file path=ppt/theme/theme2.xml><?xml version="1.0" encoding="utf-8"?>
<a:theme xmlns:a="http://schemas.openxmlformats.org/drawingml/2006/main" name="1_WHITE TEMPLATE">
  <a:themeElements>
    <a:clrScheme name="Custom 10">
      <a:dk1>
        <a:srgbClr val="505050"/>
      </a:dk1>
      <a:lt1>
        <a:srgbClr val="FFFFFF"/>
      </a:lt1>
      <a:dk2>
        <a:srgbClr val="002050"/>
      </a:dk2>
      <a:lt2>
        <a:srgbClr val="9BD2FF"/>
      </a:lt2>
      <a:accent1>
        <a:srgbClr val="002050"/>
      </a:accent1>
      <a:accent2>
        <a:srgbClr val="0078D7"/>
      </a:accent2>
      <a:accent3>
        <a:srgbClr val="D83B01"/>
      </a:accent3>
      <a:accent4>
        <a:srgbClr val="107C10"/>
      </a:accent4>
      <a:accent5>
        <a:srgbClr val="B4009E"/>
      </a:accent5>
      <a:accent6>
        <a:srgbClr val="5C2D9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oduct_Brand_template_16-9_Business_DARK_BLUE_1.potx" id="{0F2C6A5A-CB9F-44E8-92D9-A9A1E28D15E7}" vid="{A4D9B076-5107-4411-861E-DAA166B5186B}"/>
    </a:ext>
  </a:extLst>
</a:theme>
</file>

<file path=ppt/theme/theme3.xml><?xml version="1.0" encoding="utf-8"?>
<a:theme xmlns:a="http://schemas.openxmlformats.org/drawingml/2006/main" name="2_WHITE TEMPLATE">
  <a:themeElements>
    <a:clrScheme name="Custom 10">
      <a:dk1>
        <a:srgbClr val="505050"/>
      </a:dk1>
      <a:lt1>
        <a:srgbClr val="FFFFFF"/>
      </a:lt1>
      <a:dk2>
        <a:srgbClr val="002050"/>
      </a:dk2>
      <a:lt2>
        <a:srgbClr val="9BD2FF"/>
      </a:lt2>
      <a:accent1>
        <a:srgbClr val="002050"/>
      </a:accent1>
      <a:accent2>
        <a:srgbClr val="0078D7"/>
      </a:accent2>
      <a:accent3>
        <a:srgbClr val="D83B01"/>
      </a:accent3>
      <a:accent4>
        <a:srgbClr val="107C10"/>
      </a:accent4>
      <a:accent5>
        <a:srgbClr val="B4009E"/>
      </a:accent5>
      <a:accent6>
        <a:srgbClr val="5C2D9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oduct_Brand_template_16-9_Business_DARK_BLUE_1.potx" id="{0F2C6A5A-CB9F-44E8-92D9-A9A1E28D15E7}" vid="{A4D9B076-5107-4411-861E-DAA166B5186B}"/>
    </a:ext>
  </a:extLst>
</a:theme>
</file>

<file path=ppt/theme/theme4.xml><?xml version="1.0" encoding="utf-8"?>
<a:theme xmlns:a="http://schemas.openxmlformats.org/drawingml/2006/main" name="FY15 Enterprise identity theme">
  <a:themeElements>
    <a:clrScheme name="Custom 30">
      <a:dk1>
        <a:srgbClr val="505050"/>
      </a:dk1>
      <a:lt1>
        <a:sysClr val="window" lastClr="FFFFFF"/>
      </a:lt1>
      <a:dk2>
        <a:srgbClr val="0072C6"/>
      </a:dk2>
      <a:lt2>
        <a:srgbClr val="002050"/>
      </a:lt2>
      <a:accent1>
        <a:srgbClr val="7FBA00"/>
      </a:accent1>
      <a:accent2>
        <a:srgbClr val="FFB900"/>
      </a:accent2>
      <a:accent3>
        <a:srgbClr val="DC3C00"/>
      </a:accent3>
      <a:accent4>
        <a:srgbClr val="00BCF2"/>
      </a:accent4>
      <a:accent5>
        <a:srgbClr val="969696"/>
      </a:accent5>
      <a:accent6>
        <a:srgbClr val="D2D2D2"/>
      </a:accent6>
      <a:hlink>
        <a:srgbClr val="505050"/>
      </a:hlink>
      <a:folHlink>
        <a:srgbClr val="969696"/>
      </a:folHlink>
    </a:clrScheme>
    <a:fontScheme name="Sego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algn="r">
          <a:defRPr sz="12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wrap="none" lIns="91440" tIns="91440" rIns="91440" bIns="91440" rtlCol="0" anchor="t">
        <a:noAutofit/>
      </a:bodyPr>
      <a:lstStyle>
        <a:defPPr marL="171450" indent="-171450">
          <a:buFont typeface="Wingdings" pitchFamily="2" charset="2"/>
          <a:buChar char="§"/>
          <a:defRPr sz="1600" dirty="0" err="1" smtClean="0">
            <a:latin typeface="Segoe UI" pitchFamily="34" charset="0"/>
            <a:ea typeface="Segoe UI" pitchFamily="34" charset="0"/>
            <a:cs typeface="Segoe UI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Y15 EPG Presentation Template_16x9_Light_042914" id="{F3AC482D-D5FE-4C12-8E0E-EA8972E3C93B}" vid="{33523C68-E248-4A1F-A64D-A892E9B2A2BC}"/>
    </a:ext>
  </a:extLst>
</a:theme>
</file>

<file path=ppt/theme/theme5.xml><?xml version="1.0" encoding="utf-8"?>
<a:theme xmlns:a="http://schemas.openxmlformats.org/drawingml/2006/main" name="1_Windows Server">
  <a:themeElements>
    <a:clrScheme name="SQL Server">
      <a:dk1>
        <a:srgbClr val="505050"/>
      </a:dk1>
      <a:lt1>
        <a:srgbClr val="FFFFFF"/>
      </a:lt1>
      <a:dk2>
        <a:srgbClr val="BA141A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F2F2F2"/>
      </a:hlink>
      <a:folHlink>
        <a:srgbClr val="F2F2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5FC80AC6-014F-43DA-AA47-AE26B0C097B8}"/>
    </a:ext>
  </a:extLst>
</a:theme>
</file>

<file path=ppt/theme/theme6.xml><?xml version="1.0" encoding="utf-8"?>
<a:theme xmlns:a="http://schemas.openxmlformats.org/drawingml/2006/main" name="2_Windows Server">
  <a:themeElements>
    <a:clrScheme name="Custom 1">
      <a:dk1>
        <a:srgbClr val="505050"/>
      </a:dk1>
      <a:lt1>
        <a:srgbClr val="FFFFFF"/>
      </a:lt1>
      <a:dk2>
        <a:srgbClr val="BA141A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0072C6"/>
      </a:hlink>
      <a:folHlink>
        <a:srgbClr val="F2F2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5FC80AC6-014F-43DA-AA47-AE26B0C097B8}"/>
    </a:ext>
  </a:extLst>
</a:theme>
</file>

<file path=ppt/theme/theme7.xml><?xml version="1.0" encoding="utf-8"?>
<a:theme xmlns:a="http://schemas.openxmlformats.org/drawingml/2006/main" name="3_WHITE TEMPLATE">
  <a:themeElements>
    <a:clrScheme name="Custom 10">
      <a:dk1>
        <a:srgbClr val="505050"/>
      </a:dk1>
      <a:lt1>
        <a:srgbClr val="FFFFFF"/>
      </a:lt1>
      <a:dk2>
        <a:srgbClr val="002050"/>
      </a:dk2>
      <a:lt2>
        <a:srgbClr val="9BD2FF"/>
      </a:lt2>
      <a:accent1>
        <a:srgbClr val="002050"/>
      </a:accent1>
      <a:accent2>
        <a:srgbClr val="0078D7"/>
      </a:accent2>
      <a:accent3>
        <a:srgbClr val="D83B01"/>
      </a:accent3>
      <a:accent4>
        <a:srgbClr val="107C10"/>
      </a:accent4>
      <a:accent5>
        <a:srgbClr val="B4009E"/>
      </a:accent5>
      <a:accent6>
        <a:srgbClr val="5C2D9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oduct_Brand_template_16-9_Business_DARK_BLUE_1.potx" id="{0F2C6A5A-CB9F-44E8-92D9-A9A1E28D15E7}" vid="{A4D9B076-5107-4411-861E-DAA166B5186B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79205F35F1AF40BCD07C4F58D4AC80" ma:contentTypeVersion="6" ma:contentTypeDescription="Create a new document." ma:contentTypeScope="" ma:versionID="a386001cfb475e71d9c289d83f4224ff">
  <xsd:schema xmlns:xsd="http://www.w3.org/2001/XMLSchema" xmlns:xs="http://www.w3.org/2001/XMLSchema" xmlns:p="http://schemas.microsoft.com/office/2006/metadata/properties" xmlns:ns1="http://schemas.microsoft.com/sharepoint/v3" xmlns:ns2="9bc6b55d-a734-43bd-8eab-fb065c703cf5" targetNamespace="http://schemas.microsoft.com/office/2006/metadata/properties" ma:root="true" ma:fieldsID="56d52bee22a2d005e8866caae1afc15c" ns1:_="" ns2:_="">
    <xsd:import namespace="http://schemas.microsoft.com/sharepoint/v3"/>
    <xsd:import namespace="9bc6b55d-a734-43bd-8eab-fb065c703cf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1:_ip_UnifiedCompliancePolicyProperties" minOccurs="0"/>
                <xsd:element ref="ns1:_ip_UnifiedCompliancePolicyUIAction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c6b55d-a734-43bd-8eab-fb065c703cf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3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A5C990B1-552C-4BC2-8F55-9992DEBD0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bc6b55d-a734-43bd-8eab-fb065c703c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CB9E75-A460-42D0-BC11-EC531E59AB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83C830-5CE3-494B-8273-D209C7DDB282}">
  <ds:schemaRefs>
    <ds:schemaRef ds:uri="http://purl.org/dc/elements/1.1/"/>
    <ds:schemaRef ds:uri="http://schemas.openxmlformats.org/package/2006/metadata/core-properties"/>
    <ds:schemaRef ds:uri="9bc6b55d-a734-43bd-8eab-fb065c703cf5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Cortana%20Analytics_v1</Template>
  <TotalTime>0</TotalTime>
  <Words>319</Words>
  <Application>Microsoft Office PowerPoint</Application>
  <PresentationFormat>Custom</PresentationFormat>
  <Paragraphs>76</Paragraphs>
  <Slides>8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7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7" baseType="lpstr">
      <vt:lpstr>ＭＳ Ｐゴシック</vt:lpstr>
      <vt:lpstr>SimSun</vt:lpstr>
      <vt:lpstr>Arial</vt:lpstr>
      <vt:lpstr>Calibri</vt:lpstr>
      <vt:lpstr>Consolas</vt:lpstr>
      <vt:lpstr>Courier New</vt:lpstr>
      <vt:lpstr>Segoe Pro</vt:lpstr>
      <vt:lpstr>Segoe UI</vt:lpstr>
      <vt:lpstr>Segoe UI Light</vt:lpstr>
      <vt:lpstr>Segoe UI Semibold</vt:lpstr>
      <vt:lpstr>Wingdings</vt:lpstr>
      <vt:lpstr>COLOR TEMPLATE</vt:lpstr>
      <vt:lpstr>1_WHITE TEMPLATE</vt:lpstr>
      <vt:lpstr>2_WHITE TEMPLATE</vt:lpstr>
      <vt:lpstr>FY15 Enterprise identity theme</vt:lpstr>
      <vt:lpstr>1_Windows Server</vt:lpstr>
      <vt:lpstr>2_Windows Server</vt:lpstr>
      <vt:lpstr>3_WHITE TEMPLATE</vt:lpstr>
      <vt:lpstr>think-cell Slide</vt:lpstr>
      <vt:lpstr>Logging Chat Conversations  with  Bot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2016-06-29T18:21:09Z</dcterms:created>
  <dcterms:modified xsi:type="dcterms:W3CDTF">2017-07-16T13:20:33Z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0x0101009D79205F35F1AF40BCD07C4F58D4AC80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Ref">
    <vt:lpwstr>https://api.informationprotection.azure.com/api/72f988bf-86f1-41af-91ab-2d7cd011db47</vt:lpwstr>
  </property>
  <property fmtid="{D5CDD505-2E9C-101B-9397-08002B2CF9AE}" pid="6" name="MSIP_Label_f42aa342-8706-4288-bd11-ebb85995028c_Owner">
    <vt:lpwstr>miprasad@microsoft.com</vt:lpwstr>
  </property>
  <property fmtid="{D5CDD505-2E9C-101B-9397-08002B2CF9AE}" pid="7" name="MSIP_Label_f42aa342-8706-4288-bd11-ebb85995028c_SetDate">
    <vt:lpwstr>2017-07-16T21:13:54.0089843+12:00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