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8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2" autoAdjust="0"/>
    <p:restoredTop sz="94660"/>
  </p:normalViewPr>
  <p:slideViewPr>
    <p:cSldViewPr snapToGrid="0">
      <p:cViewPr varScale="1">
        <p:scale>
          <a:sx n="67" d="100"/>
          <a:sy n="67" d="100"/>
        </p:scale>
        <p:origin x="7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34B48D-84E4-4AF9-9DD7-727333AA3604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EB9335-2044-4174-843B-B4AF21728615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DE" sz="2800" dirty="0"/>
            <a:t>Problem Download: </a:t>
          </a:r>
          <a:endParaRPr lang="en-US" sz="2800" dirty="0"/>
        </a:p>
      </dgm:t>
    </dgm:pt>
    <dgm:pt modelId="{6860D595-DEB2-4ADA-BE85-694E39963FBA}" type="parTrans" cxnId="{585CA209-A32F-4DE1-8094-158023C9494D}">
      <dgm:prSet/>
      <dgm:spPr/>
      <dgm:t>
        <a:bodyPr/>
        <a:lstStyle/>
        <a:p>
          <a:endParaRPr lang="en-US"/>
        </a:p>
      </dgm:t>
    </dgm:pt>
    <dgm:pt modelId="{E3299921-C9AF-4F0C-B269-025208EBFB19}" type="sibTrans" cxnId="{585CA209-A32F-4DE1-8094-158023C9494D}">
      <dgm:prSet/>
      <dgm:spPr/>
      <dgm:t>
        <a:bodyPr/>
        <a:lstStyle/>
        <a:p>
          <a:endParaRPr lang="en-US"/>
        </a:p>
      </dgm:t>
    </dgm:pt>
    <dgm:pt modelId="{2B8505D4-FAEE-441D-8B00-916CF60C5F28}">
      <dgm:prSet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None/>
          </a:pPr>
          <a:r>
            <a:rPr lang="de-DE" dirty="0" err="1"/>
            <a:t>image</a:t>
          </a:r>
          <a:r>
            <a:rPr lang="de-DE" dirty="0"/>
            <a:t> </a:t>
          </a:r>
          <a:r>
            <a:rPr lang="de-DE" dirty="0" err="1"/>
            <a:t>select</a:t>
          </a:r>
          <a:r>
            <a:rPr lang="de-DE" dirty="0"/>
            <a:t> vs. All(</a:t>
          </a:r>
          <a:r>
            <a:rPr lang="de-DE" dirty="0" err="1"/>
            <a:t>zipped</a:t>
          </a:r>
          <a:r>
            <a:rPr lang="de-DE" dirty="0"/>
            <a:t>)</a:t>
          </a:r>
          <a:endParaRPr lang="en-US" dirty="0"/>
        </a:p>
      </dgm:t>
    </dgm:pt>
    <dgm:pt modelId="{FFC653DA-11E3-4C6E-A978-AC471289F97B}" type="parTrans" cxnId="{97C9AE37-F264-4373-959A-7C95576537F3}">
      <dgm:prSet/>
      <dgm:spPr/>
      <dgm:t>
        <a:bodyPr/>
        <a:lstStyle/>
        <a:p>
          <a:endParaRPr lang="en-US"/>
        </a:p>
      </dgm:t>
    </dgm:pt>
    <dgm:pt modelId="{CB002F9E-CC6A-4C2D-B89F-E59CB6C6C54A}" type="sibTrans" cxnId="{97C9AE37-F264-4373-959A-7C95576537F3}">
      <dgm:prSet/>
      <dgm:spPr/>
      <dgm:t>
        <a:bodyPr/>
        <a:lstStyle/>
        <a:p>
          <a:endParaRPr lang="en-US"/>
        </a:p>
      </dgm:t>
    </dgm:pt>
    <dgm:pt modelId="{C2EF93CD-7FA9-463A-849F-ED5406B4C9D4}">
      <dgm:prSet/>
      <dgm:spPr/>
      <dgm:t>
        <a:bodyPr/>
        <a:lstStyle/>
        <a:p>
          <a:pPr>
            <a:lnSpc>
              <a:spcPct val="100000"/>
            </a:lnSpc>
            <a:buNone/>
          </a:pPr>
          <a:r>
            <a:rPr lang="de-DE" dirty="0" err="1"/>
            <a:t>download</a:t>
          </a:r>
          <a:r>
            <a:rPr lang="de-DE" dirty="0"/>
            <a:t> </a:t>
          </a:r>
          <a:r>
            <a:rPr lang="de-DE" dirty="0" err="1"/>
            <a:t>folder</a:t>
          </a:r>
          <a:r>
            <a:rPr lang="de-DE" dirty="0"/>
            <a:t> </a:t>
          </a:r>
          <a:r>
            <a:rPr lang="de-DE" dirty="0" err="1"/>
            <a:t>selection</a:t>
          </a:r>
          <a:endParaRPr lang="en-US" dirty="0"/>
        </a:p>
      </dgm:t>
    </dgm:pt>
    <dgm:pt modelId="{DA4BBDDC-5A77-4CDF-A06E-64C64AA9F58D}" type="parTrans" cxnId="{382867EA-4172-4DDC-87E3-40AE3E5CA469}">
      <dgm:prSet/>
      <dgm:spPr/>
      <dgm:t>
        <a:bodyPr/>
        <a:lstStyle/>
        <a:p>
          <a:endParaRPr lang="en-US"/>
        </a:p>
      </dgm:t>
    </dgm:pt>
    <dgm:pt modelId="{FD3C18E6-E449-413F-9349-19F4DAC5498C}" type="sibTrans" cxnId="{382867EA-4172-4DDC-87E3-40AE3E5CA469}">
      <dgm:prSet/>
      <dgm:spPr/>
      <dgm:t>
        <a:bodyPr/>
        <a:lstStyle/>
        <a:p>
          <a:endParaRPr lang="en-US"/>
        </a:p>
      </dgm:t>
    </dgm:pt>
    <dgm:pt modelId="{907602E5-2DE7-4A83-BC11-C56967B3348F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DE" sz="2800" dirty="0"/>
            <a:t>Verbesserungen:</a:t>
          </a:r>
          <a:endParaRPr lang="en-US" sz="2800" dirty="0"/>
        </a:p>
      </dgm:t>
    </dgm:pt>
    <dgm:pt modelId="{8EC3CD3D-30CD-4FA5-93E4-9D44B9CEE603}" type="parTrans" cxnId="{C6DD95EA-CB01-4E57-B2F8-DBCF5087234C}">
      <dgm:prSet/>
      <dgm:spPr/>
      <dgm:t>
        <a:bodyPr/>
        <a:lstStyle/>
        <a:p>
          <a:endParaRPr lang="en-US"/>
        </a:p>
      </dgm:t>
    </dgm:pt>
    <dgm:pt modelId="{074E8F4A-C95A-448E-BE6C-1D57B265594F}" type="sibTrans" cxnId="{C6DD95EA-CB01-4E57-B2F8-DBCF5087234C}">
      <dgm:prSet/>
      <dgm:spPr/>
      <dgm:t>
        <a:bodyPr/>
        <a:lstStyle/>
        <a:p>
          <a:endParaRPr lang="en-US"/>
        </a:p>
      </dgm:t>
    </dgm:pt>
    <dgm:pt modelId="{502CC4CA-1140-4F5E-B477-34C4D69993FC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UI	</a:t>
          </a:r>
          <a:endParaRPr lang="en-US"/>
        </a:p>
      </dgm:t>
    </dgm:pt>
    <dgm:pt modelId="{9639F3AD-A47E-4F9A-BD43-15241D3445BB}" type="parTrans" cxnId="{32D8210B-A6FA-44C3-A68D-7B716EF959ED}">
      <dgm:prSet/>
      <dgm:spPr/>
      <dgm:t>
        <a:bodyPr/>
        <a:lstStyle/>
        <a:p>
          <a:endParaRPr lang="en-US"/>
        </a:p>
      </dgm:t>
    </dgm:pt>
    <dgm:pt modelId="{AB97E732-4CC2-4A9D-8DF2-1B76A55C4384}" type="sibTrans" cxnId="{32D8210B-A6FA-44C3-A68D-7B716EF959ED}">
      <dgm:prSet/>
      <dgm:spPr/>
      <dgm:t>
        <a:bodyPr/>
        <a:lstStyle/>
        <a:p>
          <a:endParaRPr lang="en-US"/>
        </a:p>
      </dgm:t>
    </dgm:pt>
    <dgm:pt modelId="{A47D5B3A-BDE1-4938-BB83-F5DF709F4AA3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Cleanup (Zip Delete on Server)</a:t>
          </a:r>
          <a:endParaRPr lang="en-US"/>
        </a:p>
      </dgm:t>
    </dgm:pt>
    <dgm:pt modelId="{82A53F94-0F5E-426E-B1BA-AB7FC503DDA5}" type="parTrans" cxnId="{FCFEB9D2-6D0A-4FA8-A292-92512FD298BF}">
      <dgm:prSet/>
      <dgm:spPr/>
      <dgm:t>
        <a:bodyPr/>
        <a:lstStyle/>
        <a:p>
          <a:endParaRPr lang="en-US"/>
        </a:p>
      </dgm:t>
    </dgm:pt>
    <dgm:pt modelId="{5EAF98D0-BF60-4949-9A0C-6738C799E0CA}" type="sibTrans" cxnId="{FCFEB9D2-6D0A-4FA8-A292-92512FD298BF}">
      <dgm:prSet/>
      <dgm:spPr/>
      <dgm:t>
        <a:bodyPr/>
        <a:lstStyle/>
        <a:p>
          <a:endParaRPr lang="en-US"/>
        </a:p>
      </dgm:t>
    </dgm:pt>
    <dgm:pt modelId="{AF9244AF-62E8-483B-98CC-17F60A62EDDD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Umleitung/Message </a:t>
          </a:r>
          <a:r>
            <a:rPr lang="de-DE" dirty="0" err="1"/>
            <a:t>as</a:t>
          </a:r>
          <a:r>
            <a:rPr lang="de-DE" dirty="0"/>
            <a:t> </a:t>
          </a:r>
          <a:r>
            <a:rPr lang="de-DE" dirty="0" err="1"/>
            <a:t>popup</a:t>
          </a:r>
          <a:r>
            <a:rPr lang="de-DE" dirty="0"/>
            <a:t>(</a:t>
          </a:r>
          <a:r>
            <a:rPr lang="de-DE" dirty="0" err="1"/>
            <a:t>as</a:t>
          </a:r>
          <a:r>
            <a:rPr lang="de-DE" dirty="0"/>
            <a:t> </a:t>
          </a:r>
          <a:r>
            <a:rPr lang="de-DE" dirty="0" err="1"/>
            <a:t>seen</a:t>
          </a:r>
          <a:r>
            <a:rPr lang="de-DE" dirty="0"/>
            <a:t> in </a:t>
          </a:r>
          <a:r>
            <a:rPr lang="de-DE" dirty="0" err="1"/>
            <a:t>screenshot</a:t>
          </a:r>
          <a:r>
            <a:rPr lang="de-DE" dirty="0"/>
            <a:t> </a:t>
          </a:r>
          <a:r>
            <a:rPr lang="de-DE" dirty="0" err="1"/>
            <a:t>below</a:t>
          </a:r>
          <a:r>
            <a:rPr lang="de-DE" dirty="0"/>
            <a:t>)</a:t>
          </a:r>
          <a:endParaRPr lang="en-US" dirty="0"/>
        </a:p>
      </dgm:t>
    </dgm:pt>
    <dgm:pt modelId="{9B421406-E701-4237-996D-BCA7ED68C524}" type="parTrans" cxnId="{6D712598-D0A6-4A91-951F-E4F54279C64F}">
      <dgm:prSet/>
      <dgm:spPr/>
      <dgm:t>
        <a:bodyPr/>
        <a:lstStyle/>
        <a:p>
          <a:endParaRPr lang="en-US"/>
        </a:p>
      </dgm:t>
    </dgm:pt>
    <dgm:pt modelId="{6CCB2B58-9AFC-441C-87E2-1AFE3B79F425}" type="sibTrans" cxnId="{6D712598-D0A6-4A91-951F-E4F54279C64F}">
      <dgm:prSet/>
      <dgm:spPr/>
      <dgm:t>
        <a:bodyPr/>
        <a:lstStyle/>
        <a:p>
          <a:endParaRPr lang="en-US"/>
        </a:p>
      </dgm:t>
    </dgm:pt>
    <dgm:pt modelId="{3E667C20-F0D8-4247-8B68-2B781BAE736F}" type="pres">
      <dgm:prSet presAssocID="{3A34B48D-84E4-4AF9-9DD7-727333AA3604}" presName="root" presStyleCnt="0">
        <dgm:presLayoutVars>
          <dgm:dir/>
          <dgm:resizeHandles val="exact"/>
        </dgm:presLayoutVars>
      </dgm:prSet>
      <dgm:spPr/>
    </dgm:pt>
    <dgm:pt modelId="{C96EAA87-F3F7-4C2B-B5D8-1A81C7112880}" type="pres">
      <dgm:prSet presAssocID="{9EEB9335-2044-4174-843B-B4AF21728615}" presName="compNode" presStyleCnt="0"/>
      <dgm:spPr/>
    </dgm:pt>
    <dgm:pt modelId="{1DE99E02-12F3-47BD-8B4D-7D12AF530E77}" type="pres">
      <dgm:prSet presAssocID="{9EEB9335-2044-4174-843B-B4AF2172861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0DABFBCE-9A07-4D6F-BAF0-8D6C64F1B8F3}" type="pres">
      <dgm:prSet presAssocID="{9EEB9335-2044-4174-843B-B4AF21728615}" presName="iconSpace" presStyleCnt="0"/>
      <dgm:spPr/>
    </dgm:pt>
    <dgm:pt modelId="{F846E22A-A2F4-4D03-A1F2-6F41BCFBFA4D}" type="pres">
      <dgm:prSet presAssocID="{9EEB9335-2044-4174-843B-B4AF21728615}" presName="parTx" presStyleLbl="revTx" presStyleIdx="0" presStyleCnt="4">
        <dgm:presLayoutVars>
          <dgm:chMax val="0"/>
          <dgm:chPref val="0"/>
        </dgm:presLayoutVars>
      </dgm:prSet>
      <dgm:spPr/>
    </dgm:pt>
    <dgm:pt modelId="{EAC66C7D-B15E-441A-BC5C-D9C017A7F87A}" type="pres">
      <dgm:prSet presAssocID="{9EEB9335-2044-4174-843B-B4AF21728615}" presName="txSpace" presStyleCnt="0"/>
      <dgm:spPr/>
    </dgm:pt>
    <dgm:pt modelId="{41DB2586-9721-4547-A10A-ABB4F5944DC7}" type="pres">
      <dgm:prSet presAssocID="{9EEB9335-2044-4174-843B-B4AF21728615}" presName="desTx" presStyleLbl="revTx" presStyleIdx="1" presStyleCnt="4">
        <dgm:presLayoutVars/>
      </dgm:prSet>
      <dgm:spPr/>
    </dgm:pt>
    <dgm:pt modelId="{41C3C689-73C2-467A-AF4F-DC889AEC5E0B}" type="pres">
      <dgm:prSet presAssocID="{E3299921-C9AF-4F0C-B269-025208EBFB19}" presName="sibTrans" presStyleCnt="0"/>
      <dgm:spPr/>
    </dgm:pt>
    <dgm:pt modelId="{9BC8EB71-3EFF-495D-B33F-68722C552C04}" type="pres">
      <dgm:prSet presAssocID="{907602E5-2DE7-4A83-BC11-C56967B3348F}" presName="compNode" presStyleCnt="0"/>
      <dgm:spPr/>
    </dgm:pt>
    <dgm:pt modelId="{B91727C4-F730-4E43-8883-B2FA3FFD02EA}" type="pres">
      <dgm:prSet presAssocID="{907602E5-2DE7-4A83-BC11-C56967B3348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99BB922-9969-41AA-848F-B20A818425FC}" type="pres">
      <dgm:prSet presAssocID="{907602E5-2DE7-4A83-BC11-C56967B3348F}" presName="iconSpace" presStyleCnt="0"/>
      <dgm:spPr/>
    </dgm:pt>
    <dgm:pt modelId="{43FFAD9A-D9AB-42C3-941F-D51AD25990E4}" type="pres">
      <dgm:prSet presAssocID="{907602E5-2DE7-4A83-BC11-C56967B3348F}" presName="parTx" presStyleLbl="revTx" presStyleIdx="2" presStyleCnt="4">
        <dgm:presLayoutVars>
          <dgm:chMax val="0"/>
          <dgm:chPref val="0"/>
        </dgm:presLayoutVars>
      </dgm:prSet>
      <dgm:spPr/>
    </dgm:pt>
    <dgm:pt modelId="{FFDEE0FE-E852-4612-BD85-E87307A48FBC}" type="pres">
      <dgm:prSet presAssocID="{907602E5-2DE7-4A83-BC11-C56967B3348F}" presName="txSpace" presStyleCnt="0"/>
      <dgm:spPr/>
    </dgm:pt>
    <dgm:pt modelId="{25F30CA6-4E83-42EF-990F-154998194C0D}" type="pres">
      <dgm:prSet presAssocID="{907602E5-2DE7-4A83-BC11-C56967B3348F}" presName="desTx" presStyleLbl="revTx" presStyleIdx="3" presStyleCnt="4">
        <dgm:presLayoutVars/>
      </dgm:prSet>
      <dgm:spPr/>
    </dgm:pt>
  </dgm:ptLst>
  <dgm:cxnLst>
    <dgm:cxn modelId="{585CA209-A32F-4DE1-8094-158023C9494D}" srcId="{3A34B48D-84E4-4AF9-9DD7-727333AA3604}" destId="{9EEB9335-2044-4174-843B-B4AF21728615}" srcOrd="0" destOrd="0" parTransId="{6860D595-DEB2-4ADA-BE85-694E39963FBA}" sibTransId="{E3299921-C9AF-4F0C-B269-025208EBFB19}"/>
    <dgm:cxn modelId="{32D8210B-A6FA-44C3-A68D-7B716EF959ED}" srcId="{907602E5-2DE7-4A83-BC11-C56967B3348F}" destId="{502CC4CA-1140-4F5E-B477-34C4D69993FC}" srcOrd="0" destOrd="0" parTransId="{9639F3AD-A47E-4F9A-BD43-15241D3445BB}" sibTransId="{AB97E732-4CC2-4A9D-8DF2-1B76A55C4384}"/>
    <dgm:cxn modelId="{46988122-E84A-43BC-82B5-D2DB7A58FE62}" type="presOf" srcId="{907602E5-2DE7-4A83-BC11-C56967B3348F}" destId="{43FFAD9A-D9AB-42C3-941F-D51AD25990E4}" srcOrd="0" destOrd="0" presId="urn:microsoft.com/office/officeart/2018/2/layout/IconLabelDescriptionList"/>
    <dgm:cxn modelId="{9093F425-4CC9-4BD3-92E8-37B03B8BF35A}" type="presOf" srcId="{9EEB9335-2044-4174-843B-B4AF21728615}" destId="{F846E22A-A2F4-4D03-A1F2-6F41BCFBFA4D}" srcOrd="0" destOrd="0" presId="urn:microsoft.com/office/officeart/2018/2/layout/IconLabelDescriptionList"/>
    <dgm:cxn modelId="{97C9AE37-F264-4373-959A-7C95576537F3}" srcId="{9EEB9335-2044-4174-843B-B4AF21728615}" destId="{2B8505D4-FAEE-441D-8B00-916CF60C5F28}" srcOrd="0" destOrd="0" parTransId="{FFC653DA-11E3-4C6E-A978-AC471289F97B}" sibTransId="{CB002F9E-CC6A-4C2D-B89F-E59CB6C6C54A}"/>
    <dgm:cxn modelId="{56CFEA3B-7616-48B8-8932-61BEAAFEEFF1}" type="presOf" srcId="{C2EF93CD-7FA9-463A-849F-ED5406B4C9D4}" destId="{41DB2586-9721-4547-A10A-ABB4F5944DC7}" srcOrd="0" destOrd="1" presId="urn:microsoft.com/office/officeart/2018/2/layout/IconLabelDescriptionList"/>
    <dgm:cxn modelId="{9F5A6A66-8C27-4C84-9103-CBE05F263B68}" type="presOf" srcId="{3A34B48D-84E4-4AF9-9DD7-727333AA3604}" destId="{3E667C20-F0D8-4247-8B68-2B781BAE736F}" srcOrd="0" destOrd="0" presId="urn:microsoft.com/office/officeart/2018/2/layout/IconLabelDescriptionList"/>
    <dgm:cxn modelId="{A6467B6B-36AF-4AC8-A745-6615E11E9C5F}" type="presOf" srcId="{A47D5B3A-BDE1-4938-BB83-F5DF709F4AA3}" destId="{25F30CA6-4E83-42EF-990F-154998194C0D}" srcOrd="0" destOrd="1" presId="urn:microsoft.com/office/officeart/2018/2/layout/IconLabelDescriptionList"/>
    <dgm:cxn modelId="{56805D74-8174-4046-B82C-89B6D43810C5}" type="presOf" srcId="{2B8505D4-FAEE-441D-8B00-916CF60C5F28}" destId="{41DB2586-9721-4547-A10A-ABB4F5944DC7}" srcOrd="0" destOrd="0" presId="urn:microsoft.com/office/officeart/2018/2/layout/IconLabelDescriptionList"/>
    <dgm:cxn modelId="{66CEE486-6EBA-4B7D-A186-32CEE82E25DB}" type="presOf" srcId="{502CC4CA-1140-4F5E-B477-34C4D69993FC}" destId="{25F30CA6-4E83-42EF-990F-154998194C0D}" srcOrd="0" destOrd="0" presId="urn:microsoft.com/office/officeart/2018/2/layout/IconLabelDescriptionList"/>
    <dgm:cxn modelId="{6D712598-D0A6-4A91-951F-E4F54279C64F}" srcId="{907602E5-2DE7-4A83-BC11-C56967B3348F}" destId="{AF9244AF-62E8-483B-98CC-17F60A62EDDD}" srcOrd="2" destOrd="0" parTransId="{9B421406-E701-4237-996D-BCA7ED68C524}" sibTransId="{6CCB2B58-9AFC-441C-87E2-1AFE3B79F425}"/>
    <dgm:cxn modelId="{798F87C9-0703-4490-A428-D514A0D68B1D}" type="presOf" srcId="{AF9244AF-62E8-483B-98CC-17F60A62EDDD}" destId="{25F30CA6-4E83-42EF-990F-154998194C0D}" srcOrd="0" destOrd="2" presId="urn:microsoft.com/office/officeart/2018/2/layout/IconLabelDescriptionList"/>
    <dgm:cxn modelId="{FCFEB9D2-6D0A-4FA8-A292-92512FD298BF}" srcId="{907602E5-2DE7-4A83-BC11-C56967B3348F}" destId="{A47D5B3A-BDE1-4938-BB83-F5DF709F4AA3}" srcOrd="1" destOrd="0" parTransId="{82A53F94-0F5E-426E-B1BA-AB7FC503DDA5}" sibTransId="{5EAF98D0-BF60-4949-9A0C-6738C799E0CA}"/>
    <dgm:cxn modelId="{382867EA-4172-4DDC-87E3-40AE3E5CA469}" srcId="{9EEB9335-2044-4174-843B-B4AF21728615}" destId="{C2EF93CD-7FA9-463A-849F-ED5406B4C9D4}" srcOrd="1" destOrd="0" parTransId="{DA4BBDDC-5A77-4CDF-A06E-64C64AA9F58D}" sibTransId="{FD3C18E6-E449-413F-9349-19F4DAC5498C}"/>
    <dgm:cxn modelId="{C6DD95EA-CB01-4E57-B2F8-DBCF5087234C}" srcId="{3A34B48D-84E4-4AF9-9DD7-727333AA3604}" destId="{907602E5-2DE7-4A83-BC11-C56967B3348F}" srcOrd="1" destOrd="0" parTransId="{8EC3CD3D-30CD-4FA5-93E4-9D44B9CEE603}" sibTransId="{074E8F4A-C95A-448E-BE6C-1D57B265594F}"/>
    <dgm:cxn modelId="{BF470665-C25D-4BFF-8E20-2E9C5C8E405B}" type="presParOf" srcId="{3E667C20-F0D8-4247-8B68-2B781BAE736F}" destId="{C96EAA87-F3F7-4C2B-B5D8-1A81C7112880}" srcOrd="0" destOrd="0" presId="urn:microsoft.com/office/officeart/2018/2/layout/IconLabelDescriptionList"/>
    <dgm:cxn modelId="{D22B9600-7E52-42B2-859E-8E6317E305E3}" type="presParOf" srcId="{C96EAA87-F3F7-4C2B-B5D8-1A81C7112880}" destId="{1DE99E02-12F3-47BD-8B4D-7D12AF530E77}" srcOrd="0" destOrd="0" presId="urn:microsoft.com/office/officeart/2018/2/layout/IconLabelDescriptionList"/>
    <dgm:cxn modelId="{6330841A-5A07-4764-8FD8-11AF6888A1FA}" type="presParOf" srcId="{C96EAA87-F3F7-4C2B-B5D8-1A81C7112880}" destId="{0DABFBCE-9A07-4D6F-BAF0-8D6C64F1B8F3}" srcOrd="1" destOrd="0" presId="urn:microsoft.com/office/officeart/2018/2/layout/IconLabelDescriptionList"/>
    <dgm:cxn modelId="{E1944DCD-4C6F-4910-BD1A-56B80B9BE9CB}" type="presParOf" srcId="{C96EAA87-F3F7-4C2B-B5D8-1A81C7112880}" destId="{F846E22A-A2F4-4D03-A1F2-6F41BCFBFA4D}" srcOrd="2" destOrd="0" presId="urn:microsoft.com/office/officeart/2018/2/layout/IconLabelDescriptionList"/>
    <dgm:cxn modelId="{80803C38-4582-423F-B982-BAF25C4ABB11}" type="presParOf" srcId="{C96EAA87-F3F7-4C2B-B5D8-1A81C7112880}" destId="{EAC66C7D-B15E-441A-BC5C-D9C017A7F87A}" srcOrd="3" destOrd="0" presId="urn:microsoft.com/office/officeart/2018/2/layout/IconLabelDescriptionList"/>
    <dgm:cxn modelId="{4BA2E851-6184-49C4-AA7F-835418C3AE98}" type="presParOf" srcId="{C96EAA87-F3F7-4C2B-B5D8-1A81C7112880}" destId="{41DB2586-9721-4547-A10A-ABB4F5944DC7}" srcOrd="4" destOrd="0" presId="urn:microsoft.com/office/officeart/2018/2/layout/IconLabelDescriptionList"/>
    <dgm:cxn modelId="{0E34DEDA-62C3-479E-B4F3-D4269401C146}" type="presParOf" srcId="{3E667C20-F0D8-4247-8B68-2B781BAE736F}" destId="{41C3C689-73C2-467A-AF4F-DC889AEC5E0B}" srcOrd="1" destOrd="0" presId="urn:microsoft.com/office/officeart/2018/2/layout/IconLabelDescriptionList"/>
    <dgm:cxn modelId="{0B1ACFA8-CF9C-4233-BB12-30A61334CF3A}" type="presParOf" srcId="{3E667C20-F0D8-4247-8B68-2B781BAE736F}" destId="{9BC8EB71-3EFF-495D-B33F-68722C552C04}" srcOrd="2" destOrd="0" presId="urn:microsoft.com/office/officeart/2018/2/layout/IconLabelDescriptionList"/>
    <dgm:cxn modelId="{75E1AB97-71C2-454D-A42F-14D20D714928}" type="presParOf" srcId="{9BC8EB71-3EFF-495D-B33F-68722C552C04}" destId="{B91727C4-F730-4E43-8883-B2FA3FFD02EA}" srcOrd="0" destOrd="0" presId="urn:microsoft.com/office/officeart/2018/2/layout/IconLabelDescriptionList"/>
    <dgm:cxn modelId="{8F861722-D21B-4E48-BD04-D912D490F6E3}" type="presParOf" srcId="{9BC8EB71-3EFF-495D-B33F-68722C552C04}" destId="{299BB922-9969-41AA-848F-B20A818425FC}" srcOrd="1" destOrd="0" presId="urn:microsoft.com/office/officeart/2018/2/layout/IconLabelDescriptionList"/>
    <dgm:cxn modelId="{49E2485F-C3C8-4BC0-89E5-A31936646F57}" type="presParOf" srcId="{9BC8EB71-3EFF-495D-B33F-68722C552C04}" destId="{43FFAD9A-D9AB-42C3-941F-D51AD25990E4}" srcOrd="2" destOrd="0" presId="urn:microsoft.com/office/officeart/2018/2/layout/IconLabelDescriptionList"/>
    <dgm:cxn modelId="{DCF6B901-B8F6-43EC-8341-7B4F576C6572}" type="presParOf" srcId="{9BC8EB71-3EFF-495D-B33F-68722C552C04}" destId="{FFDEE0FE-E852-4612-BD85-E87307A48FBC}" srcOrd="3" destOrd="0" presId="urn:microsoft.com/office/officeart/2018/2/layout/IconLabelDescriptionList"/>
    <dgm:cxn modelId="{1217E51A-E9C0-496A-9A84-53049391ED96}" type="presParOf" srcId="{9BC8EB71-3EFF-495D-B33F-68722C552C04}" destId="{25F30CA6-4E83-42EF-990F-154998194C0D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E99E02-12F3-47BD-8B4D-7D12AF530E77}">
      <dsp:nvSpPr>
        <dsp:cNvPr id="0" name=""/>
        <dsp:cNvSpPr/>
      </dsp:nvSpPr>
      <dsp:spPr>
        <a:xfrm>
          <a:off x="559800" y="359951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46E22A-A2F4-4D03-A1F2-6F41BCFBFA4D}">
      <dsp:nvSpPr>
        <dsp:cNvPr id="0" name=""/>
        <dsp:cNvSpPr/>
      </dsp:nvSpPr>
      <dsp:spPr>
        <a:xfrm>
          <a:off x="559800" y="202810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2800" kern="1200" dirty="0"/>
            <a:t>Problem Download: </a:t>
          </a:r>
          <a:endParaRPr lang="en-US" sz="2800" kern="1200" dirty="0"/>
        </a:p>
      </dsp:txBody>
      <dsp:txXfrm>
        <a:off x="559800" y="2028103"/>
        <a:ext cx="4320000" cy="648000"/>
      </dsp:txXfrm>
    </dsp:sp>
    <dsp:sp modelId="{41DB2586-9721-4547-A10A-ABB4F5944DC7}">
      <dsp:nvSpPr>
        <dsp:cNvPr id="0" name=""/>
        <dsp:cNvSpPr/>
      </dsp:nvSpPr>
      <dsp:spPr>
        <a:xfrm>
          <a:off x="559800" y="2748732"/>
          <a:ext cx="4320000" cy="1242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de-DE" sz="1700" kern="1200" dirty="0" err="1"/>
            <a:t>image</a:t>
          </a:r>
          <a:r>
            <a:rPr lang="de-DE" sz="1700" kern="1200" dirty="0"/>
            <a:t> </a:t>
          </a:r>
          <a:r>
            <a:rPr lang="de-DE" sz="1700" kern="1200" dirty="0" err="1"/>
            <a:t>select</a:t>
          </a:r>
          <a:r>
            <a:rPr lang="de-DE" sz="1700" kern="1200" dirty="0"/>
            <a:t> vs. All(</a:t>
          </a:r>
          <a:r>
            <a:rPr lang="de-DE" sz="1700" kern="1200" dirty="0" err="1"/>
            <a:t>zipped</a:t>
          </a:r>
          <a:r>
            <a:rPr lang="de-DE" sz="1700" kern="1200" dirty="0"/>
            <a:t>)</a:t>
          </a:r>
          <a:endParaRPr lang="en-US" sz="1700" kern="1200" dirty="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download</a:t>
          </a:r>
          <a:r>
            <a:rPr lang="de-DE" sz="1700" kern="1200" dirty="0"/>
            <a:t> </a:t>
          </a:r>
          <a:r>
            <a:rPr lang="de-DE" sz="1700" kern="1200" dirty="0" err="1"/>
            <a:t>folder</a:t>
          </a:r>
          <a:r>
            <a:rPr lang="de-DE" sz="1700" kern="1200" dirty="0"/>
            <a:t> </a:t>
          </a:r>
          <a:r>
            <a:rPr lang="de-DE" sz="1700" kern="1200" dirty="0" err="1"/>
            <a:t>selection</a:t>
          </a:r>
          <a:endParaRPr lang="en-US" sz="1700" kern="1200" dirty="0"/>
        </a:p>
      </dsp:txBody>
      <dsp:txXfrm>
        <a:off x="559800" y="2748732"/>
        <a:ext cx="4320000" cy="1242654"/>
      </dsp:txXfrm>
    </dsp:sp>
    <dsp:sp modelId="{B91727C4-F730-4E43-8883-B2FA3FFD02EA}">
      <dsp:nvSpPr>
        <dsp:cNvPr id="0" name=""/>
        <dsp:cNvSpPr/>
      </dsp:nvSpPr>
      <dsp:spPr>
        <a:xfrm>
          <a:off x="5635800" y="359951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FFAD9A-D9AB-42C3-941F-D51AD25990E4}">
      <dsp:nvSpPr>
        <dsp:cNvPr id="0" name=""/>
        <dsp:cNvSpPr/>
      </dsp:nvSpPr>
      <dsp:spPr>
        <a:xfrm>
          <a:off x="5635800" y="202810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2800" kern="1200" dirty="0"/>
            <a:t>Verbesserungen:</a:t>
          </a:r>
          <a:endParaRPr lang="en-US" sz="2800" kern="1200" dirty="0"/>
        </a:p>
      </dsp:txBody>
      <dsp:txXfrm>
        <a:off x="5635800" y="2028103"/>
        <a:ext cx="4320000" cy="648000"/>
      </dsp:txXfrm>
    </dsp:sp>
    <dsp:sp modelId="{25F30CA6-4E83-42EF-990F-154998194C0D}">
      <dsp:nvSpPr>
        <dsp:cNvPr id="0" name=""/>
        <dsp:cNvSpPr/>
      </dsp:nvSpPr>
      <dsp:spPr>
        <a:xfrm>
          <a:off x="5635800" y="2748732"/>
          <a:ext cx="4320000" cy="1242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UI	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Cleanup (Zip Delete on Server)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Umleitung/Message </a:t>
          </a:r>
          <a:r>
            <a:rPr lang="de-DE" sz="1700" kern="1200" dirty="0" err="1"/>
            <a:t>as</a:t>
          </a:r>
          <a:r>
            <a:rPr lang="de-DE" sz="1700" kern="1200" dirty="0"/>
            <a:t> </a:t>
          </a:r>
          <a:r>
            <a:rPr lang="de-DE" sz="1700" kern="1200" dirty="0" err="1"/>
            <a:t>popup</a:t>
          </a:r>
          <a:r>
            <a:rPr lang="de-DE" sz="1700" kern="1200" dirty="0"/>
            <a:t>(</a:t>
          </a:r>
          <a:r>
            <a:rPr lang="de-DE" sz="1700" kern="1200" dirty="0" err="1"/>
            <a:t>as</a:t>
          </a:r>
          <a:r>
            <a:rPr lang="de-DE" sz="1700" kern="1200" dirty="0"/>
            <a:t> </a:t>
          </a:r>
          <a:r>
            <a:rPr lang="de-DE" sz="1700" kern="1200" dirty="0" err="1"/>
            <a:t>seen</a:t>
          </a:r>
          <a:r>
            <a:rPr lang="de-DE" sz="1700" kern="1200" dirty="0"/>
            <a:t> in </a:t>
          </a:r>
          <a:r>
            <a:rPr lang="de-DE" sz="1700" kern="1200" dirty="0" err="1"/>
            <a:t>screenshot</a:t>
          </a:r>
          <a:r>
            <a:rPr lang="de-DE" sz="1700" kern="1200" dirty="0"/>
            <a:t> </a:t>
          </a:r>
          <a:r>
            <a:rPr lang="de-DE" sz="1700" kern="1200" dirty="0" err="1"/>
            <a:t>below</a:t>
          </a:r>
          <a:r>
            <a:rPr lang="de-DE" sz="1700" kern="1200" dirty="0"/>
            <a:t>)</a:t>
          </a:r>
          <a:endParaRPr lang="en-US" sz="1700" kern="1200" dirty="0"/>
        </a:p>
      </dsp:txBody>
      <dsp:txXfrm>
        <a:off x="5635800" y="2748732"/>
        <a:ext cx="4320000" cy="1242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97538-C4E5-4F2A-FD06-196A85FA34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6308A1-0377-362F-B56F-51228490C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A8938-58F9-7DE1-9AEE-A758872EE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6472-8DB7-4269-9275-8B0847B94846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1F707-7CDF-85F9-00BA-6DAD69A0E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5255D-82B8-7A59-C6F9-E57FED203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0680-9472-4987-A3D3-ECA56E19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5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C88CB-1046-3666-997B-90CAC8817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6047E-2527-565B-753D-284061F5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95BFC-D500-3BEE-2B57-86E0265E8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6472-8DB7-4269-9275-8B0847B94846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DA6A5-1AF6-2E72-ADD7-BFB960E36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9F5C1-4131-C774-F605-D527E91D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0680-9472-4987-A3D3-ECA56E19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891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05BC95-59A5-B2B8-EEEF-6C6BB2C935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FDA8C4-2378-B6DF-2B5D-9205891BF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7A9C7-09EB-BA5E-2977-F705B933B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6472-8DB7-4269-9275-8B0847B94846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F9434-5712-2045-90D4-A7DF7D33B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C9DEA-8BAA-79C0-2F96-DC1B86E2B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0680-9472-4987-A3D3-ECA56E19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65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773AC-B1E3-9B16-8AE0-7B7245AC4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4595D-E750-D449-F519-B6880FF01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BB2D7-195F-4042-D57D-59E05D718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6472-8DB7-4269-9275-8B0847B94846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1F90D-BC86-ADF2-8350-CF2BEF91E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15A79-8738-899C-BB34-3C1994BCF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0680-9472-4987-A3D3-ECA56E19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84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43112-9C1A-439A-92CB-2D168D75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C2DB9-4D98-FF93-5748-8B0C645D7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40E42-08F7-42A2-C13E-F1538DF33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6472-8DB7-4269-9275-8B0847B94846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3D09C-8844-F10F-8670-34FE587A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A0E6E-6E78-5ADC-02DB-D7C4B823C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0680-9472-4987-A3D3-ECA56E19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19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C4CA7-47E0-DC7A-9102-66F1050DE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F35A8-22E9-3CC8-5F66-EC0490EE37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88B4A-7418-6CE3-F314-C78E267E1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1CC6B-60EB-0FAC-5C05-7559AD864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6472-8DB7-4269-9275-8B0847B94846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D8392-F0C0-481D-F809-6349B994C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8DADE-3DA9-0C17-F758-9BD0CA4A4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0680-9472-4987-A3D3-ECA56E19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98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52A91-1436-2CF5-AA22-46C5C225C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7BEE3-59E6-FC92-FC94-D6C583940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90A483-C567-CCF3-BA56-3A6B41CF2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ACF6AA-866E-19CD-DF30-2F68797F3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73F9B1-40E0-3BAE-336C-5A52B08FB5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30CBBD-B30C-F259-9C8E-20877C3AD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6472-8DB7-4269-9275-8B0847B94846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F10B95-A1BF-936F-8CF7-5931D4510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143C6D-BB45-9B5E-B8DF-548734CE1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0680-9472-4987-A3D3-ECA56E19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07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B114F-34F4-AE6A-2FA3-CBD1908DA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203DA-67C2-3773-6974-5830B4157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6472-8DB7-4269-9275-8B0847B94846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87946-9896-FF15-CA04-475B76D66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11A183-01F1-945E-8665-81E6B27E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0680-9472-4987-A3D3-ECA56E19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44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F138C2-07A3-7712-2ECC-B1FEB8AA9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6472-8DB7-4269-9275-8B0847B94846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D39E1B-ED18-B022-4CEF-A92835004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2F105E-A31E-C777-DEF1-84552452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0680-9472-4987-A3D3-ECA56E19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69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D663B-9404-81BA-DEE0-6FB5B8FD8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2AEA5-E624-3AB7-49EC-52F2F6B04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AACE5-2A4F-6526-1D13-4EBF1D2F9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CC341-09AA-728E-09DD-5C3320025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6472-8DB7-4269-9275-8B0847B94846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87E47D-D517-B9D0-4610-5374B7924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3E2C4-B6CF-AA18-FA77-03B801859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0680-9472-4987-A3D3-ECA56E19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08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743F6-02C0-B540-A88E-381D610F0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C4985B-DB32-35C3-A38E-791741CFCD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C4D812-95DB-7851-1D73-DAF6C9540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E3FAB8-55C6-EA11-157A-F642D5FC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6472-8DB7-4269-9275-8B0847B94846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A0372-19B0-B7B1-EA70-47FA909C1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A122B-71E5-EAA1-45D9-AFD093389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0680-9472-4987-A3D3-ECA56E19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831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22228B-1A47-6A38-DA1E-39B3B54F1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5C485-BF6F-F740-051C-7442A4FF8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8171B-C8FB-1363-CDAB-1CEF84A67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66472-8DB7-4269-9275-8B0847B94846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B4BE8-4583-6958-8C10-C962224A0F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08BCB-4DF2-3C5E-A3FF-07E6F7780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60680-9472-4987-A3D3-ECA56E19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7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10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12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14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36" name="Freeform: Shape 15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Freeform: Shape 18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Freeform: Shape 19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9" name="Freeform: Shape 20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0B56E29-CE35-34F3-F174-75407343D06A}"/>
              </a:ext>
            </a:extLst>
          </p:cNvPr>
          <p:cNvSpPr txBox="1"/>
          <p:nvPr/>
        </p:nvSpPr>
        <p:spPr>
          <a:xfrm>
            <a:off x="6430849" y="921964"/>
            <a:ext cx="5760846" cy="682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HTML &amp; </a:t>
            </a:r>
            <a:r>
              <a:rPr lang="en-US" sz="2400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css</a:t>
            </a:r>
            <a:r>
              <a:rPr lang="en-US" sz="2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code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395340-D3D9-E5EE-D79E-79D83534A557}"/>
              </a:ext>
            </a:extLst>
          </p:cNvPr>
          <p:cNvSpPr txBox="1"/>
          <p:nvPr/>
        </p:nvSpPr>
        <p:spPr>
          <a:xfrm>
            <a:off x="146496" y="921964"/>
            <a:ext cx="5760846" cy="682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HTML &amp; </a:t>
            </a:r>
            <a:r>
              <a:rPr lang="en-US" sz="2400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css</a:t>
            </a:r>
            <a:r>
              <a:rPr lang="en-US" sz="2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code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D56BBD3-9C2B-E61C-749A-C17AF236E1D4}"/>
              </a:ext>
            </a:extLst>
          </p:cNvPr>
          <p:cNvGrpSpPr/>
          <p:nvPr/>
        </p:nvGrpSpPr>
        <p:grpSpPr>
          <a:xfrm>
            <a:off x="7094260" y="1604043"/>
            <a:ext cx="4683381" cy="3316207"/>
            <a:chOff x="74999" y="933434"/>
            <a:chExt cx="4683381" cy="3316207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A742E208-CE99-38CD-AB22-8A3DE12F9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999" y="3325681"/>
              <a:ext cx="4675641" cy="535315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8101B8BC-FE09-DD6D-0397-F4CAFEB12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739" y="2812383"/>
              <a:ext cx="4667901" cy="495641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EEF10E97-2480-E3BE-5867-01A25BC16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479" y="933434"/>
              <a:ext cx="4667901" cy="1867161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A901AC3B-95A3-FC55-D054-C77EE963C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146" y="3877278"/>
              <a:ext cx="4670048" cy="372363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2A354F7-B000-45CF-3520-B4ECBC746629}"/>
              </a:ext>
            </a:extLst>
          </p:cNvPr>
          <p:cNvGrpSpPr/>
          <p:nvPr/>
        </p:nvGrpSpPr>
        <p:grpSpPr>
          <a:xfrm>
            <a:off x="414359" y="1604043"/>
            <a:ext cx="5901809" cy="3443284"/>
            <a:chOff x="6199712" y="991953"/>
            <a:chExt cx="5901809" cy="3443284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7AB1E59A-45E1-AA32-87F7-6CFE1B994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38883" y="1998655"/>
              <a:ext cx="5862638" cy="1061548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90267ED1-5452-37ED-1C1D-F54E2D3B53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38883" y="991953"/>
              <a:ext cx="5862638" cy="972004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05FB6F52-A858-A46E-5EAB-F104AD3B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238883" y="3094901"/>
              <a:ext cx="5862638" cy="653806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D7A14CA5-FF7F-0908-DDA3-1A14EF1647D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199712" y="3797798"/>
              <a:ext cx="5901809" cy="6374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1968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CBA40-99E6-B2B3-2E6A-9EE435D5B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Probleme, Vor/Nachteile, Verbesserungen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A881B40-458E-2B70-5A33-40E1A508FF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161941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6E7D7DB1-3C44-6E02-F37C-745B1402B3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2470" y="5687135"/>
            <a:ext cx="2567717" cy="6247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97792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D5DA0-5556-093B-8B06-9B0DD64EF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D6685-8600-5E4D-0C7B-97189A609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D32364-61F6-4907-08FE-344F5D7F0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82" y="0"/>
            <a:ext cx="11191635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628301-70D1-F13E-5E53-C4970DB2589E}"/>
              </a:ext>
            </a:extLst>
          </p:cNvPr>
          <p:cNvSpPr txBox="1"/>
          <p:nvPr/>
        </p:nvSpPr>
        <p:spPr>
          <a:xfrm>
            <a:off x="11496892" y="365125"/>
            <a:ext cx="38985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highlight>
                  <a:srgbClr val="000000"/>
                </a:highlight>
              </a:rPr>
              <a:t>UI</a:t>
            </a:r>
            <a:endParaRPr lang="en-US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27241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D5DA0-5556-093B-8B06-9B0DD64EF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D6685-8600-5E4D-0C7B-97189A609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48B098-4B06-031C-E680-857F91B4A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092" y="-10976"/>
            <a:ext cx="10419816" cy="68689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061ACD-8F48-3774-96B2-70FE98EFC162}"/>
              </a:ext>
            </a:extLst>
          </p:cNvPr>
          <p:cNvSpPr txBox="1"/>
          <p:nvPr/>
        </p:nvSpPr>
        <p:spPr>
          <a:xfrm>
            <a:off x="11496892" y="365125"/>
            <a:ext cx="38985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highlight>
                  <a:srgbClr val="000000"/>
                </a:highlight>
              </a:rPr>
              <a:t>UI</a:t>
            </a:r>
            <a:endParaRPr lang="en-US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45920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C1AEB-A1B7-36AD-2320-15612F8D3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AB3A5-55A1-C157-E440-878083144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8365D1-1B56-C656-8B47-F4BBE67AC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331"/>
            <a:ext cx="12192000" cy="66873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7B739A-7034-DCE8-A885-DDE362B3B161}"/>
              </a:ext>
            </a:extLst>
          </p:cNvPr>
          <p:cNvSpPr txBox="1"/>
          <p:nvPr/>
        </p:nvSpPr>
        <p:spPr>
          <a:xfrm>
            <a:off x="11496892" y="365125"/>
            <a:ext cx="38985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highlight>
                  <a:srgbClr val="000000"/>
                </a:highlight>
              </a:rPr>
              <a:t>UI</a:t>
            </a:r>
            <a:endParaRPr lang="en-US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53359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868F5-4AF5-1281-6DFD-65F6BA6BB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FEB63-39FC-632B-72C4-B9E586EF1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532B40-FAFF-C832-1F59-9DC81E128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310" y="0"/>
            <a:ext cx="1011338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87C866-CA25-FA9A-77F9-A739F8A01A74}"/>
              </a:ext>
            </a:extLst>
          </p:cNvPr>
          <p:cNvSpPr txBox="1"/>
          <p:nvPr/>
        </p:nvSpPr>
        <p:spPr>
          <a:xfrm>
            <a:off x="11496892" y="365125"/>
            <a:ext cx="38985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highlight>
                  <a:srgbClr val="000000"/>
                </a:highlight>
              </a:rPr>
              <a:t>UI</a:t>
            </a:r>
            <a:endParaRPr lang="en-US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12883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17C98-E3B7-C1BB-1967-336D7EB03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55112-245E-CA41-2810-930094DCB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7F5A7D-9027-E783-2D73-21B0B6F49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58" y="0"/>
            <a:ext cx="10676842" cy="68294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4EF7E3-724B-C9E4-BBDD-19E39594EACF}"/>
              </a:ext>
            </a:extLst>
          </p:cNvPr>
          <p:cNvSpPr txBox="1"/>
          <p:nvPr/>
        </p:nvSpPr>
        <p:spPr>
          <a:xfrm>
            <a:off x="11496892" y="365125"/>
            <a:ext cx="38985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highlight>
                  <a:srgbClr val="000000"/>
                </a:highlight>
              </a:rPr>
              <a:t>UI</a:t>
            </a:r>
            <a:endParaRPr lang="en-US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19829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Probleme, Vor/Nachteile, Verbesserungen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 Held</dc:creator>
  <cp:lastModifiedBy>Stefan Held</cp:lastModifiedBy>
  <cp:revision>3</cp:revision>
  <dcterms:created xsi:type="dcterms:W3CDTF">2023-01-17T12:34:09Z</dcterms:created>
  <dcterms:modified xsi:type="dcterms:W3CDTF">2023-01-17T15:34:15Z</dcterms:modified>
</cp:coreProperties>
</file>