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7538-C4E5-4F2A-FD06-196A85FA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08A1-0377-362F-B56F-51228490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8938-58F9-7DE1-9AEE-A758872E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F707-7CDF-85F9-00BA-6DAD69A0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255D-82B8-7A59-C6F9-E57FED2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8CB-1046-3666-997B-90CAC8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6047E-2527-565B-753D-284061F5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BFC-D500-3BEE-2B57-86E0265E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A6A5-1AF6-2E72-ADD7-BFB960E3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F5C1-4131-C774-F605-D527E91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5BC95-59A5-B2B8-EEEF-6C6BB2C9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A8C4-2378-B6DF-2B5D-9205891B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A9C7-09EB-BA5E-2977-F705B933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9434-5712-2045-90D4-A7DF7D33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9DEA-8BAA-79C0-2F96-DC1B86E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AC-B1E3-9B16-8AE0-7B7245AC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595D-E750-D449-F519-B6880FF0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2D7-195F-4042-D57D-59E05D7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90D-BC86-ADF2-8350-CF2BEF91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5A79-8738-899C-BB34-3C1994B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112-9C1A-439A-92CB-2D168D75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2DB9-4D98-FF93-5748-8B0C645D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0E42-08F7-42A2-C13E-F1538DF3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D09C-8844-F10F-8670-34FE587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0E6E-6E78-5ADC-02DB-D7C4B823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CA7-47E0-DC7A-9102-66F1050D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35A8-22E9-3CC8-5F66-EC0490EE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88B4A-7418-6CE3-F314-C78E267E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C6B-60EB-0FAC-5C05-7559AD8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8392-F0C0-481D-F809-6349B994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DADE-3DA9-0C17-F758-9BD0CA4A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91-1436-2CF5-AA22-46C5C22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BEE3-59E6-FC92-FC94-D6C58394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A483-C567-CCF3-BA56-3A6B41CF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F6AA-866E-19CD-DF30-2F68797F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3F9B1-40E0-3BAE-336C-5A52B08F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CBBD-B30C-F259-9C8E-20877C3A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0B95-A1BF-936F-8CF7-5931D451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3C6D-BB45-9B5E-B8DF-548734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114F-34F4-AE6A-2FA3-CBD1908D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03DA-67C2-3773-6974-5830B41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87946-9896-FF15-CA04-475B76D6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A183-01F1-945E-8665-81E6B27E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38C2-07A3-7712-2ECC-B1FEB8A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39E1B-ED18-B022-4CEF-A928350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105E-A31E-C777-DEF1-8455245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63B-9404-81BA-DEE0-6FB5B8FD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EA5-E624-3AB7-49EC-52F2F6B0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ACE5-2A4F-6526-1D13-4EBF1D2F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C341-09AA-728E-09DD-5C33200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E47D-D517-B9D0-4610-5374B79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E2C4-B6CF-AA18-FA77-03B8018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3F6-02C0-B540-A88E-381D610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4985B-DB32-35C3-A38E-791741CF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D812-95DB-7851-1D73-DAF6C954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FAB8-55C6-EA11-157A-F642D5F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0372-19B0-B7B1-EA70-47FA909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122B-71E5-EAA1-45D9-AFD09338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2228B-1A47-6A38-DA1E-39B3B54F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C485-BF6F-F740-051C-7442A4FF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171B-C8FB-1363-CDAB-1CEF84A67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4BE8-4583-6958-8C10-C96222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8BCB-4DF2-3C5E-A3FF-07E6F778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4BA-97DF-CBE6-8FDB-EF551B329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34717-50A2-57A1-9427-CE1544A18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A5242-86DC-DF76-4850-F1A6E6DB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3" y="2533576"/>
            <a:ext cx="5325218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D52D4-FFD5-FB0B-A424-27BACD05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3" y="1880099"/>
            <a:ext cx="6011114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6AA99-6191-FE94-18FA-E313B0103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002"/>
            <a:ext cx="4667901" cy="1867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0D6C8-4DB8-675E-0D96-DEACE3F9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2" y="2307644"/>
            <a:ext cx="5862638" cy="1061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A9ED7-F3C2-AAAD-F555-BD8A008B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425" y="10645"/>
            <a:ext cx="7297168" cy="1209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E84D9-ACF8-ED25-674E-B13E4DEB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0368"/>
            <a:ext cx="5734850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F7CC7-E91C-65B6-06C4-C127E96B6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362" y="3429000"/>
            <a:ext cx="6406806" cy="7144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246134-0DB0-F1DD-5641-633BA74C1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9" y="5426726"/>
            <a:ext cx="1023127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A40-99E6-B2B3-2E6A-9EE435D5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Probleme, Vor/Nachteile, Verbesserungen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527-460C-EE59-20CC-824A09C1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Download: </a:t>
            </a:r>
          </a:p>
          <a:p>
            <a:pPr lvl="1"/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vs. All(</a:t>
            </a:r>
            <a:r>
              <a:rPr lang="de-DE" dirty="0" err="1"/>
              <a:t>zipped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de-DE" dirty="0"/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UI	</a:t>
            </a:r>
          </a:p>
          <a:p>
            <a:pPr lvl="1"/>
            <a:r>
              <a:rPr lang="de-DE" dirty="0" err="1"/>
              <a:t>Cleanup</a:t>
            </a:r>
            <a:r>
              <a:rPr lang="de-DE" dirty="0"/>
              <a:t> (Zip Delete on Server)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9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Probleme, Vor/Nachteile, Verbesserungen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Held</dc:creator>
  <cp:lastModifiedBy>Stefan Held</cp:lastModifiedBy>
  <cp:revision>1</cp:revision>
  <dcterms:created xsi:type="dcterms:W3CDTF">2023-01-17T12:34:09Z</dcterms:created>
  <dcterms:modified xsi:type="dcterms:W3CDTF">2023-01-17T12:38:30Z</dcterms:modified>
</cp:coreProperties>
</file>