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2" autoAdjust="0"/>
  </p:normalViewPr>
  <p:slideViewPr>
    <p:cSldViewPr>
      <p:cViewPr varScale="1">
        <p:scale>
          <a:sx n="69" d="100"/>
          <a:sy n="69" d="100"/>
        </p:scale>
        <p:origin x="-77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F2D3D-D548-42D6-966C-BAF7CCD22AEC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60C05-CCFA-45C8-A68C-06F40722C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8/9/10 – Miss now routes through Death Check even though it seems unnecessary at </a:t>
            </a:r>
            <a:r>
              <a:rPr lang="en-US" smtClean="0"/>
              <a:t>first glance because </a:t>
            </a:r>
            <a:r>
              <a:rPr lang="en-US" dirty="0" smtClean="0"/>
              <a:t>this simplifies the flow into Counterattack and</a:t>
            </a:r>
            <a:r>
              <a:rPr lang="en-US" baseline="0" dirty="0" smtClean="0"/>
              <a:t> Double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60C05-CCFA-45C8-A68C-06F40722C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5DE2-E328-458B-8B96-240B48546126}" type="datetimeFigureOut">
              <a:rPr lang="en-US" smtClean="0"/>
              <a:t>8/8/2010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E433-E8B2-4750-ABC5-87D312996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6858000" y="533400"/>
            <a:ext cx="13716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9144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3429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Hit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914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Critical Hit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1524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</a:t>
            </a:r>
            <a:endParaRPr lang="en-US" dirty="0"/>
          </a:p>
        </p:txBody>
      </p: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1371600" y="533400"/>
            <a:ext cx="304800" cy="5715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6" idx="1"/>
          </p:cNvCxnSpPr>
          <p:nvPr/>
        </p:nvCxnSpPr>
        <p:spPr>
          <a:xfrm>
            <a:off x="1371600" y="1104900"/>
            <a:ext cx="304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7" idx="1"/>
          </p:cNvCxnSpPr>
          <p:nvPr/>
        </p:nvCxnSpPr>
        <p:spPr>
          <a:xfrm>
            <a:off x="1371600" y="1104900"/>
            <a:ext cx="304800" cy="609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76600" y="62865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Damage</a:t>
            </a:r>
            <a:endParaRPr lang="en-US" dirty="0"/>
          </a:p>
        </p:txBody>
      </p:sp>
      <p:cxnSp>
        <p:nvCxnSpPr>
          <p:cNvPr id="20" name="Elbow Connector 19"/>
          <p:cNvCxnSpPr>
            <a:stCxn id="5" idx="3"/>
            <a:endCxn id="18" idx="1"/>
          </p:cNvCxnSpPr>
          <p:nvPr/>
        </p:nvCxnSpPr>
        <p:spPr>
          <a:xfrm>
            <a:off x="2895600" y="533400"/>
            <a:ext cx="381000" cy="285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3"/>
            <a:endCxn id="18" idx="1"/>
          </p:cNvCxnSpPr>
          <p:nvPr/>
        </p:nvCxnSpPr>
        <p:spPr>
          <a:xfrm flipV="1">
            <a:off x="2895600" y="819150"/>
            <a:ext cx="381000" cy="2857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00" y="5615986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181600" y="62865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Death Check</a:t>
            </a:r>
            <a:endParaRPr lang="en-US" dirty="0"/>
          </a:p>
        </p:txBody>
      </p:sp>
      <p:cxnSp>
        <p:nvCxnSpPr>
          <p:cNvPr id="38" name="Elbow Connector 37"/>
          <p:cNvCxnSpPr>
            <a:stCxn id="18" idx="3"/>
            <a:endCxn id="36" idx="1"/>
          </p:cNvCxnSpPr>
          <p:nvPr/>
        </p:nvCxnSpPr>
        <p:spPr>
          <a:xfrm>
            <a:off x="4876800" y="819150"/>
            <a:ext cx="3048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934200" y="635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Exp</a:t>
            </a:r>
            <a:endParaRPr lang="en-US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6934200" y="10287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(Level Up)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934200" y="1411525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Gold</a:t>
            </a:r>
            <a:endParaRPr lang="en-US" dirty="0"/>
          </a:p>
        </p:txBody>
      </p:sp>
      <p:cxnSp>
        <p:nvCxnSpPr>
          <p:cNvPr id="68" name="Elbow Connector 67"/>
          <p:cNvCxnSpPr>
            <a:stCxn id="36" idx="3"/>
            <a:endCxn id="66" idx="1"/>
          </p:cNvCxnSpPr>
          <p:nvPr/>
        </p:nvCxnSpPr>
        <p:spPr>
          <a:xfrm>
            <a:off x="6553200" y="819150"/>
            <a:ext cx="304800" cy="4000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6" idx="3"/>
          </p:cNvCxnSpPr>
          <p:nvPr/>
        </p:nvCxnSpPr>
        <p:spPr>
          <a:xfrm>
            <a:off x="8229600" y="1219200"/>
            <a:ext cx="381000" cy="4419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790790" y="1580578"/>
            <a:ext cx="17328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Counterattack?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800600" y="2133600"/>
            <a:ext cx="173286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Attack?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096000" y="988203"/>
            <a:ext cx="0" cy="592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78" idx="1"/>
          </p:cNvCxnSpPr>
          <p:nvPr/>
        </p:nvCxnSpPr>
        <p:spPr>
          <a:xfrm rot="5400000">
            <a:off x="4457700" y="1371600"/>
            <a:ext cx="1295400" cy="609600"/>
          </a:xfrm>
          <a:prstGeom prst="bentConnector4">
            <a:avLst>
              <a:gd name="adj1" fmla="val 27430"/>
              <a:gd name="adj2" fmla="val 1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28600" y="2590800"/>
            <a:ext cx="1143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cxnSp>
        <p:nvCxnSpPr>
          <p:cNvPr id="97" name="Elbow Connector 96"/>
          <p:cNvCxnSpPr>
            <a:stCxn id="77" idx="1"/>
            <a:endCxn id="95" idx="3"/>
          </p:cNvCxnSpPr>
          <p:nvPr/>
        </p:nvCxnSpPr>
        <p:spPr>
          <a:xfrm rot="10800000" flipV="1">
            <a:off x="1371600" y="1771078"/>
            <a:ext cx="3419190" cy="1010222"/>
          </a:xfrm>
          <a:prstGeom prst="bentConnector3">
            <a:avLst>
              <a:gd name="adj1" fmla="val 184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4" idx="2"/>
          </p:cNvCxnSpPr>
          <p:nvPr/>
        </p:nvCxnSpPr>
        <p:spPr>
          <a:xfrm rot="10800000">
            <a:off x="800100" y="1295400"/>
            <a:ext cx="399069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14400" y="4800600"/>
            <a:ext cx="301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SFPC </a:t>
            </a:r>
            <a:r>
              <a:rPr lang="en-US" dirty="0" err="1" smtClean="0"/>
              <a:t>CombatEvent</a:t>
            </a:r>
            <a:r>
              <a:rPr lang="en-US" dirty="0" smtClean="0"/>
              <a:t> Flow Chart</a:t>
            </a:r>
          </a:p>
          <a:p>
            <a:endParaRPr lang="en-US" dirty="0"/>
          </a:p>
          <a:p>
            <a:r>
              <a:rPr lang="en-US" dirty="0" smtClean="0"/>
              <a:t>Draft </a:t>
            </a:r>
            <a:r>
              <a:rPr lang="en-US" dirty="0" smtClean="0"/>
              <a:t>2 </a:t>
            </a:r>
            <a:r>
              <a:rPr lang="en-US" dirty="0" smtClean="0"/>
              <a:t>– 8/6/10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95" idx="0"/>
          </p:cNvCxnSpPr>
          <p:nvPr/>
        </p:nvCxnSpPr>
        <p:spPr>
          <a:xfrm flipV="1">
            <a:off x="800100" y="1524000"/>
            <a:ext cx="6477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7" idx="3"/>
          </p:cNvCxnSpPr>
          <p:nvPr/>
        </p:nvCxnSpPr>
        <p:spPr>
          <a:xfrm flipV="1">
            <a:off x="2895600" y="1219200"/>
            <a:ext cx="1031228" cy="4953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6" idx="2"/>
          </p:cNvCxnSpPr>
          <p:nvPr/>
        </p:nvCxnSpPr>
        <p:spPr>
          <a:xfrm flipV="1">
            <a:off x="3926828" y="1009650"/>
            <a:ext cx="1940572" cy="2095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0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Hilf</dc:creator>
  <cp:lastModifiedBy>Ken Hilf</cp:lastModifiedBy>
  <cp:revision>3</cp:revision>
  <dcterms:created xsi:type="dcterms:W3CDTF">2010-08-06T11:18:21Z</dcterms:created>
  <dcterms:modified xsi:type="dcterms:W3CDTF">2010-08-09T01:56:31Z</dcterms:modified>
</cp:coreProperties>
</file>