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hil Saju" initials="NS" lastIdx="1" clrIdx="0">
    <p:extLst>
      <p:ext uri="{19B8F6BF-5375-455C-9EA6-DF929625EA0E}">
        <p15:presenceInfo xmlns:p15="http://schemas.microsoft.com/office/powerpoint/2012/main" userId="b4d0e68a05d080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Saju" userId="b4d0e68a05d080ec" providerId="LiveId" clId="{3DEEAF15-0AB8-4EAA-ACE0-F90E98F2DB92}"/>
    <pc:docChg chg="custSel modSld">
      <pc:chgData name="Nikhil Saju" userId="b4d0e68a05d080ec" providerId="LiveId" clId="{3DEEAF15-0AB8-4EAA-ACE0-F90E98F2DB92}" dt="2021-09-04T09:43:53.489" v="46" actId="313"/>
      <pc:docMkLst>
        <pc:docMk/>
      </pc:docMkLst>
      <pc:sldChg chg="modSp mod">
        <pc:chgData name="Nikhil Saju" userId="b4d0e68a05d080ec" providerId="LiveId" clId="{3DEEAF15-0AB8-4EAA-ACE0-F90E98F2DB92}" dt="2021-09-04T09:43:00.046" v="18" actId="27636"/>
        <pc:sldMkLst>
          <pc:docMk/>
          <pc:sldMk cId="3083013211" sldId="256"/>
        </pc:sldMkLst>
        <pc:spChg chg="mod">
          <ac:chgData name="Nikhil Saju" userId="b4d0e68a05d080ec" providerId="LiveId" clId="{3DEEAF15-0AB8-4EAA-ACE0-F90E98F2DB92}" dt="2021-09-04T09:42:59.979" v="17"/>
          <ac:spMkLst>
            <pc:docMk/>
            <pc:sldMk cId="3083013211" sldId="256"/>
            <ac:spMk id="2" creationId="{96FC06BB-ECF7-4840-BAD3-C415B7DA324A}"/>
          </ac:spMkLst>
        </pc:spChg>
        <pc:spChg chg="mod">
          <ac:chgData name="Nikhil Saju" userId="b4d0e68a05d080ec" providerId="LiveId" clId="{3DEEAF15-0AB8-4EAA-ACE0-F90E98F2DB92}" dt="2021-09-04T09:43:00.046" v="18" actId="27636"/>
          <ac:spMkLst>
            <pc:docMk/>
            <pc:sldMk cId="3083013211" sldId="256"/>
            <ac:spMk id="3" creationId="{6010DDDF-3EB8-4E50-A505-ACEE3022C949}"/>
          </ac:spMkLst>
        </pc:spChg>
      </pc:sldChg>
      <pc:sldChg chg="modSp">
        <pc:chgData name="Nikhil Saju" userId="b4d0e68a05d080ec" providerId="LiveId" clId="{3DEEAF15-0AB8-4EAA-ACE0-F90E98F2DB92}" dt="2021-09-04T09:42:59.979" v="17"/>
        <pc:sldMkLst>
          <pc:docMk/>
          <pc:sldMk cId="3467826265" sldId="257"/>
        </pc:sldMkLst>
        <pc:spChg chg="mod">
          <ac:chgData name="Nikhil Saju" userId="b4d0e68a05d080ec" providerId="LiveId" clId="{3DEEAF15-0AB8-4EAA-ACE0-F90E98F2DB92}" dt="2021-09-04T09:42:59.979" v="17"/>
          <ac:spMkLst>
            <pc:docMk/>
            <pc:sldMk cId="3467826265" sldId="257"/>
            <ac:spMk id="2" creationId="{08DC5DEA-4466-4369-B7B4-3F63D882A275}"/>
          </ac:spMkLst>
        </pc:spChg>
        <pc:spChg chg="mod">
          <ac:chgData name="Nikhil Saju" userId="b4d0e68a05d080ec" providerId="LiveId" clId="{3DEEAF15-0AB8-4EAA-ACE0-F90E98F2DB92}" dt="2021-09-04T09:42:59.979" v="17"/>
          <ac:spMkLst>
            <pc:docMk/>
            <pc:sldMk cId="3467826265" sldId="257"/>
            <ac:spMk id="3" creationId="{530C8EE2-5A26-46E9-A0B3-A981C6182F70}"/>
          </ac:spMkLst>
        </pc:spChg>
      </pc:sldChg>
      <pc:sldChg chg="modSp mod">
        <pc:chgData name="Nikhil Saju" userId="b4d0e68a05d080ec" providerId="LiveId" clId="{3DEEAF15-0AB8-4EAA-ACE0-F90E98F2DB92}" dt="2021-09-04T09:43:53.489" v="46" actId="313"/>
        <pc:sldMkLst>
          <pc:docMk/>
          <pc:sldMk cId="1599158853" sldId="258"/>
        </pc:sldMkLst>
        <pc:spChg chg="mod">
          <ac:chgData name="Nikhil Saju" userId="b4d0e68a05d080ec" providerId="LiveId" clId="{3DEEAF15-0AB8-4EAA-ACE0-F90E98F2DB92}" dt="2021-09-04T09:42:59.979" v="17"/>
          <ac:spMkLst>
            <pc:docMk/>
            <pc:sldMk cId="1599158853" sldId="258"/>
            <ac:spMk id="2" creationId="{DFD33E95-235E-4DC2-A0B8-D3ED6FE4A58F}"/>
          </ac:spMkLst>
        </pc:spChg>
        <pc:spChg chg="mod">
          <ac:chgData name="Nikhil Saju" userId="b4d0e68a05d080ec" providerId="LiveId" clId="{3DEEAF15-0AB8-4EAA-ACE0-F90E98F2DB92}" dt="2021-09-04T09:43:53.489" v="46" actId="313"/>
          <ac:spMkLst>
            <pc:docMk/>
            <pc:sldMk cId="1599158853" sldId="258"/>
            <ac:spMk id="3" creationId="{D97B5D13-788E-467E-8148-BE301D28B5AD}"/>
          </ac:spMkLst>
        </pc:spChg>
      </pc:sldChg>
      <pc:sldChg chg="modSp mod">
        <pc:chgData name="Nikhil Saju" userId="b4d0e68a05d080ec" providerId="LiveId" clId="{3DEEAF15-0AB8-4EAA-ACE0-F90E98F2DB92}" dt="2021-09-04T09:42:59.979" v="17"/>
        <pc:sldMkLst>
          <pc:docMk/>
          <pc:sldMk cId="835124234" sldId="259"/>
        </pc:sldMkLst>
        <pc:spChg chg="mod">
          <ac:chgData name="Nikhil Saju" userId="b4d0e68a05d080ec" providerId="LiveId" clId="{3DEEAF15-0AB8-4EAA-ACE0-F90E98F2DB92}" dt="2021-09-04T09:42:59.979" v="17"/>
          <ac:spMkLst>
            <pc:docMk/>
            <pc:sldMk cId="835124234" sldId="259"/>
            <ac:spMk id="2" creationId="{117D5A7E-8C67-4077-9227-11EB5A87F1C4}"/>
          </ac:spMkLst>
        </pc:spChg>
        <pc:spChg chg="mod">
          <ac:chgData name="Nikhil Saju" userId="b4d0e68a05d080ec" providerId="LiveId" clId="{3DEEAF15-0AB8-4EAA-ACE0-F90E98F2DB92}" dt="2021-09-04T09:42:59.979" v="17"/>
          <ac:spMkLst>
            <pc:docMk/>
            <pc:sldMk cId="835124234" sldId="259"/>
            <ac:spMk id="3" creationId="{67931512-343C-4B2B-9915-94894BD70818}"/>
          </ac:spMkLst>
        </pc:spChg>
      </pc:sldChg>
      <pc:sldChg chg="modSp">
        <pc:chgData name="Nikhil Saju" userId="b4d0e68a05d080ec" providerId="LiveId" clId="{3DEEAF15-0AB8-4EAA-ACE0-F90E98F2DB92}" dt="2021-09-04T09:42:59.979" v="17"/>
        <pc:sldMkLst>
          <pc:docMk/>
          <pc:sldMk cId="1987182163" sldId="260"/>
        </pc:sldMkLst>
        <pc:spChg chg="mod">
          <ac:chgData name="Nikhil Saju" userId="b4d0e68a05d080ec" providerId="LiveId" clId="{3DEEAF15-0AB8-4EAA-ACE0-F90E98F2DB92}" dt="2021-09-04T09:42:59.979" v="17"/>
          <ac:spMkLst>
            <pc:docMk/>
            <pc:sldMk cId="1987182163" sldId="260"/>
            <ac:spMk id="2" creationId="{F0A85902-36B2-47F8-B412-D0B0DD937462}"/>
          </ac:spMkLst>
        </pc:spChg>
        <pc:picChg chg="mod">
          <ac:chgData name="Nikhil Saju" userId="b4d0e68a05d080ec" providerId="LiveId" clId="{3DEEAF15-0AB8-4EAA-ACE0-F90E98F2DB92}" dt="2021-09-04T09:42:59.979" v="17"/>
          <ac:picMkLst>
            <pc:docMk/>
            <pc:sldMk cId="1987182163" sldId="260"/>
            <ac:picMk id="5" creationId="{44FDD7AA-0839-4B5E-B289-EDBE146F22C1}"/>
          </ac:picMkLst>
        </pc:picChg>
      </pc:sldChg>
      <pc:sldChg chg="modSp mod">
        <pc:chgData name="Nikhil Saju" userId="b4d0e68a05d080ec" providerId="LiveId" clId="{3DEEAF15-0AB8-4EAA-ACE0-F90E98F2DB92}" dt="2021-09-04T09:43:43.828" v="45" actId="20577"/>
        <pc:sldMkLst>
          <pc:docMk/>
          <pc:sldMk cId="402058475" sldId="261"/>
        </pc:sldMkLst>
        <pc:spChg chg="mod">
          <ac:chgData name="Nikhil Saju" userId="b4d0e68a05d080ec" providerId="LiveId" clId="{3DEEAF15-0AB8-4EAA-ACE0-F90E98F2DB92}" dt="2021-09-04T09:42:59.979" v="17"/>
          <ac:spMkLst>
            <pc:docMk/>
            <pc:sldMk cId="402058475" sldId="261"/>
            <ac:spMk id="2" creationId="{6FCE49EC-B87B-447C-AD24-67464FE93554}"/>
          </ac:spMkLst>
        </pc:spChg>
        <pc:spChg chg="mod">
          <ac:chgData name="Nikhil Saju" userId="b4d0e68a05d080ec" providerId="LiveId" clId="{3DEEAF15-0AB8-4EAA-ACE0-F90E98F2DB92}" dt="2021-09-04T09:43:43.828" v="45" actId="20577"/>
          <ac:spMkLst>
            <pc:docMk/>
            <pc:sldMk cId="402058475" sldId="261"/>
            <ac:spMk id="3" creationId="{BC875F21-D001-4924-89DE-245D4E73A880}"/>
          </ac:spMkLst>
        </pc:spChg>
      </pc:sldChg>
      <pc:sldChg chg="modSp mod">
        <pc:chgData name="Nikhil Saju" userId="b4d0e68a05d080ec" providerId="LiveId" clId="{3DEEAF15-0AB8-4EAA-ACE0-F90E98F2DB92}" dt="2021-09-04T09:43:30.243" v="39" actId="20577"/>
        <pc:sldMkLst>
          <pc:docMk/>
          <pc:sldMk cId="3933474857" sldId="262"/>
        </pc:sldMkLst>
        <pc:spChg chg="mod">
          <ac:chgData name="Nikhil Saju" userId="b4d0e68a05d080ec" providerId="LiveId" clId="{3DEEAF15-0AB8-4EAA-ACE0-F90E98F2DB92}" dt="2021-09-04T09:43:30.243" v="39" actId="20577"/>
          <ac:spMkLst>
            <pc:docMk/>
            <pc:sldMk cId="3933474857" sldId="262"/>
            <ac:spMk id="2" creationId="{15FB8201-406E-49BC-AA10-9E0A79906CF8}"/>
          </ac:spMkLst>
        </pc:spChg>
        <pc:picChg chg="mod">
          <ac:chgData name="Nikhil Saju" userId="b4d0e68a05d080ec" providerId="LiveId" clId="{3DEEAF15-0AB8-4EAA-ACE0-F90E98F2DB92}" dt="2021-09-04T09:42:59.979" v="17"/>
          <ac:picMkLst>
            <pc:docMk/>
            <pc:sldMk cId="3933474857" sldId="262"/>
            <ac:picMk id="5" creationId="{F4C6563D-F066-4ED9-8C6A-4C8D9ACD56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837F-78F1-43B4-88C2-5404DA12E0D3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5BB0-9794-4907-9C37-A47E7A94458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71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837F-78F1-43B4-88C2-5404DA12E0D3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5BB0-9794-4907-9C37-A47E7A94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08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837F-78F1-43B4-88C2-5404DA12E0D3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5BB0-9794-4907-9C37-A47E7A94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837F-78F1-43B4-88C2-5404DA12E0D3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5BB0-9794-4907-9C37-A47E7A94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23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837F-78F1-43B4-88C2-5404DA12E0D3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5BB0-9794-4907-9C37-A47E7A94458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21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837F-78F1-43B4-88C2-5404DA12E0D3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5BB0-9794-4907-9C37-A47E7A94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436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837F-78F1-43B4-88C2-5404DA12E0D3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5BB0-9794-4907-9C37-A47E7A94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16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837F-78F1-43B4-88C2-5404DA12E0D3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5BB0-9794-4907-9C37-A47E7A94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48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837F-78F1-43B4-88C2-5404DA12E0D3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5BB0-9794-4907-9C37-A47E7A94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40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5C837F-78F1-43B4-88C2-5404DA12E0D3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E5BB0-9794-4907-9C37-A47E7A94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779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837F-78F1-43B4-88C2-5404DA12E0D3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5BB0-9794-4907-9C37-A47E7A94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30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5C837F-78F1-43B4-88C2-5404DA12E0D3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4E5BB0-9794-4907-9C37-A47E7A94458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20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06BB-ECF7-4840-BAD3-C415B7DA3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VIT Event Registration Portal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0DDDF-3EB8-4E50-A505-ACEE3022C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Nikhil Saju - 19BCE0655</a:t>
            </a:r>
          </a:p>
          <a:p>
            <a:r>
              <a:rPr lang="en-IN" dirty="0"/>
              <a:t>Anirudh Saxena - 19BCE2449</a:t>
            </a:r>
          </a:p>
          <a:p>
            <a:r>
              <a:rPr lang="en-IN" dirty="0"/>
              <a:t>Sriyashree Padhy - 19BCE2356</a:t>
            </a:r>
          </a:p>
          <a:p>
            <a:r>
              <a:rPr lang="en-IN" dirty="0"/>
              <a:t>B Ashwin Janardhan - 19BCE2443 </a:t>
            </a:r>
          </a:p>
        </p:txBody>
      </p:sp>
    </p:spTree>
    <p:extLst>
      <p:ext uri="{BB962C8B-B14F-4D97-AF65-F5344CB8AC3E}">
        <p14:creationId xmlns:p14="http://schemas.microsoft.com/office/powerpoint/2010/main" val="308301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5DEA-4466-4369-B7B4-3F63D882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8EE2-5A26-46E9-A0B3-A981C6182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team is building an web application that gives a detailed view on all the events/workshops that are help by VIT clubs and chapters.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This has 2 login options: event host and user.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Users can register for any event that is listed. They can view all details, filter, search and also provide preferred types.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Event hosts get the functionalities like add/remove/edit event and event details, see the list of participants for a particular event, etc.</a:t>
            </a:r>
            <a:endParaRPr lang="en-US" sz="40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82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3E95-235E-4DC2-A0B8-D3ED6FE4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5D13-788E-467E-8148-BE301D28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Vit Vellore , the eminent Indian institution hosts some of the best known student festivals and events in the country, attracting people in immense numbers . However the current portal for registering for these events is slow , often laggy , glitches out and has other issues . Therefore the requirement of a portal dedicated for registration for VIT based events which is better, more responsive and solves the discrepancies of the existing portal seems necessary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15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5A7E-8C67-4077-9227-11EB5A87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for choosing this topic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1512-343C-4B2B-9915-94894BD70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Lack of a proper, dedicated web application for event registration. In our website, we </a:t>
            </a:r>
            <a:r>
              <a:rPr lang="en-US" dirty="0">
                <a:solidFill>
                  <a:srgbClr val="000000"/>
                </a:solidFill>
              </a:rPr>
              <a:t>provide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all the information in an organized manner and with  various search/filter options. 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Students can get a detailed view on the events and workshops conducted by the various clubs/chapters of VIT, as well as an easy one-click registration for the same.</a:t>
            </a:r>
          </a:p>
          <a:p>
            <a:r>
              <a:rPr lang="en-US" dirty="0">
                <a:solidFill>
                  <a:srgbClr val="000000"/>
                </a:solidFill>
              </a:rPr>
              <a:t>The website allows students to see all the events/workshops (with all details) conducted in one place so that they do not miss out on events that interests them.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3512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5902-36B2-47F8-B412-D0B0DD93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FDD7AA-0839-4B5E-B289-EDBE146F2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978" y="1846263"/>
            <a:ext cx="7078370" cy="4022725"/>
          </a:xfrm>
        </p:spPr>
      </p:pic>
    </p:spTree>
    <p:extLst>
      <p:ext uri="{BB962C8B-B14F-4D97-AF65-F5344CB8AC3E}">
        <p14:creationId xmlns:p14="http://schemas.microsoft.com/office/powerpoint/2010/main" val="198718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49EC-B87B-447C-AD24-67464FE9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5F21-D001-4924-89DE-245D4E73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JavaScript, HTML, CSS</a:t>
            </a:r>
          </a:p>
          <a:p>
            <a:r>
              <a:rPr lang="en-US" dirty="0"/>
              <a:t>Backend: Nodejs</a:t>
            </a:r>
          </a:p>
          <a:p>
            <a:r>
              <a:rPr lang="en-US" dirty="0"/>
              <a:t>DB: MongoDB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5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201-406E-49BC-AA10-9E0A799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Prototype(login page)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6563D-F066-4ED9-8C6A-4C8D9ACD5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014" y="1846263"/>
            <a:ext cx="5328297" cy="4022725"/>
          </a:xfrm>
        </p:spPr>
      </p:pic>
    </p:spTree>
    <p:extLst>
      <p:ext uri="{BB962C8B-B14F-4D97-AF65-F5344CB8AC3E}">
        <p14:creationId xmlns:p14="http://schemas.microsoft.com/office/powerpoint/2010/main" val="39334748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318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VIT Event Registration Portal</vt:lpstr>
      <vt:lpstr>Abstract</vt:lpstr>
      <vt:lpstr>Problem Statement</vt:lpstr>
      <vt:lpstr>Reason for choosing this topic</vt:lpstr>
      <vt:lpstr>Process flow diagram</vt:lpstr>
      <vt:lpstr>Modules</vt:lpstr>
      <vt:lpstr>Prototype(login page)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 Event Registration Portal</dc:title>
  <dc:creator>Nikhil Saju</dc:creator>
  <cp:lastModifiedBy>Nikhil Saju</cp:lastModifiedBy>
  <cp:revision>1</cp:revision>
  <dcterms:created xsi:type="dcterms:W3CDTF">2021-09-04T09:42:06Z</dcterms:created>
  <dcterms:modified xsi:type="dcterms:W3CDTF">2021-09-04T09:44:14Z</dcterms:modified>
</cp:coreProperties>
</file>