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58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3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7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3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6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7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B9D7-9430-4E24-9575-0925106B35DC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2F75-A559-49BC-90DC-5630FD32FF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4EEEAC-B387-122C-15D0-56BA6487504C}"/>
              </a:ext>
            </a:extLst>
          </p:cNvPr>
          <p:cNvSpPr txBox="1"/>
          <p:nvPr/>
        </p:nvSpPr>
        <p:spPr>
          <a:xfrm>
            <a:off x="3891183" y="5143500"/>
            <a:ext cx="105056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Ethnocentric Rg" panose="02000600000000000000" pitchFamily="50" charset="0"/>
              </a:rPr>
              <a:t>Senai EAD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Ethnocentric Rg" panose="02000600000000000000" pitchFamily="50" charset="0"/>
              </a:rPr>
              <a:t>Curso de programação</a:t>
            </a:r>
          </a:p>
          <a:p>
            <a:pPr algn="ctr"/>
            <a:endParaRPr lang="pt-BR" sz="4000" dirty="0">
              <a:solidFill>
                <a:schemeClr val="bg1"/>
              </a:solidFill>
              <a:latin typeface="Ethnocentric Rg" panose="02000600000000000000" pitchFamily="50" charset="0"/>
            </a:endParaRP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Ethnocentric Rg" panose="02000600000000000000" pitchFamily="50" charset="0"/>
              </a:rPr>
              <a:t>Aula de desenvolvimento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Ethnocentric Rg" panose="02000600000000000000" pitchFamily="50" charset="0"/>
              </a:rPr>
              <a:t>De diagrama </a:t>
            </a:r>
            <a:r>
              <a:rPr lang="pt-BR" sz="4000" dirty="0" err="1">
                <a:solidFill>
                  <a:schemeClr val="bg1"/>
                </a:solidFill>
                <a:latin typeface="Ethnocentric Rg" panose="02000600000000000000" pitchFamily="50" charset="0"/>
              </a:rPr>
              <a:t>uml</a:t>
            </a:r>
            <a:r>
              <a:rPr lang="pt-BR" sz="4000" dirty="0">
                <a:solidFill>
                  <a:schemeClr val="bg1"/>
                </a:solidFill>
                <a:latin typeface="Ethnocentric Rg" panose="02000600000000000000" pitchFamily="50" charset="0"/>
              </a:rPr>
              <a:t>. </a:t>
            </a:r>
          </a:p>
          <a:p>
            <a:endParaRPr lang="pt-BR" sz="4000" dirty="0">
              <a:solidFill>
                <a:schemeClr val="bg1"/>
              </a:solidFill>
              <a:latin typeface="Ethnocentric Rg" panose="02000600000000000000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3ECAF3-24EB-2831-BCDD-1CF5B3040E35}"/>
              </a:ext>
            </a:extLst>
          </p:cNvPr>
          <p:cNvSpPr txBox="1"/>
          <p:nvPr/>
        </p:nvSpPr>
        <p:spPr>
          <a:xfrm>
            <a:off x="11977939" y="9331037"/>
            <a:ext cx="631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Ethnocentric Rg" panose="02000600000000000000" pitchFamily="50" charset="0"/>
              </a:rPr>
              <a:t>Adriano de Jesus Reis da Silva</a:t>
            </a:r>
          </a:p>
          <a:p>
            <a:r>
              <a:rPr lang="pt-BR" sz="2000" dirty="0">
                <a:solidFill>
                  <a:schemeClr val="bg1"/>
                </a:solidFill>
                <a:latin typeface="Ethnocentric Rg" panose="02000600000000000000" pitchFamily="50" charset="0"/>
              </a:rPr>
              <a:t>PBE-TURMA-10</a:t>
            </a:r>
          </a:p>
        </p:txBody>
      </p:sp>
    </p:spTree>
    <p:extLst>
      <p:ext uri="{BB962C8B-B14F-4D97-AF65-F5344CB8AC3E}">
        <p14:creationId xmlns:p14="http://schemas.microsoft.com/office/powerpoint/2010/main" val="361649624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17284E-7 L 0 -0.25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4C8146B-DEC9-9550-4B45-A6A19625F102}"/>
              </a:ext>
            </a:extLst>
          </p:cNvPr>
          <p:cNvGrpSpPr/>
          <p:nvPr/>
        </p:nvGrpSpPr>
        <p:grpSpPr>
          <a:xfrm>
            <a:off x="2211931" y="2778515"/>
            <a:ext cx="13443228" cy="7311725"/>
            <a:chOff x="2211931" y="2778515"/>
            <a:chExt cx="13443228" cy="731172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2C0712A-5C39-7EF5-B41B-FD0288C79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78" b="18516"/>
            <a:stretch/>
          </p:blipFill>
          <p:spPr>
            <a:xfrm>
              <a:off x="2211931" y="2778515"/>
              <a:ext cx="13443228" cy="7311725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21FB964-F66E-035A-88EE-774B1D59CB53}"/>
                </a:ext>
              </a:extLst>
            </p:cNvPr>
            <p:cNvSpPr/>
            <p:nvPr/>
          </p:nvSpPr>
          <p:spPr>
            <a:xfrm>
              <a:off x="12580239" y="5577840"/>
              <a:ext cx="3056002" cy="411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endereco</a:t>
              </a:r>
              <a:r>
                <a:rPr lang="pt-BR" sz="1600" dirty="0">
                  <a:solidFill>
                    <a:schemeClr val="tx1"/>
                  </a:solidFill>
                </a:rPr>
                <a:t>(</a:t>
              </a:r>
              <a:r>
                <a:rPr lang="pt-BR" sz="1600" dirty="0" err="1">
                  <a:solidFill>
                    <a:schemeClr val="tx1"/>
                  </a:solidFill>
                </a:rPr>
                <a:t>bool</a:t>
              </a:r>
              <a:r>
                <a:rPr lang="pt-BR" sz="1600" dirty="0">
                  <a:solidFill>
                    <a:schemeClr val="tx1"/>
                  </a:solidFill>
                </a:rPr>
                <a:t> residencial): </a:t>
              </a:r>
              <a:r>
                <a:rPr lang="pt-BR" sz="1600" dirty="0" err="1">
                  <a:solidFill>
                    <a:schemeClr val="tx1"/>
                  </a:solidFill>
                </a:rPr>
                <a:t>bool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40B932-0E54-F056-201A-4D3300DD75AF}"/>
              </a:ext>
            </a:extLst>
          </p:cNvPr>
          <p:cNvSpPr txBox="1"/>
          <p:nvPr/>
        </p:nvSpPr>
        <p:spPr>
          <a:xfrm>
            <a:off x="-1865376" y="338216"/>
            <a:ext cx="1258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Ethnocentric Rg" panose="02000600000000000000" pitchFamily="50" charset="0"/>
                <a:cs typeface="Arial" panose="020B0604020202020204" pitchFamily="34" charset="0"/>
              </a:rPr>
              <a:t>- Deverá armazenar os cadastros das pessoas físicas e jurídicas;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AAEFA2D-8DE1-4F49-5CAD-34F82A7641A1}"/>
              </a:ext>
            </a:extLst>
          </p:cNvPr>
          <p:cNvSpPr/>
          <p:nvPr/>
        </p:nvSpPr>
        <p:spPr>
          <a:xfrm>
            <a:off x="541372" y="361076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DBAC9-3D56-7D31-2A08-A23FAB37A462}"/>
              </a:ext>
            </a:extLst>
          </p:cNvPr>
          <p:cNvSpPr txBox="1"/>
          <p:nvPr/>
        </p:nvSpPr>
        <p:spPr>
          <a:xfrm>
            <a:off x="-1865376" y="694316"/>
            <a:ext cx="1155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As pessoas físicas possuem nome, CPF e data de nascimento;  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C64F34-8E52-30FE-4E47-389D022F2BFE}"/>
              </a:ext>
            </a:extLst>
          </p:cNvPr>
          <p:cNvSpPr/>
          <p:nvPr/>
        </p:nvSpPr>
        <p:spPr>
          <a:xfrm>
            <a:off x="541372" y="717176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6C5E74-E6CB-2CA4-3E76-12D956C63F60}"/>
              </a:ext>
            </a:extLst>
          </p:cNvPr>
          <p:cNvSpPr txBox="1"/>
          <p:nvPr/>
        </p:nvSpPr>
        <p:spPr>
          <a:xfrm>
            <a:off x="-1865376" y="1050416"/>
            <a:ext cx="117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As pessoas jurídicas possuem nome, CNPJ e razão social;         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7D4AE5C-D987-0D4C-F111-3DBD381CA404}"/>
              </a:ext>
            </a:extLst>
          </p:cNvPr>
          <p:cNvSpPr/>
          <p:nvPr/>
        </p:nvSpPr>
        <p:spPr>
          <a:xfrm>
            <a:off x="541372" y="1073276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977600-18B5-731B-DF2F-2659B368D530}"/>
              </a:ext>
            </a:extLst>
          </p:cNvPr>
          <p:cNvSpPr txBox="1"/>
          <p:nvPr/>
        </p:nvSpPr>
        <p:spPr>
          <a:xfrm>
            <a:off x="-1865376" y="1406516"/>
            <a:ext cx="99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Ambos devem possuir a opção para pagar imposto;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99EFE3-6D22-04CF-78CE-1F646BB8CC34}"/>
              </a:ext>
            </a:extLst>
          </p:cNvPr>
          <p:cNvSpPr/>
          <p:nvPr/>
        </p:nvSpPr>
        <p:spPr>
          <a:xfrm>
            <a:off x="541372" y="1429376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B39CED-AD5E-4E8C-D351-248148D38DD1}"/>
              </a:ext>
            </a:extLst>
          </p:cNvPr>
          <p:cNvSpPr txBox="1"/>
          <p:nvPr/>
        </p:nvSpPr>
        <p:spPr>
          <a:xfrm>
            <a:off x="-1865376" y="1762616"/>
            <a:ext cx="1630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Ambos devem possuir um endereço e indicar se o endereço é comercial ou residencial; 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B26FC1A-D273-3B30-861E-16E3315871F2}"/>
              </a:ext>
            </a:extLst>
          </p:cNvPr>
          <p:cNvSpPr/>
          <p:nvPr/>
        </p:nvSpPr>
        <p:spPr>
          <a:xfrm>
            <a:off x="541372" y="1785476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2606FC-99FC-88CA-B27E-8725FD9766A6}"/>
              </a:ext>
            </a:extLst>
          </p:cNvPr>
          <p:cNvSpPr txBox="1"/>
          <p:nvPr/>
        </p:nvSpPr>
        <p:spPr>
          <a:xfrm>
            <a:off x="-1865376" y="2142438"/>
            <a:ext cx="109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O sistema deve armazenar seus registros em arquivos.  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632EAE2-D2C7-A2D5-40A2-824E2D9A6266}"/>
              </a:ext>
            </a:extLst>
          </p:cNvPr>
          <p:cNvSpPr/>
          <p:nvPr/>
        </p:nvSpPr>
        <p:spPr>
          <a:xfrm>
            <a:off x="541372" y="2165298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AFF65B-21D7-E792-7615-E2E03E06B10E}"/>
              </a:ext>
            </a:extLst>
          </p:cNvPr>
          <p:cNvSpPr/>
          <p:nvPr/>
        </p:nvSpPr>
        <p:spPr>
          <a:xfrm>
            <a:off x="2065282" y="7498080"/>
            <a:ext cx="10915745" cy="62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06AC2B2-F33F-7AE6-5FA7-BCEFDAE951D3}"/>
              </a:ext>
            </a:extLst>
          </p:cNvPr>
          <p:cNvSpPr/>
          <p:nvPr/>
        </p:nvSpPr>
        <p:spPr>
          <a:xfrm>
            <a:off x="2065282" y="8123812"/>
            <a:ext cx="10754606" cy="1696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D45AE8A-BD29-58E5-FF90-14D96DD507E7}"/>
              </a:ext>
            </a:extLst>
          </p:cNvPr>
          <p:cNvSpPr/>
          <p:nvPr/>
        </p:nvSpPr>
        <p:spPr>
          <a:xfrm>
            <a:off x="5143500" y="2896504"/>
            <a:ext cx="4000500" cy="2854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A8CE32-589B-C44D-1DE3-300B32DA41F6}"/>
              </a:ext>
            </a:extLst>
          </p:cNvPr>
          <p:cNvSpPr/>
          <p:nvPr/>
        </p:nvSpPr>
        <p:spPr>
          <a:xfrm>
            <a:off x="3383280" y="5693856"/>
            <a:ext cx="7978139" cy="180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4DED32-AD8D-7BF1-F3E9-2A72CEBD7B1A}"/>
              </a:ext>
            </a:extLst>
          </p:cNvPr>
          <p:cNvSpPr/>
          <p:nvPr/>
        </p:nvSpPr>
        <p:spPr>
          <a:xfrm>
            <a:off x="12307491" y="2896504"/>
            <a:ext cx="3494317" cy="332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3BA9B36-8003-0E02-A48E-5E390013C560}"/>
              </a:ext>
            </a:extLst>
          </p:cNvPr>
          <p:cNvSpPr/>
          <p:nvPr/>
        </p:nvSpPr>
        <p:spPr>
          <a:xfrm>
            <a:off x="9144000" y="2858594"/>
            <a:ext cx="3436239" cy="2516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3A9BDA-FF0E-64AE-3151-9233774C3C6A}"/>
              </a:ext>
            </a:extLst>
          </p:cNvPr>
          <p:cNvSpPr txBox="1"/>
          <p:nvPr/>
        </p:nvSpPr>
        <p:spPr>
          <a:xfrm>
            <a:off x="-1865376" y="2515824"/>
            <a:ext cx="273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Ethnocentric Rg" panose="02000600000000000000" pitchFamily="50" charset="0"/>
                <a:cs typeface="Arial" panose="020B0604020202020204" pitchFamily="34" charset="0"/>
              </a:rPr>
              <a:t>- indicadores  </a:t>
            </a:r>
            <a:endParaRPr lang="pt-BR" dirty="0">
              <a:latin typeface="Ethnocentric Rg" panose="02000600000000000000" pitchFamily="50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34BBABC-2DDF-41E2-ECDC-0BC5B5FAF246}"/>
              </a:ext>
            </a:extLst>
          </p:cNvPr>
          <p:cNvSpPr/>
          <p:nvPr/>
        </p:nvSpPr>
        <p:spPr>
          <a:xfrm>
            <a:off x="541372" y="2538684"/>
            <a:ext cx="293914" cy="2939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93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60494E-6 L 0.15607 -1.6049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93827E-7 L 0.15608 4.9382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2778E-6 -1.7284E-6 L 0.15608 -1.728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3.7037E-7 L 0.15607 3.7037E-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2.46914E-6 L 0.15607 2.4691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4.5679E-6 L 0.15608 -4.5679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0.15608 0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9" grpId="0"/>
      <p:bldP spid="9" grpId="1"/>
      <p:bldP spid="11" grpId="0"/>
      <p:bldP spid="11" grpId="1"/>
      <p:bldP spid="13" grpId="0"/>
      <p:bldP spid="13" grpId="1"/>
      <p:bldP spid="15" grpId="0"/>
      <p:bldP spid="15" grpId="1"/>
      <p:bldP spid="17" grpId="0" animBg="1"/>
      <p:bldP spid="18" grpId="0" animBg="1"/>
      <p:bldP spid="21" grpId="0" animBg="1"/>
      <p:bldP spid="23" grpId="0" animBg="1"/>
      <p:bldP spid="25" grpId="0" animBg="1"/>
      <p:bldP spid="27" grpId="0" animBg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AC0AA1-633E-2F4B-E601-9A69837B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16" y="4150082"/>
            <a:ext cx="7413567" cy="19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04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106</Words>
  <Application>Microsoft Office PowerPoint</Application>
  <PresentationFormat>Personalizar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Ethnocentric Rg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REIS</dc:creator>
  <cp:lastModifiedBy>ADRIANO REIS</cp:lastModifiedBy>
  <cp:revision>9</cp:revision>
  <dcterms:created xsi:type="dcterms:W3CDTF">2022-08-30T10:49:46Z</dcterms:created>
  <dcterms:modified xsi:type="dcterms:W3CDTF">2022-08-31T19:09:50Z</dcterms:modified>
</cp:coreProperties>
</file>