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client id="{8C5A28F4-C84C-2348-9DC3-EFBE62ED8450}" v="82" dt="2024-01-15T11:24:07.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346" autoAdjust="0"/>
  </p:normalViewPr>
  <p:slideViewPr>
    <p:cSldViewPr snapToGrid="0">
      <p:cViewPr>
        <p:scale>
          <a:sx n="127" d="100"/>
          <a:sy n="127" d="100"/>
        </p:scale>
        <p:origin x="27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son Horsewell" userId="9d62520b902d234e" providerId="LiveId" clId="{8C5A28F4-C84C-2348-9DC3-EFBE62ED8450}"/>
    <pc:docChg chg="custSel modSld">
      <pc:chgData name="Tyson Horsewell" userId="9d62520b902d234e" providerId="LiveId" clId="{8C5A28F4-C84C-2348-9DC3-EFBE62ED8450}" dt="2024-01-15T11:24:31.985" v="159" actId="1035"/>
      <pc:docMkLst>
        <pc:docMk/>
      </pc:docMkLst>
      <pc:sldChg chg="addSp delSp modSp mod">
        <pc:chgData name="Tyson Horsewell" userId="9d62520b902d234e" providerId="LiveId" clId="{8C5A28F4-C84C-2348-9DC3-EFBE62ED8450}" dt="2024-01-15T11:24:31.985" v="159" actId="1035"/>
        <pc:sldMkLst>
          <pc:docMk/>
          <pc:sldMk cId="4052496734" sldId="267"/>
        </pc:sldMkLst>
        <pc:spChg chg="del mod">
          <ac:chgData name="Tyson Horsewell" userId="9d62520b902d234e" providerId="LiveId" clId="{8C5A28F4-C84C-2348-9DC3-EFBE62ED8450}" dt="2024-01-15T11:22:17.795" v="13" actId="478"/>
          <ac:spMkLst>
            <pc:docMk/>
            <pc:sldMk cId="4052496734" sldId="267"/>
            <ac:spMk id="3" creationId="{ABB3AFFB-A916-434E-1C98-C2299A0766C9}"/>
          </ac:spMkLst>
        </pc:spChg>
        <pc:spChg chg="mod">
          <ac:chgData name="Tyson Horsewell" userId="9d62520b902d234e" providerId="LiveId" clId="{8C5A28F4-C84C-2348-9DC3-EFBE62ED8450}" dt="2024-01-15T11:23:58.308" v="121" actId="1035"/>
          <ac:spMkLst>
            <pc:docMk/>
            <pc:sldMk cId="4052496734" sldId="267"/>
            <ac:spMk id="4" creationId="{A716D334-1398-512E-3306-3DBB2D4F69A0}"/>
          </ac:spMkLst>
        </pc:spChg>
        <pc:spChg chg="add del mod">
          <ac:chgData name="Tyson Horsewell" userId="9d62520b902d234e" providerId="LiveId" clId="{8C5A28F4-C84C-2348-9DC3-EFBE62ED8450}" dt="2024-01-15T11:22:19.881" v="14" actId="478"/>
          <ac:spMkLst>
            <pc:docMk/>
            <pc:sldMk cId="4052496734" sldId="267"/>
            <ac:spMk id="6" creationId="{8F4621AF-D649-F65E-8210-6083FE3225BA}"/>
          </ac:spMkLst>
        </pc:spChg>
        <pc:spChg chg="add mod">
          <ac:chgData name="Tyson Horsewell" userId="9d62520b902d234e" providerId="LiveId" clId="{8C5A28F4-C84C-2348-9DC3-EFBE62ED8450}" dt="2024-01-15T11:24:26.338" v="156" actId="1036"/>
          <ac:spMkLst>
            <pc:docMk/>
            <pc:sldMk cId="4052496734" sldId="267"/>
            <ac:spMk id="7" creationId="{5E257649-6905-FBA6-7014-CC22723BB8AA}"/>
          </ac:spMkLst>
        </pc:spChg>
        <pc:spChg chg="add mod">
          <ac:chgData name="Tyson Horsewell" userId="9d62520b902d234e" providerId="LiveId" clId="{8C5A28F4-C84C-2348-9DC3-EFBE62ED8450}" dt="2024-01-15T11:24:31.985" v="159" actId="1035"/>
          <ac:spMkLst>
            <pc:docMk/>
            <pc:sldMk cId="4052496734" sldId="267"/>
            <ac:spMk id="8" creationId="{2289D29C-4FEE-CA65-A032-26679232CD85}"/>
          </ac:spMkLst>
        </pc:spChg>
        <pc:picChg chg="mod">
          <ac:chgData name="Tyson Horsewell" userId="9d62520b902d234e" providerId="LiveId" clId="{8C5A28F4-C84C-2348-9DC3-EFBE62ED8450}" dt="2024-01-15T11:24:03.535" v="132" actId="1036"/>
          <ac:picMkLst>
            <pc:docMk/>
            <pc:sldMk cId="4052496734" sldId="267"/>
            <ac:picMk id="1026" creationId="{29E80C23-F6F0-9973-C50E-321886F207E6}"/>
          </ac:picMkLst>
        </pc:picChg>
        <pc:picChg chg="mod">
          <ac:chgData name="Tyson Horsewell" userId="9d62520b902d234e" providerId="LiveId" clId="{8C5A28F4-C84C-2348-9DC3-EFBE62ED8450}" dt="2024-01-15T11:24:07.623" v="136" actId="1036"/>
          <ac:picMkLst>
            <pc:docMk/>
            <pc:sldMk cId="4052496734" sldId="267"/>
            <ac:picMk id="1028" creationId="{17CE3B4C-3A75-CA48-EB8A-620AA9F59301}"/>
          </ac:picMkLst>
        </pc:picChg>
      </pc:sldChg>
      <pc:sldChg chg="modSp mod">
        <pc:chgData name="Tyson Horsewell" userId="9d62520b902d234e" providerId="LiveId" clId="{8C5A28F4-C84C-2348-9DC3-EFBE62ED8450}" dt="2024-01-15T09:55:52.903" v="5" actId="27636"/>
        <pc:sldMkLst>
          <pc:docMk/>
          <pc:sldMk cId="456904907" sldId="269"/>
        </pc:sldMkLst>
        <pc:spChg chg="mod">
          <ac:chgData name="Tyson Horsewell" userId="9d62520b902d234e" providerId="LiveId" clId="{8C5A28F4-C84C-2348-9DC3-EFBE62ED8450}" dt="2024-01-15T09:55:52.903" v="5" actId="27636"/>
          <ac:spMkLst>
            <pc:docMk/>
            <pc:sldMk cId="456904907" sldId="269"/>
            <ac:spMk id="4" creationId="{62FC3670-22B4-A43F-88B6-843477EACE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15/1/2024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fontScale="92500"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918154" y="3993171"/>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285" y="2725567"/>
            <a:ext cx="6820112" cy="17316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285" y="542612"/>
            <a:ext cx="6820109" cy="1806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257649-6905-FBA6-7014-CC22723BB8AA}"/>
              </a:ext>
            </a:extLst>
          </p:cNvPr>
          <p:cNvSpPr txBox="1"/>
          <p:nvPr/>
        </p:nvSpPr>
        <p:spPr>
          <a:xfrm>
            <a:off x="6390936" y="267983"/>
            <a:ext cx="2240806" cy="369332"/>
          </a:xfrm>
          <a:prstGeom prst="rect">
            <a:avLst/>
          </a:prstGeom>
          <a:noFill/>
        </p:spPr>
        <p:txBody>
          <a:bodyPr wrap="none" rtlCol="0">
            <a:spAutoFit/>
          </a:bodyPr>
          <a:lstStyle/>
          <a:p>
            <a:r>
              <a:rPr lang="en-AU" dirty="0"/>
              <a:t>Crime and Population</a:t>
            </a:r>
          </a:p>
        </p:txBody>
      </p:sp>
      <p:sp>
        <p:nvSpPr>
          <p:cNvPr id="8" name="TextBox 7">
            <a:extLst>
              <a:ext uri="{FF2B5EF4-FFF2-40B4-BE49-F238E27FC236}">
                <a16:creationId xmlns:a16="http://schemas.microsoft.com/office/drawing/2014/main" id="{2289D29C-4FEE-CA65-A032-26679232CD85}"/>
              </a:ext>
            </a:extLst>
          </p:cNvPr>
          <p:cNvSpPr txBox="1"/>
          <p:nvPr/>
        </p:nvSpPr>
        <p:spPr>
          <a:xfrm>
            <a:off x="6312224" y="2396901"/>
            <a:ext cx="2390398" cy="369332"/>
          </a:xfrm>
          <a:prstGeom prst="rect">
            <a:avLst/>
          </a:prstGeom>
          <a:noFill/>
        </p:spPr>
        <p:txBody>
          <a:bodyPr wrap="none" rtlCol="0">
            <a:spAutoFit/>
          </a:bodyPr>
          <a:lstStyle/>
          <a:p>
            <a:r>
              <a:rPr lang="en-AU" dirty="0"/>
              <a:t>Crime and Immigration</a:t>
            </a:r>
          </a:p>
        </p:txBody>
      </p:sp>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18" name="Content Placeholder 17" descr="A pie chart with numbers and text&#10;&#10;Description automatically generated">
            <a:extLst>
              <a:ext uri="{FF2B5EF4-FFF2-40B4-BE49-F238E27FC236}">
                <a16:creationId xmlns:a16="http://schemas.microsoft.com/office/drawing/2014/main" id="{30AB9584-4E77-FF39-EA14-88C3F5B4EB15}"/>
              </a:ext>
            </a:extLst>
          </p:cNvPr>
          <p:cNvPicPr>
            <a:picLocks noGrp="1" noChangeAspect="1"/>
          </p:cNvPicPr>
          <p:nvPr>
            <p:ph sz="quarter" idx="4"/>
          </p:nvPr>
        </p:nvPicPr>
        <p:blipFill>
          <a:blip r:embed="rId3"/>
          <a:stretch>
            <a:fillRect/>
          </a:stretch>
        </p:blipFill>
        <p:spPr>
          <a:xfrm>
            <a:off x="6277874" y="1622942"/>
            <a:ext cx="5639165" cy="3485725"/>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6" name="TextBox 5">
            <a:extLst>
              <a:ext uri="{FF2B5EF4-FFF2-40B4-BE49-F238E27FC236}">
                <a16:creationId xmlns:a16="http://schemas.microsoft.com/office/drawing/2014/main" id="{49D5560D-39AA-04FD-12DF-E3AB54A69F09}"/>
              </a:ext>
            </a:extLst>
          </p:cNvPr>
          <p:cNvSpPr txBox="1"/>
          <p:nvPr/>
        </p:nvSpPr>
        <p:spPr>
          <a:xfrm>
            <a:off x="162936"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6" name="TextBox 5">
            <a:extLst>
              <a:ext uri="{FF2B5EF4-FFF2-40B4-BE49-F238E27FC236}">
                <a16:creationId xmlns:a16="http://schemas.microsoft.com/office/drawing/2014/main" id="{2673BA05-98C5-7D2B-29BA-2284C797A001}"/>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regions</a:t>
            </a: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0" y="1060257"/>
            <a:ext cx="11628782" cy="2062103"/>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commencement of the Mining Boom in 2010 signaled the start of a phase defined by increased incomes and a surplus of job opportunities in the mining sector. Even the 2020 lockdown amid the COVID-19 pandemic did not have as pronounced an impact on crime rates as the Mining Boom in 2010.</a:t>
            </a:r>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TotalTime>
  <Words>943</Words>
  <Application>Microsoft Macintosh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Söhne</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Microsoft Office User</cp:lastModifiedBy>
  <cp:revision>13</cp:revision>
  <dcterms:created xsi:type="dcterms:W3CDTF">2024-01-13T03:03:39Z</dcterms:created>
  <dcterms:modified xsi:type="dcterms:W3CDTF">2024-01-15T11:24:35Z</dcterms:modified>
</cp:coreProperties>
</file>