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1"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Burge" userId="e22249d90c60a859" providerId="LiveId" clId="{48D4B4AD-2ADE-47EA-885C-37F3E16D3639}"/>
    <pc:docChg chg="custSel delSld modSld">
      <pc:chgData name="Mel Burge" userId="e22249d90c60a859" providerId="LiveId" clId="{48D4B4AD-2ADE-47EA-885C-37F3E16D3639}" dt="2024-01-15T05:03:48.029" v="210" actId="1076"/>
      <pc:docMkLst>
        <pc:docMk/>
      </pc:docMkLst>
      <pc:sldChg chg="del">
        <pc:chgData name="Mel Burge" userId="e22249d90c60a859" providerId="LiveId" clId="{48D4B4AD-2ADE-47EA-885C-37F3E16D3639}" dt="2024-01-14T12:23:11.649" v="1" actId="2696"/>
        <pc:sldMkLst>
          <pc:docMk/>
          <pc:sldMk cId="2322631896" sldId="258"/>
        </pc:sldMkLst>
      </pc:sldChg>
      <pc:sldChg chg="del">
        <pc:chgData name="Mel Burge" userId="e22249d90c60a859" providerId="LiveId" clId="{48D4B4AD-2ADE-47EA-885C-37F3E16D3639}" dt="2024-01-14T11:11:46.133" v="0" actId="2696"/>
        <pc:sldMkLst>
          <pc:docMk/>
          <pc:sldMk cId="657061304" sldId="264"/>
        </pc:sldMkLst>
      </pc:sldChg>
      <pc:sldChg chg="addSp delSp modSp mod">
        <pc:chgData name="Mel Burge" userId="e22249d90c60a859" providerId="LiveId" clId="{48D4B4AD-2ADE-47EA-885C-37F3E16D3639}" dt="2024-01-15T05:03:48.029" v="210" actId="1076"/>
        <pc:sldMkLst>
          <pc:docMk/>
          <pc:sldMk cId="990920945" sldId="271"/>
        </pc:sldMkLst>
        <pc:spChg chg="mod">
          <ac:chgData name="Mel Burge" userId="e22249d90c60a859" providerId="LiveId" clId="{48D4B4AD-2ADE-47EA-885C-37F3E16D3639}" dt="2024-01-14T12:32:56.173" v="71" actId="20577"/>
          <ac:spMkLst>
            <pc:docMk/>
            <pc:sldMk cId="990920945" sldId="271"/>
            <ac:spMk id="2" creationId="{B33B70BE-60A2-F583-9570-282FD84A9338}"/>
          </ac:spMkLst>
        </pc:spChg>
        <pc:spChg chg="mod">
          <ac:chgData name="Mel Burge" userId="e22249d90c60a859" providerId="LiveId" clId="{48D4B4AD-2ADE-47EA-885C-37F3E16D3639}" dt="2024-01-15T05:03:48.029" v="210" actId="1076"/>
          <ac:spMkLst>
            <pc:docMk/>
            <pc:sldMk cId="990920945" sldId="271"/>
            <ac:spMk id="3" creationId="{65EEAEA4-1F79-B89E-83D3-CF8438FF6784}"/>
          </ac:spMkLst>
        </pc:spChg>
        <pc:picChg chg="add mod">
          <ac:chgData name="Mel Burge" userId="e22249d90c60a859" providerId="LiveId" clId="{48D4B4AD-2ADE-47EA-885C-37F3E16D3639}" dt="2024-01-14T12:24:12.634" v="15" actId="14100"/>
          <ac:picMkLst>
            <pc:docMk/>
            <pc:sldMk cId="990920945" sldId="271"/>
            <ac:picMk id="4" creationId="{595700D2-3BBD-F749-D01F-68BD23A40191}"/>
          </ac:picMkLst>
        </pc:picChg>
        <pc:picChg chg="add del mod">
          <ac:chgData name="Mel Burge" userId="e22249d90c60a859" providerId="LiveId" clId="{48D4B4AD-2ADE-47EA-885C-37F3E16D3639}" dt="2024-01-14T12:25:45.415" v="27" actId="478"/>
          <ac:picMkLst>
            <pc:docMk/>
            <pc:sldMk cId="990920945" sldId="271"/>
            <ac:picMk id="5" creationId="{1F08BAAB-EEDC-C5EF-6F67-95BBD45E6D8A}"/>
          </ac:picMkLst>
        </pc:picChg>
        <pc:picChg chg="add mod">
          <ac:chgData name="Mel Burge" userId="e22249d90c60a859" providerId="LiveId" clId="{48D4B4AD-2ADE-47EA-885C-37F3E16D3639}" dt="2024-01-14T12:31:41.064" v="63" actId="1076"/>
          <ac:picMkLst>
            <pc:docMk/>
            <pc:sldMk cId="990920945" sldId="271"/>
            <ac:picMk id="6" creationId="{345843AB-38C5-3E47-E89A-80DD914139D8}"/>
          </ac:picMkLst>
        </pc:picChg>
        <pc:picChg chg="del">
          <ac:chgData name="Mel Burge" userId="e22249d90c60a859" providerId="LiveId" clId="{48D4B4AD-2ADE-47EA-885C-37F3E16D3639}" dt="2024-01-14T12:23:36.470" v="8" actId="478"/>
          <ac:picMkLst>
            <pc:docMk/>
            <pc:sldMk cId="990920945" sldId="271"/>
            <ac:picMk id="10" creationId="{C9FBA1F8-FAC5-8B39-470B-F81A2FE632B9}"/>
          </ac:picMkLst>
        </pc:picChg>
        <pc:picChg chg="del">
          <ac:chgData name="Mel Burge" userId="e22249d90c60a859" providerId="LiveId" clId="{48D4B4AD-2ADE-47EA-885C-37F3E16D3639}" dt="2024-01-14T12:23:18.909" v="2" actId="478"/>
          <ac:picMkLst>
            <pc:docMk/>
            <pc:sldMk cId="990920945" sldId="271"/>
            <ac:picMk id="11" creationId="{D9CDF927-1953-298E-7DA4-892C6010B7CC}"/>
          </ac:picMkLst>
        </pc:picChg>
      </pc:sldChg>
      <pc:sldChg chg="addSp delSp modSp mod">
        <pc:chgData name="Mel Burge" userId="e22249d90c60a859" providerId="LiveId" clId="{48D4B4AD-2ADE-47EA-885C-37F3E16D3639}" dt="2024-01-14T12:33:04.095" v="73" actId="20577"/>
        <pc:sldMkLst>
          <pc:docMk/>
          <pc:sldMk cId="2513013952" sldId="272"/>
        </pc:sldMkLst>
        <pc:spChg chg="mod">
          <ac:chgData name="Mel Burge" userId="e22249d90c60a859" providerId="LiveId" clId="{48D4B4AD-2ADE-47EA-885C-37F3E16D3639}" dt="2024-01-14T12:33:04.095" v="73" actId="20577"/>
          <ac:spMkLst>
            <pc:docMk/>
            <pc:sldMk cId="2513013952" sldId="272"/>
            <ac:spMk id="2" creationId="{B33B70BE-60A2-F583-9570-282FD84A9338}"/>
          </ac:spMkLst>
        </pc:spChg>
        <pc:spChg chg="mod">
          <ac:chgData name="Mel Burge" userId="e22249d90c60a859" providerId="LiveId" clId="{48D4B4AD-2ADE-47EA-885C-37F3E16D3639}" dt="2024-01-14T12:29:52.001" v="55" actId="6549"/>
          <ac:spMkLst>
            <pc:docMk/>
            <pc:sldMk cId="2513013952" sldId="272"/>
            <ac:spMk id="3" creationId="{65EEAEA4-1F79-B89E-83D3-CF8438FF6784}"/>
          </ac:spMkLst>
        </pc:spChg>
        <pc:picChg chg="add mod">
          <ac:chgData name="Mel Burge" userId="e22249d90c60a859" providerId="LiveId" clId="{48D4B4AD-2ADE-47EA-885C-37F3E16D3639}" dt="2024-01-14T12:30:26.071" v="59" actId="14100"/>
          <ac:picMkLst>
            <pc:docMk/>
            <pc:sldMk cId="2513013952" sldId="272"/>
            <ac:picMk id="4" creationId="{0A174F1B-E0A6-70EB-A9A3-500019DE8921}"/>
          </ac:picMkLst>
        </pc:picChg>
        <pc:picChg chg="add mod">
          <ac:chgData name="Mel Burge" userId="e22249d90c60a859" providerId="LiveId" clId="{48D4B4AD-2ADE-47EA-885C-37F3E16D3639}" dt="2024-01-14T12:30:30.015" v="60" actId="1076"/>
          <ac:picMkLst>
            <pc:docMk/>
            <pc:sldMk cId="2513013952" sldId="272"/>
            <ac:picMk id="5" creationId="{67D6F0DB-F766-551F-F752-58FABE77E253}"/>
          </ac:picMkLst>
        </pc:picChg>
        <pc:picChg chg="del">
          <ac:chgData name="Mel Burge" userId="e22249d90c60a859" providerId="LiveId" clId="{48D4B4AD-2ADE-47EA-885C-37F3E16D3639}" dt="2024-01-14T12:24:21.710" v="17" actId="478"/>
          <ac:picMkLst>
            <pc:docMk/>
            <pc:sldMk cId="2513013952" sldId="272"/>
            <ac:picMk id="7" creationId="{7AB690C5-7770-8F25-2EEE-CC97561E4DEE}"/>
          </ac:picMkLst>
        </pc:picChg>
        <pc:picChg chg="del">
          <ac:chgData name="Mel Burge" userId="e22249d90c60a859" providerId="LiveId" clId="{48D4B4AD-2ADE-47EA-885C-37F3E16D3639}" dt="2024-01-14T12:24:22.451" v="18" actId="478"/>
          <ac:picMkLst>
            <pc:docMk/>
            <pc:sldMk cId="2513013952" sldId="272"/>
            <ac:picMk id="9" creationId="{94C20225-1ECD-2845-7AC9-94150AA29F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15/01/2024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3" name="Text Placeholder 2">
            <a:extLst>
              <a:ext uri="{FF2B5EF4-FFF2-40B4-BE49-F238E27FC236}">
                <a16:creationId xmlns:a16="http://schemas.microsoft.com/office/drawing/2014/main" id="{ABB3AFFB-A916-434E-1C98-C2299A0766C9}"/>
              </a:ext>
            </a:extLst>
          </p:cNvPr>
          <p:cNvSpPr>
            <a:spLocks noGrp="1"/>
          </p:cNvSpPr>
          <p:nvPr>
            <p:ph type="body" idx="1"/>
          </p:nvPr>
        </p:nvSpPr>
        <p:spPr/>
        <p:txBody>
          <a:bodyPr/>
          <a:lstStyle/>
          <a:p>
            <a:r>
              <a:rPr lang="en-AU" dirty="0"/>
              <a:t>TYSON</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867912" y="3200456"/>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9" y="1962728"/>
            <a:ext cx="4027375" cy="102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446" y="1918678"/>
            <a:ext cx="4027373" cy="10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18" name="Content Placeholder 17" descr="A pie chart with numbers and text&#10;&#10;Description automatically generated">
            <a:extLst>
              <a:ext uri="{FF2B5EF4-FFF2-40B4-BE49-F238E27FC236}">
                <a16:creationId xmlns:a16="http://schemas.microsoft.com/office/drawing/2014/main" id="{30AB9584-4E77-FF39-EA14-88C3F5B4EB15}"/>
              </a:ext>
            </a:extLst>
          </p:cNvPr>
          <p:cNvPicPr>
            <a:picLocks noGrp="1" noChangeAspect="1"/>
          </p:cNvPicPr>
          <p:nvPr>
            <p:ph sz="quarter" idx="4"/>
          </p:nvPr>
        </p:nvPicPr>
        <p:blipFill>
          <a:blip r:embed="rId3"/>
          <a:stretch>
            <a:fillRect/>
          </a:stretch>
        </p:blipFill>
        <p:spPr>
          <a:xfrm>
            <a:off x="6277874" y="1622942"/>
            <a:ext cx="5639165" cy="3485725"/>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0" y="1060257"/>
            <a:ext cx="11628782" cy="2062103"/>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commencement of the Mining Boom in 2010 signaled the start of a phase defined by increased incomes and a surplus of job opportunities in the mining sector. Even the 2020 lockdown amid the COVID-19 pandemic did not have as pronounced an impact on crime rates as the Mining Boom in 2010.</a:t>
            </a:r>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938</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Söhne</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Mel Burge</cp:lastModifiedBy>
  <cp:revision>12</cp:revision>
  <dcterms:created xsi:type="dcterms:W3CDTF">2024-01-13T03:03:39Z</dcterms:created>
  <dcterms:modified xsi:type="dcterms:W3CDTF">2024-01-15T05:03:48Z</dcterms:modified>
</cp:coreProperties>
</file>