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0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5/20/2025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5/20/2025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5/20/2025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5/20/2025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5/20/2025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04215" y="104310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/>
              </a:rPr>
              <a:t>TRADE SENSE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Mini Project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(BCSE0459)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381" y="1925984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Mr. Rohit Chaudhary, Ms. Anamika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783"/>
              </p:ext>
            </p:extLst>
          </p:nvPr>
        </p:nvGraphicFramePr>
        <p:xfrm>
          <a:off x="2095699" y="4273831"/>
          <a:ext cx="7996564" cy="12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1B4AEB-65DA-CC84-76EA-20C995EBF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825327"/>
            <a:ext cx="960120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implementation of a working GUI that fetches real-time market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SMA-based signals displayed with visual plots and logged in Excel.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 complete with potential to scale into better GUI with better logic and more features and AI-driven automation.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References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77FD95-F193-7CF8-DA98-C9F8F265D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1613" y="1742460"/>
            <a:ext cx="82210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Yahoo Finance API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Zerodha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Varsity (for indicator theory)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Docs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matplotlib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blogs and GitHub projects on trading bots</a:t>
            </a: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3520" indent="-223520"/>
            <a:endParaRPr lang="en-US" dirty="0"/>
          </a:p>
          <a:p>
            <a:pPr marL="223520" indent="-223520"/>
            <a:r>
              <a:rPr lang="en-US" dirty="0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dirty="0" err="1">
                <a:latin typeface="Arial"/>
                <a:cs typeface="Arial"/>
              </a:rPr>
              <a:t>Refrences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496274"/>
            <a:ext cx="6862462" cy="273049"/>
          </a:xfrm>
        </p:spPr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955396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B9E835-0BE6-C739-00D8-2B428B972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3812" y="1672785"/>
            <a:ext cx="9601199" cy="11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TradeSense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smart trading assistant designed to support retail investors and traders by generating real-time buy/sell signals using technical indicators. It integrates risk management and custom user strategies, delivering insights via a user-friendly Python GUI.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Literature Survey/Existing System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775634-0739-A337-898B-2814FD899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479590"/>
            <a:ext cx="9002905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Zerodha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charting and basic alerts, but often lack customizable automation and integrated risk handling for retail traders.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Identified: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existing tools are either manual or subscription-based with limited risk control, and lack support for beginners who need simplified decision-making support.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9854" y="1676400"/>
            <a:ext cx="9926320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Retail traders lack accessible tools for real-time signal generation and personalized risk management that are free, customizable, and support Indian, US, and crypto markets.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Proposed Methodology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0F6C3-6F59-8835-2758-BEBDA8253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2853" y="1296984"/>
            <a:ext cx="10200322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fetch real-time stock and crypto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Simple Moving Averages (SMA) and other indicators to generate signals.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-based GUI with graph plotting and signal display.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trade signals and reasons into Excel (CSV) for record-keeping.</a:t>
            </a: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Flow of Project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D2E5C-5123-4CCE-783A-A238DC25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333500"/>
            <a:ext cx="96012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Flowchart (Textual):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Select asset from list.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Fetch live data using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Calculate SMA and generate signal.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Display graph and signal on GUI.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Log signal in Excel with timestamp and reason.</a:t>
            </a:r>
          </a:p>
          <a:p>
            <a:pPr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Use Case (Textual):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Actor: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Trader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Select asset → View signal → Customize risk limits → Log actions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C7099B-5FC7-6765-3727-3FA6CF241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211" y="1591510"/>
            <a:ext cx="1032414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Python libraries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matplotlib—lightweight and compatible with most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solution; no expensive APIs or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GUI suitable for beginners and intermediate users.</a:t>
            </a: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9C60A8-24EA-B9CC-2C0F-02E78A30B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904993"/>
            <a:ext cx="7885364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Basic system with at least 4GB RAM,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3.9+, pip, libraries: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pandas, matplotlib,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55</TotalTime>
  <Words>554</Words>
  <Application>Microsoft Office PowerPoint</Application>
  <PresentationFormat>Custom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굴림</vt:lpstr>
      <vt:lpstr>Arial</vt:lpstr>
      <vt:lpstr>Calibri</vt:lpstr>
      <vt:lpstr>Century Gothic</vt:lpstr>
      <vt:lpstr>Vertical and Horizontal design template</vt:lpstr>
      <vt:lpstr>TRADE SENSE Mini Project                 (BCSE0459)</vt:lpstr>
      <vt:lpstr>Index</vt:lpstr>
      <vt:lpstr>INTRODUCTION</vt:lpstr>
      <vt:lpstr>Literature Survey/Existing System </vt:lpstr>
      <vt:lpstr>Problem Statement </vt:lpstr>
      <vt:lpstr>Proposed Methodology  </vt:lpstr>
      <vt:lpstr>Flow of Project </vt:lpstr>
      <vt:lpstr>Feasibility Study </vt:lpstr>
      <vt:lpstr>Hardware /Software Requirement </vt:lpstr>
      <vt:lpstr>Results and 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Drishay Chauhan</cp:lastModifiedBy>
  <cp:revision>12</cp:revision>
  <dcterms:created xsi:type="dcterms:W3CDTF">2017-11-16T17:39:44Z</dcterms:created>
  <dcterms:modified xsi:type="dcterms:W3CDTF">2025-05-20T04:34:54Z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