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5" r:id="rId3"/>
    <p:sldId id="307" r:id="rId4"/>
    <p:sldId id="308" r:id="rId5"/>
    <p:sldId id="309" r:id="rId6"/>
    <p:sldId id="310" r:id="rId7"/>
    <p:sldId id="315" r:id="rId8"/>
    <p:sldId id="311" r:id="rId9"/>
    <p:sldId id="312" r:id="rId10"/>
    <p:sldId id="313" r:id="rId11"/>
    <p:sldId id="314" r:id="rId12"/>
    <p:sldId id="316" r:id="rId13"/>
    <p:sldId id="317" r:id="rId14"/>
    <p:sldId id="305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7" d="100"/>
          <a:sy n="67" d="100"/>
        </p:scale>
        <p:origin x="644" y="56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pPr/>
              <a:t>2/7/2025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pPr/>
              <a:t>2/7/2025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3505200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9530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06CD8-CA3C-4D6B-A77C-FD4180DE0C47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7DF69-ECD3-4E7D-B21C-33825404711E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66D9-70D9-45DD-BA80-E4EFDD6ECF3C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F2B5F-EBEF-487E-8CBB-EDFD0BD82D69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42A9-FB42-45A8-AF82-3EDC2979862E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4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5412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A9EE-CEE9-467A-8B80-9B8B471778C7}" type="datetime1">
              <a:rPr lang="en-US" smtClean="0"/>
              <a:t>2/7/2025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4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7846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7846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A627-EF1C-4CF5-97AC-395DCFD6CFB4}" type="datetime1">
              <a:rPr lang="en-US" smtClean="0"/>
              <a:t>2/7/2025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FBFE-000F-406F-AA2A-CEEA1F2D477F}" type="datetime1">
              <a:rPr lang="en-US" smtClean="0"/>
              <a:t>2/7/2025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3988-F0C0-470A-95E5-9B63FE8BFDBE}" type="datetime1">
              <a:rPr lang="en-US" smtClean="0"/>
              <a:t>2/7/2025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012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B9CF-D32B-45E5-84EB-BCAB6FD8FE2A}" type="datetime1">
              <a:rPr lang="en-US" smtClean="0"/>
              <a:t>2/7/2025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13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51038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4848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13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1" lang="en-US" sz="2400">
                <a:latin typeface="굴림" pitchFamily="50" charset="-127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OOTs Using JAVA Project PPT 2024-25 Odd Sem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DC96E31-04A2-4C47-8F1A-B56592412ED0}" type="datetime1">
              <a:rPr lang="en-US" smtClean="0"/>
              <a:t>2/7/2025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roduction-to-jdbc/" TargetMode="External"/><Relationship Id="rId3" Type="http://schemas.openxmlformats.org/officeDocument/2006/relationships/hyperlink" Target="https://www.oracle.com/in/java/technologies/downloads/#jdk23-windows" TargetMode="External"/><Relationship Id="rId7" Type="http://schemas.openxmlformats.org/officeDocument/2006/relationships/hyperlink" Target="https://dev.mysql.com/downloads/connector/j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mysql/default.asp" TargetMode="External"/><Relationship Id="rId5" Type="http://schemas.openxmlformats.org/officeDocument/2006/relationships/hyperlink" Target="https://www.mysql.com/downloads/" TargetMode="External"/><Relationship Id="rId10" Type="http://schemas.openxmlformats.org/officeDocument/2006/relationships/hyperlink" Target="https://www.youtube.com/" TargetMode="External"/><Relationship Id="rId4" Type="http://schemas.openxmlformats.org/officeDocument/2006/relationships/hyperlink" Target="https://www.w3schools.com/java/default.asp" TargetMode="External"/><Relationship Id="rId9" Type="http://schemas.openxmlformats.org/officeDocument/2006/relationships/hyperlink" Target="https://docs.oracle.com/javase/tutorial/jdbc/basics/processingsqlstatements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93812" y="640578"/>
            <a:ext cx="9601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 Rounded MT Bold" panose="020F0704030504030204" pitchFamily="34" charset="0"/>
              </a:rPr>
              <a:t>Bank Management System</a:t>
            </a:r>
            <a:br>
              <a:rPr lang="en-US" dirty="0">
                <a:latin typeface="Arial Rounded MT Bold" panose="020F0704030504030204" pitchFamily="34" charset="0"/>
                <a:cs typeface="Arial" pitchFamily="34" charset="0"/>
              </a:rPr>
            </a:br>
            <a:r>
              <a:rPr lang="en-US" dirty="0">
                <a:latin typeface="Arial Rounded MT Bold" panose="020F0704030504030204" pitchFamily="34" charset="0"/>
                <a:cs typeface="Arial" pitchFamily="34" charset="0"/>
              </a:rPr>
              <a:t>OOTs Using JAVA (BMICSE0352/BCSEH0352/BCSE0352)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90451" y="1412776"/>
            <a:ext cx="9601200" cy="5184577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0" lv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Department of Computer Science and Engineering</a:t>
            </a:r>
          </a:p>
          <a:p>
            <a:pPr marL="0" lvl="0" indent="0" algn="ctr">
              <a:buNone/>
            </a:pP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(Submitted To: 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Mr. </a:t>
            </a:r>
            <a:r>
              <a:rPr lang="en-US" sz="18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Ibrar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Ahmed</a:t>
            </a:r>
            <a:r>
              <a:rPr lang="en-US" sz="1800" dirty="0"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dirty="0"/>
              <a:t>Group Members</a:t>
            </a:r>
          </a:p>
          <a:p>
            <a:pPr marL="0" lvl="0" indent="0" algn="ctr"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8D35DFE-0D21-4638-83BD-6EE30128D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62284"/>
              </p:ext>
            </p:extLst>
          </p:nvPr>
        </p:nvGraphicFramePr>
        <p:xfrm>
          <a:off x="1413892" y="3315396"/>
          <a:ext cx="9649072" cy="244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1489308670"/>
                    </a:ext>
                  </a:extLst>
                </a:gridCol>
                <a:gridCol w="2138632">
                  <a:extLst>
                    <a:ext uri="{9D8B030D-6E8A-4147-A177-3AD203B41FA5}">
                      <a16:colId xmlns:a16="http://schemas.microsoft.com/office/drawing/2014/main" val="3062725700"/>
                    </a:ext>
                  </a:extLst>
                </a:gridCol>
                <a:gridCol w="3213087">
                  <a:extLst>
                    <a:ext uri="{9D8B030D-6E8A-4147-A177-3AD203B41FA5}">
                      <a16:colId xmlns:a16="http://schemas.microsoft.com/office/drawing/2014/main" val="985814749"/>
                    </a:ext>
                  </a:extLst>
                </a:gridCol>
                <a:gridCol w="2281129">
                  <a:extLst>
                    <a:ext uri="{9D8B030D-6E8A-4147-A177-3AD203B41FA5}">
                      <a16:colId xmlns:a16="http://schemas.microsoft.com/office/drawing/2014/main" val="2731764778"/>
                    </a:ext>
                  </a:extLst>
                </a:gridCol>
              </a:tblGrid>
              <a:tr h="58069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Name of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itchFamily="34" charset="0"/>
                          <a:cs typeface="Arial" pitchFamily="34" charset="0"/>
                        </a:rPr>
                        <a:t>Department n Section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9875"/>
                  </a:ext>
                </a:extLst>
              </a:tr>
              <a:tr h="46901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Shivani Singh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2301330100192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Documentation, Logical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CSE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39081"/>
                  </a:ext>
                </a:extLst>
              </a:tr>
              <a:tr h="5806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Sweta Yadav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2301330100209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CSE -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80534"/>
                  </a:ext>
                </a:extLst>
              </a:tr>
              <a:tr h="5806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Drishay Raj Chauhan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2301330100084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Frontend and 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CSE -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38205"/>
                  </a:ext>
                </a:extLst>
              </a:tr>
            </a:tbl>
          </a:graphicData>
        </a:graphic>
      </p:graphicFrame>
      <p:pic>
        <p:nvPicPr>
          <p:cNvPr id="2" name="Picture 1" descr="A black and red logo&#10;&#10;Description automatically generated">
            <a:extLst>
              <a:ext uri="{FF2B5EF4-FFF2-40B4-BE49-F238E27FC236}">
                <a16:creationId xmlns:a16="http://schemas.microsoft.com/office/drawing/2014/main" id="{C2D30C3A-395C-C608-9DE6-FE457955FE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748" y="561161"/>
            <a:ext cx="2209800" cy="94726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7BBA-293C-9928-F41B-009D80BCD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917848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Results &amp; 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CD0940-22D1-340F-9AFC-BA5E0F0DD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0941" y="2258348"/>
            <a:ext cx="7961783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Results: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Overview of system features implemented (account management, transaction processing).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Expected benefits (improved efficiency, better security).</a:t>
            </a: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Conclusion: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9082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Summary of the project’s significance and future enhancements.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6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917848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FCD0940-22D1-340F-9AFC-BA5E0F0DD2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5820" y="2492897"/>
            <a:ext cx="9721080" cy="3263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https://www.oracle.com/in/java/technologies/downloads/#jdk23-windows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https://www.mysql.com/downloads/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https://www.w3schools.com/mysql/default.asp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JDBC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https://dev.mysql.com/downloads/connector/j/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https://www.geeksforgeeks.org/introduction-to-jdbc/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-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https://docs.oracle.com/javase/tutorial/jdbc/basics/processingsqlstatements.html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–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https://www.youtube.com/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36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AA5-D64D-404D-9F0D-B68D4DD7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548680"/>
            <a:ext cx="3059830" cy="69567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Snapshots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DE8E-F248-E6F4-D7E3-99A5948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17950" y="6309320"/>
            <a:ext cx="6862462" cy="273049"/>
          </a:xfrm>
        </p:spPr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6A7A8-9926-E4B2-A506-6E2B57C69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50" y="1235224"/>
            <a:ext cx="5016872" cy="5074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02121-9EA7-15BB-763B-F2C9D730D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711" y="686395"/>
            <a:ext cx="3974164" cy="575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1AA5-D64D-404D-9F0D-B68D4DD7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50" y="548680"/>
            <a:ext cx="3059830" cy="69567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Snapshots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8DE8E-F248-E6F4-D7E3-99A5948A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8470" y="6309320"/>
            <a:ext cx="6862462" cy="273049"/>
          </a:xfrm>
        </p:spPr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A1E47-17D7-0270-D651-6C9A6CDE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21"/>
          <a:stretch/>
        </p:blipFill>
        <p:spPr>
          <a:xfrm>
            <a:off x="765820" y="1244352"/>
            <a:ext cx="3713689" cy="5064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3DCA31-F40E-9A81-E7FD-5781A4F3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155"/>
          <a:stretch/>
        </p:blipFill>
        <p:spPr>
          <a:xfrm>
            <a:off x="4573117" y="399703"/>
            <a:ext cx="3417348" cy="6046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84B682-9E94-7A2F-5F1D-9C1B68B776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742"/>
          <a:stretch/>
        </p:blipFill>
        <p:spPr>
          <a:xfrm>
            <a:off x="8084073" y="421978"/>
            <a:ext cx="3505702" cy="60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00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9504" y="2667000"/>
            <a:ext cx="9601200" cy="15540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BA430-BAD9-FBE2-C508-F9B9BDB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BA36-30B6-42D8-82C9-C62A3F3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245" y="1648991"/>
            <a:ext cx="9601200" cy="4191000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Literature Survey/Existing System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Proposed Methodology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Feasibility Study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Hardware /Software Requirement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Results and Conclusion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References</a:t>
            </a:r>
          </a:p>
          <a:p>
            <a:r>
              <a:rPr lang="en-US" sz="2400" dirty="0">
                <a:latin typeface="Arial" pitchFamily="34" charset="0"/>
                <a:cs typeface="Arial" pitchFamily="34" charset="0"/>
              </a:rPr>
              <a:t>Live Demonstration of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OOTs Using JAVA Project PPT 2024-25 Odd Sem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1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686820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BB9AC0A-0C7E-C3BA-ACC8-AF27C6020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200" y="1887989"/>
            <a:ext cx="9601200" cy="343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Overview: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Purpose of the project: To create a banking management system that efficiently handles customer accounts, transactions, and security.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Importance of banking systems in today’s digital economy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4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836712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Existing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3925" y="2164588"/>
            <a:ext cx="10571087" cy="2882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Existing Systems: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Brief overview of traditional banking systems and their limitations.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Discussion on existing software solutions (e.g., online banking, mobile apps).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836712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13" y="2193714"/>
            <a:ext cx="8698728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Identified Problems: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Lack of user-friendly interfaces in traditional systems.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Inefficiencies in managing customer data and transactions.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Security vulnerabilities in existing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836712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13" y="2193714"/>
            <a:ext cx="10200741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Methodology Overview: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of SQL for database management.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Development of a user-friendly interface for bank staff and customers.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 of security measures (e.g., password hashing).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7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482514"/>
            <a:ext cx="6862462" cy="719039"/>
          </a:xfrm>
        </p:spPr>
        <p:txBody>
          <a:bodyPr>
            <a:noAutofit/>
          </a:bodyPr>
          <a:lstStyle/>
          <a:p>
            <a:r>
              <a:rPr lang="en-IN" sz="4000" b="1" u="sng" dirty="0">
                <a:latin typeface="Arial Rounded MT Bold" panose="020F0704030504030204" pitchFamily="34" charset="0"/>
              </a:rPr>
              <a:t>Bank Management System</a:t>
            </a:r>
            <a:endParaRPr lang="en-US" sz="4000" u="sng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110DA-F011-AFED-1D23-379E21A86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7" t="8644" r="21643" b="15341"/>
          <a:stretch/>
        </p:blipFill>
        <p:spPr>
          <a:xfrm>
            <a:off x="1341884" y="1216407"/>
            <a:ext cx="9721080" cy="530789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41884" y="6264498"/>
            <a:ext cx="6862462" cy="273049"/>
          </a:xfrm>
        </p:spPr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</p:spTree>
    <p:extLst>
      <p:ext uri="{BB962C8B-B14F-4D97-AF65-F5344CB8AC3E}">
        <p14:creationId xmlns:p14="http://schemas.microsoft.com/office/powerpoint/2010/main" val="123924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836712"/>
            <a:ext cx="9601200" cy="1143000"/>
          </a:xfrm>
        </p:spPr>
        <p:txBody>
          <a:bodyPr>
            <a:norm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Feasibility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813" y="2193713"/>
            <a:ext cx="10307502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Feasibility Analysis: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Technical Feasibility: Assessment of the technology stack (Java, SQL).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Economic Feasibility: Cost analysis and budget considerations.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Operational Feasibility: User acceptance and staff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20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DEE56-5ACD-47A3-8DAE-BAA093015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92" y="1009937"/>
            <a:ext cx="9601200" cy="1143000"/>
          </a:xfrm>
        </p:spPr>
        <p:txBody>
          <a:bodyPr>
            <a:noAutofit/>
          </a:bodyPr>
          <a:lstStyle/>
          <a:p>
            <a:r>
              <a:rPr lang="en-US" sz="6000" u="sng" dirty="0">
                <a:latin typeface="Arial" pitchFamily="34" charset="0"/>
                <a:cs typeface="Arial" pitchFamily="34" charset="0"/>
              </a:rPr>
              <a:t>Hardware / Software </a:t>
            </a:r>
            <a:br>
              <a:rPr lang="en-US" sz="6000" u="sng" dirty="0">
                <a:latin typeface="Arial" pitchFamily="34" charset="0"/>
                <a:cs typeface="Arial" pitchFamily="34" charset="0"/>
              </a:rPr>
            </a:br>
            <a:r>
              <a:rPr lang="en-US" sz="6000" u="sng" dirty="0">
                <a:latin typeface="Arial" pitchFamily="34" charset="0"/>
                <a:cs typeface="Arial" pitchFamily="34" charset="0"/>
              </a:rPr>
              <a:t>Requirement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47FDC-4C42-4481-9FE6-05DF8CFF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672" y="628650"/>
            <a:ext cx="2720340" cy="2266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969DE-A499-6371-67BC-7727378C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OOTs Using JAVA Project PPT 2024-25 Odd Sem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1F5661-6EAD-9C6C-F389-27006BD3F5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7708" y="2315913"/>
            <a:ext cx="4566036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Hardware Requirements: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Intel i3 or higher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GB (8 GB recommended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10 GB of free space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15-inch monitor or larger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Connectivity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Required for online features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10F0A9B6-1E4A-DB4D-27D8-0173BA4F1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195" y="2315913"/>
            <a:ext cx="6344954" cy="412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383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1363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67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8088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44752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82496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–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57984" indent="-173736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Software Requirements: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Operating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Windows 10/11, Linux, or macOS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Development Kit (JDK)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JDK 8 or higher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Database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 or PostgreSQL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IntelliJ IDEA, Eclipse, VS code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Tools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MySQL Workbench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Git (GitHub)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JDBC Driver</a:t>
            </a:r>
            <a:r>
              <a:rPr lang="en-US" dirty="0"/>
              <a:t>: For Java-SQL connection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87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ertical and Horizontal design templat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and horizontal design slides.potx" id="{7E307492-4344-40EC-954C-E30551E95991}" vid="{493C3130-E1FA-416B-8465-D41FAD56C1B7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Vertical and horizontal design slides</Template>
  <TotalTime>1632</TotalTime>
  <Words>638</Words>
  <Application>Microsoft Office PowerPoint</Application>
  <PresentationFormat>Custom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굴림</vt:lpstr>
      <vt:lpstr>Arial</vt:lpstr>
      <vt:lpstr>Arial Rounded MT Bold</vt:lpstr>
      <vt:lpstr>Century Gothic</vt:lpstr>
      <vt:lpstr>Times New Roman</vt:lpstr>
      <vt:lpstr>Vertical and Horizontal design template</vt:lpstr>
      <vt:lpstr>Bank Management System OOTs Using JAVA (BMICSE0352/BCSEH0352/BCSE0352)</vt:lpstr>
      <vt:lpstr>Index</vt:lpstr>
      <vt:lpstr>Introduction</vt:lpstr>
      <vt:lpstr>Existing System</vt:lpstr>
      <vt:lpstr>Problem Statement</vt:lpstr>
      <vt:lpstr>Methodology</vt:lpstr>
      <vt:lpstr>Bank Management System</vt:lpstr>
      <vt:lpstr>Feasibility</vt:lpstr>
      <vt:lpstr>Hardware / Software  Requirement</vt:lpstr>
      <vt:lpstr>Results &amp; Conclusion</vt:lpstr>
      <vt:lpstr>References</vt:lpstr>
      <vt:lpstr>Snapshots</vt:lpstr>
      <vt:lpstr>Snapshots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Exam Duty Allocation</dc:title>
  <dc:creator>Drishay Chauhan;SwetaYadav;Shivani Singh</dc:creator>
  <cp:lastModifiedBy>Drishay Chauhan</cp:lastModifiedBy>
  <cp:revision>123</cp:revision>
  <dcterms:created xsi:type="dcterms:W3CDTF">2017-11-16T17:39:44Z</dcterms:created>
  <dcterms:modified xsi:type="dcterms:W3CDTF">2025-02-07T15:56:46Z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