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B7D0-1FE2-4674-BAD0-F6CF8B19B1D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1F7-B2EC-4300-985C-2CF1CFEA9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47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B7D0-1FE2-4674-BAD0-F6CF8B19B1D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1F7-B2EC-4300-985C-2CF1CFEA9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77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B7D0-1FE2-4674-BAD0-F6CF8B19B1D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1F7-B2EC-4300-985C-2CF1CFEA9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6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B7D0-1FE2-4674-BAD0-F6CF8B19B1D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1F7-B2EC-4300-985C-2CF1CFEA9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8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B7D0-1FE2-4674-BAD0-F6CF8B19B1D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1F7-B2EC-4300-985C-2CF1CFEA9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17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B7D0-1FE2-4674-BAD0-F6CF8B19B1D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1F7-B2EC-4300-985C-2CF1CFEA9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30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B7D0-1FE2-4674-BAD0-F6CF8B19B1D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1F7-B2EC-4300-985C-2CF1CFEA9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89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B7D0-1FE2-4674-BAD0-F6CF8B19B1D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1F7-B2EC-4300-985C-2CF1CFEA9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46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B7D0-1FE2-4674-BAD0-F6CF8B19B1D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1F7-B2EC-4300-985C-2CF1CFEA9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86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B7D0-1FE2-4674-BAD0-F6CF8B19B1D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1F7-B2EC-4300-985C-2CF1CFEA9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8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B7D0-1FE2-4674-BAD0-F6CF8B19B1D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1F7-B2EC-4300-985C-2CF1CFEA9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38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CB7D0-1FE2-4674-BAD0-F6CF8B19B1D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C1F7-B2EC-4300-985C-2CF1CFEA9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7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4BE97D8-31D0-AAEE-AE11-A49859163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" y="450612"/>
            <a:ext cx="12009120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TradeSense</a:t>
            </a:r>
            <a:endParaRPr kumimoji="0" lang="en-US" altLang="en-US" sz="8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Title: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TradeSense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Smart Trading Alerts with Personalized Risk Management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Automated Trading Assistant for Indian Retail Investors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Drishay Chauhan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</a:rPr>
              <a:t>Noida Institute of Engineering &amp; Technology, Greater Noida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Department:</a:t>
            </a:r>
            <a:r>
              <a:rPr lang="en-US" altLang="en-US" sz="2400" dirty="0">
                <a:latin typeface="Arial" panose="020B0604020202020204" pitchFamily="34" charset="0"/>
              </a:rPr>
              <a:t> CSE Department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9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AA829-D024-7C80-45C2-B14DA09D3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46AF4AB6-0E30-8AB8-BE67-E3B95E4AB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" y="0"/>
            <a:ext cx="11587480" cy="612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4400" b="1" dirty="0"/>
              <a:t>Conclusion &amp; Next Steps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Summary: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TradeSense</a:t>
            </a:r>
            <a:r>
              <a:rPr lang="en-US" sz="2000" dirty="0"/>
              <a:t> is designed to empower retail traders by automating market analysis and integrating personalized risk controls.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phased approach ensures an achievable development path, with immediate focus on core alert functionality.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Next Steps: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Finalize Phase 1: Develop and test the core bot.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Gather user feedback to refine the system.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Prepare for subsequent phases involving customization and AI integration.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Q&amp;A</a:t>
            </a: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3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8EC43-1303-04AA-A462-4A6039DD7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1EF8B69-07C8-3F47-4B45-82E24DB6D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" y="2573397"/>
            <a:ext cx="11587480" cy="98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4169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D65A4-3139-27FC-A60C-43C5BE9BC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0AED4E4-E6E4-6E8E-6FCC-83CAC7308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393861"/>
            <a:ext cx="11328400" cy="5553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200000"/>
              </a:lnSpc>
              <a:buNone/>
            </a:pPr>
            <a:r>
              <a:rPr lang="en-US" sz="4400" b="1" dirty="0"/>
              <a:t>Introduction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Context:</a:t>
            </a:r>
            <a:endParaRPr lang="en-US" sz="20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Retail trading in India is booming, with over 154 million demat accounts and a rapidly growing Futures &amp; Options segment.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Traders face challenges in quickly analyzing market data and managing risks.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Overview:</a:t>
            </a:r>
            <a:endParaRPr lang="en-US" sz="20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TradeSense</a:t>
            </a:r>
            <a:r>
              <a:rPr lang="en-US" sz="2000" dirty="0"/>
              <a:t> is designed to automate market analysis by generating real-time buy/sell alerts.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Integrates personalized risk management to help traders avoid emotional decisions.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Future expansion includes customizable interfaces and AI-driven predictions for enhanced fund safety.</a:t>
            </a:r>
          </a:p>
        </p:txBody>
      </p:sp>
    </p:spTree>
    <p:extLst>
      <p:ext uri="{BB962C8B-B14F-4D97-AF65-F5344CB8AC3E}">
        <p14:creationId xmlns:p14="http://schemas.microsoft.com/office/powerpoint/2010/main" val="266767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10010-2335-5C9E-0A68-021293167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6627369-E76F-FC59-7836-5EE460E8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" y="496790"/>
            <a:ext cx="1197864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4400" b="1" dirty="0"/>
              <a:t>Problem Definition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Current Challenges:</a:t>
            </a:r>
            <a:endParaRPr lang="en-US" sz="20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Manual Analysis:</a:t>
            </a:r>
            <a:r>
              <a:rPr lang="en-US" sz="2000" dirty="0"/>
              <a:t> Traders rely on manual monitoring of price, volume, and technical indicators which is slow and error-prone.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Emotional Bias:</a:t>
            </a:r>
            <a:r>
              <a:rPr lang="en-US" sz="2000" dirty="0"/>
              <a:t> Decisions are often affected by fear and greed, leading to inconsistent outcomes.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Lack of Custom Risk Management:</a:t>
            </a:r>
            <a:r>
              <a:rPr lang="en-US" sz="2000" dirty="0"/>
              <a:t> Generic alert systems fail to provide tailored risk controls (e.g., stop-loss, position sizing).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Need:</a:t>
            </a:r>
            <a:endParaRPr lang="en-US" sz="20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system that automates the detection of trading opportunities.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tool that incorporates default and customizable risk settings to protect trader capital.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2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5A1B4-15DA-4758-4DE9-574160BE4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786C881-31E1-9233-8CBA-DC430C731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29" y="92509"/>
            <a:ext cx="11117142" cy="562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4400" b="1" dirty="0"/>
              <a:t>Objectives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Primary Objectives:</a:t>
            </a:r>
            <a:endParaRPr lang="en-US" sz="20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 a Python-based bot that fetches real-time market data, processes it through technical analysis (RSI, MACD, Moving Averages), and generates actionable buy/sell alerts.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Integrate built-in risk management parameters (default settings for stop-loss, take-profit, and position sizing).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Deliver alerts via multiple channels (email, WhatsApp, in-bot messages).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Long-Term Objectives (Future Phases):</a:t>
            </a:r>
            <a:endParaRPr lang="en-US" sz="20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Create a customizable Chrome extension that lets users adjust risk parameters.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Integrate AI for enhanced prediction capabilities and potential automated trade execution.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3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6A8D2-9E88-F853-B68C-0FEF37FBE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2417A43-BF53-F3B2-2EF5-CADF83EC7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277555"/>
            <a:ext cx="11826239" cy="520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4400" b="1" dirty="0"/>
              <a:t>Feasibility Study, Need, and Significance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Feasibility: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Technical:</a:t>
            </a:r>
            <a:r>
              <a:rPr lang="en-US" sz="2000" dirty="0"/>
              <a:t> Utilizes widely available APIs (Yahoo Finance, </a:t>
            </a:r>
            <a:r>
              <a:rPr lang="en-US" sz="2000" dirty="0" err="1"/>
              <a:t>TradingView</a:t>
            </a:r>
            <a:r>
              <a:rPr lang="en-US" sz="2000" dirty="0"/>
              <a:t>, </a:t>
            </a:r>
            <a:r>
              <a:rPr lang="en-US" sz="2000" dirty="0" err="1"/>
              <a:t>Zerodha</a:t>
            </a:r>
            <a:r>
              <a:rPr lang="en-US" sz="2000" dirty="0"/>
              <a:t> Kite) and Python libraries (TA-Lib, </a:t>
            </a:r>
            <a:r>
              <a:rPr lang="en-US" sz="2000" dirty="0" err="1"/>
              <a:t>pandas_ta</a:t>
            </a:r>
            <a:r>
              <a:rPr lang="en-US" sz="2000" dirty="0"/>
              <a:t>), making development achievable even for beginners with progressive learning.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Market:</a:t>
            </a:r>
            <a:r>
              <a:rPr lang="en-US" sz="2000" dirty="0"/>
              <a:t> The rapidly growing Indian retail trading market provides a substantial user base.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Need &amp; Significance: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Automating alerts and risk management reduces the cognitive load on traders.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Enhances trading efficiency and minimizes losses due to emotional decision-making.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specialized tool for the Indian market fills a niche not fully addressed by generic platforms.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4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33EE6-BDF1-98D6-AD02-E6F7603F6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7B4A5CE-3CFD-8965-2585-FD8C62D07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" y="0"/>
            <a:ext cx="11673840" cy="659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4400" b="1" dirty="0"/>
              <a:t>Literature Survey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Theoretical Background: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Studies confirm that technical analysis (RSI, MACD) is widely used by retail and institutional traders worldwide.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Research indicates that automated trading systems can significantly enhance market entry and exit timing.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Methodological Contributions: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Existing works provide algorithms for technical indicator computation and risk management strategies.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Prior projects using Python-based bots demonstrate the feasibility and scalability of such systems.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Key References: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Academic papers on algorithmic trading and risk management.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Industry reports on the growth of retail trading and the use of automation in markets like India.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9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C0E2D-AD35-2D69-58BF-0E2D3DCAA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9CFC6E3-1429-FDBE-20B4-96FC3A61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" y="281855"/>
            <a:ext cx="11968480" cy="513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4100" b="1" dirty="0"/>
              <a:t>Existing Theoretical and Methodological Contributions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Theoretical Contributions: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Models for technical indicator-based trading strategies have been extensively studied.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Risk management theories (stop-loss, position sizing) provide the foundation for protecting trading capital.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Methodological Contributions: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of TA-Lib and </a:t>
            </a:r>
            <a:r>
              <a:rPr lang="en-US" sz="2000" dirty="0" err="1"/>
              <a:t>pandas_ta</a:t>
            </a:r>
            <a:r>
              <a:rPr lang="en-US" sz="2000" dirty="0"/>
              <a:t> for computing indicators.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Existing projects and open-source trading bots serve as reference implementations.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Commercial platforms (</a:t>
            </a:r>
            <a:r>
              <a:rPr lang="en-US" sz="2000" dirty="0" err="1"/>
              <a:t>TradingView</a:t>
            </a:r>
            <a:r>
              <a:rPr lang="en-US" sz="2000" dirty="0"/>
              <a:t>, </a:t>
            </a:r>
            <a:r>
              <a:rPr lang="en-US" sz="2000" dirty="0" err="1"/>
              <a:t>Sensibull</a:t>
            </a:r>
            <a:r>
              <a:rPr lang="en-US" sz="2000" dirty="0"/>
              <a:t>) show effective alert and risk management integration, albeit without deep customization for individual risk profiles.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24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C7CB-C490-B7B2-54EA-AA726FDED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EA5808CA-9A8C-2524-7C7B-9B9F42998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1" y="-140466"/>
            <a:ext cx="11765280" cy="659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IN" sz="4400" b="1" dirty="0"/>
              <a:t>Proposed Methodology (Brief)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Data Collection:</a:t>
            </a:r>
            <a:endParaRPr lang="en-I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Use APIs (Yahoo Finance, </a:t>
            </a:r>
            <a:r>
              <a:rPr lang="en-IN" sz="2000" dirty="0" err="1"/>
              <a:t>TradingView</a:t>
            </a:r>
            <a:r>
              <a:rPr lang="en-IN" sz="2000" dirty="0"/>
              <a:t>, </a:t>
            </a:r>
            <a:r>
              <a:rPr lang="en-IN" sz="2000" dirty="0" err="1"/>
              <a:t>Zerodha</a:t>
            </a:r>
            <a:r>
              <a:rPr lang="en-IN" sz="2000" dirty="0"/>
              <a:t> Kite) to fetch real-time price and volume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Technical Analysis:</a:t>
            </a:r>
            <a:endParaRPr lang="en-I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Apply TA-Lib, </a:t>
            </a:r>
            <a:r>
              <a:rPr lang="en-IN" sz="2000" dirty="0" err="1"/>
              <a:t>pandas_ta</a:t>
            </a:r>
            <a:r>
              <a:rPr lang="en-IN" sz="2000" dirty="0"/>
              <a:t>, and Python libraries to compute technical indicators (RSI, MACD, Moving Averages).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Signal Generation &amp; Risk Management:</a:t>
            </a:r>
            <a:endParaRPr lang="en-I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Define trading rules to generate buy/sell signals.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Incorporate default risk management parameters (stop-loss, take-profit, position sizing).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Alert Delivery:</a:t>
            </a:r>
            <a:endParaRPr lang="en-I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Develop a backend using Flask/</a:t>
            </a:r>
            <a:r>
              <a:rPr lang="en-IN" sz="2000" dirty="0" err="1"/>
              <a:t>FastAPI</a:t>
            </a:r>
            <a:r>
              <a:rPr lang="en-IN" sz="2000" dirty="0"/>
              <a:t> to process signals.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Integrate Telegram, WhatsApp, and email APIs for real-time alert notifications.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0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04D72-875C-7374-F7F6-FECE5A393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F7D30E9-3275-3633-96BE-9417DE88E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" y="-101967"/>
            <a:ext cx="11991340" cy="7061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4400" b="1" dirty="0"/>
              <a:t>First Research Paper – Draft Overview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/>
              <a:t>Abstract:</a:t>
            </a:r>
            <a:br>
              <a:rPr lang="en-US" sz="2000" dirty="0"/>
            </a:br>
            <a:r>
              <a:rPr lang="en-US" sz="2000" dirty="0"/>
              <a:t>This paper outlines the design and implementation of </a:t>
            </a:r>
            <a:r>
              <a:rPr lang="en-US" sz="2000" dirty="0" err="1"/>
              <a:t>TradeSense</a:t>
            </a:r>
            <a:r>
              <a:rPr lang="en-US" sz="2000" dirty="0"/>
              <a:t>, a trading assistant that automates technical analysis and risk management to generate real-time buy/sell alerts. The system is targeted at retail traders in India, addressing the need for timely, data-driven decisions.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/>
              <a:t>Introduction: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Introduces the growing landscape of retail trading in India.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Highlights the challenges of manual analysis and emotional trading.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Presents </a:t>
            </a:r>
            <a:r>
              <a:rPr lang="en-US" sz="2000" dirty="0" err="1"/>
              <a:t>TradeSense</a:t>
            </a:r>
            <a:r>
              <a:rPr lang="en-US" sz="2000" dirty="0"/>
              <a:t> as a solution combining technical analysis with personalized risk management.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/>
              <a:t>Literature Review: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Summarizes existing research on technical indicators and risk management in trading.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Reviews current market solutions and identifies gaps in customization and risk control.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Establishes the theoretical foundation for the proposed methodology, citing relevant academic and industry sources.</a:t>
            </a:r>
          </a:p>
        </p:txBody>
      </p:sp>
    </p:spTree>
    <p:extLst>
      <p:ext uri="{BB962C8B-B14F-4D97-AF65-F5344CB8AC3E}">
        <p14:creationId xmlns:p14="http://schemas.microsoft.com/office/powerpoint/2010/main" val="266607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104</TotalTime>
  <Words>918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Drishay Chauhan</dc:creator>
  <cp:lastModifiedBy>Drishay Chauhan</cp:lastModifiedBy>
  <cp:revision>1</cp:revision>
  <dcterms:created xsi:type="dcterms:W3CDTF">2025-04-07T23:44:25Z</dcterms:created>
  <dcterms:modified xsi:type="dcterms:W3CDTF">2025-04-08T01:28:43Z</dcterms:modified>
</cp:coreProperties>
</file>