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6" r:id="rId9"/>
    <p:sldId id="264"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21" autoAdjust="0"/>
    <p:restoredTop sz="94660"/>
  </p:normalViewPr>
  <p:slideViewPr>
    <p:cSldViewPr snapToGrid="0">
      <p:cViewPr>
        <p:scale>
          <a:sx n="90" d="100"/>
          <a:sy n="90" d="100"/>
        </p:scale>
        <p:origin x="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s://github.com/signu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6ED407CF-226C-9B4E-DD23-53EDD75F1926}"/>
              </a:ext>
            </a:extLst>
          </p:cNvPr>
          <p:cNvSpPr/>
          <p:nvPr/>
        </p:nvSpPr>
        <p:spPr>
          <a:xfrm>
            <a:off x="1975105" y="652796"/>
            <a:ext cx="8622791" cy="5376672"/>
          </a:xfrm>
          <a:custGeom>
            <a:avLst/>
            <a:gdLst>
              <a:gd name="connsiteX0" fmla="*/ 5321808 w 8622791"/>
              <a:gd name="connsiteY0" fmla="*/ 0 h 5376672"/>
              <a:gd name="connsiteX1" fmla="*/ 5376670 w 8622791"/>
              <a:gd name="connsiteY1" fmla="*/ 0 h 5376672"/>
              <a:gd name="connsiteX2" fmla="*/ 5705855 w 8622791"/>
              <a:gd name="connsiteY2" fmla="*/ 329185 h 5376672"/>
              <a:gd name="connsiteX3" fmla="*/ 5705855 w 8622791"/>
              <a:gd name="connsiteY3" fmla="*/ 1911097 h 5376672"/>
              <a:gd name="connsiteX4" fmla="*/ 6035040 w 8622791"/>
              <a:gd name="connsiteY4" fmla="*/ 1581912 h 5376672"/>
              <a:gd name="connsiteX5" fmla="*/ 6089902 w 8622791"/>
              <a:gd name="connsiteY5" fmla="*/ 1581912 h 5376672"/>
              <a:gd name="connsiteX6" fmla="*/ 6419087 w 8622791"/>
              <a:gd name="connsiteY6" fmla="*/ 1911097 h 5376672"/>
              <a:gd name="connsiteX7" fmla="*/ 6419087 w 8622791"/>
              <a:gd name="connsiteY7" fmla="*/ 1133857 h 5376672"/>
              <a:gd name="connsiteX8" fmla="*/ 6748272 w 8622791"/>
              <a:gd name="connsiteY8" fmla="*/ 804672 h 5376672"/>
              <a:gd name="connsiteX9" fmla="*/ 6803134 w 8622791"/>
              <a:gd name="connsiteY9" fmla="*/ 804672 h 5376672"/>
              <a:gd name="connsiteX10" fmla="*/ 7132319 w 8622791"/>
              <a:gd name="connsiteY10" fmla="*/ 1133857 h 5376672"/>
              <a:gd name="connsiteX11" fmla="*/ 7132319 w 8622791"/>
              <a:gd name="connsiteY11" fmla="*/ 356617 h 5376672"/>
              <a:gd name="connsiteX12" fmla="*/ 7461504 w 8622791"/>
              <a:gd name="connsiteY12" fmla="*/ 27432 h 5376672"/>
              <a:gd name="connsiteX13" fmla="*/ 7516366 w 8622791"/>
              <a:gd name="connsiteY13" fmla="*/ 27432 h 5376672"/>
              <a:gd name="connsiteX14" fmla="*/ 7845551 w 8622791"/>
              <a:gd name="connsiteY14" fmla="*/ 356617 h 5376672"/>
              <a:gd name="connsiteX15" fmla="*/ 7845551 w 8622791"/>
              <a:gd name="connsiteY15" fmla="*/ 1970532 h 5376672"/>
              <a:gd name="connsiteX16" fmla="*/ 8234171 w 8622791"/>
              <a:gd name="connsiteY16" fmla="*/ 1581912 h 5376672"/>
              <a:gd name="connsiteX17" fmla="*/ 8622791 w 8622791"/>
              <a:gd name="connsiteY17" fmla="*/ 1970532 h 5376672"/>
              <a:gd name="connsiteX18" fmla="*/ 8622791 w 8622791"/>
              <a:gd name="connsiteY18" fmla="*/ 3433572 h 5376672"/>
              <a:gd name="connsiteX19" fmla="*/ 8234171 w 8622791"/>
              <a:gd name="connsiteY19" fmla="*/ 3822192 h 5376672"/>
              <a:gd name="connsiteX20" fmla="*/ 7845551 w 8622791"/>
              <a:gd name="connsiteY20" fmla="*/ 3433572 h 5376672"/>
              <a:gd name="connsiteX21" fmla="*/ 7845551 w 8622791"/>
              <a:gd name="connsiteY21" fmla="*/ 5047487 h 5376672"/>
              <a:gd name="connsiteX22" fmla="*/ 7516366 w 8622791"/>
              <a:gd name="connsiteY22" fmla="*/ 5376672 h 5376672"/>
              <a:gd name="connsiteX23" fmla="*/ 7461504 w 8622791"/>
              <a:gd name="connsiteY23" fmla="*/ 5376672 h 5376672"/>
              <a:gd name="connsiteX24" fmla="*/ 7132319 w 8622791"/>
              <a:gd name="connsiteY24" fmla="*/ 5047487 h 5376672"/>
              <a:gd name="connsiteX25" fmla="*/ 7132319 w 8622791"/>
              <a:gd name="connsiteY25" fmla="*/ 4480559 h 5376672"/>
              <a:gd name="connsiteX26" fmla="*/ 6803134 w 8622791"/>
              <a:gd name="connsiteY26" fmla="*/ 4809744 h 5376672"/>
              <a:gd name="connsiteX27" fmla="*/ 6748272 w 8622791"/>
              <a:gd name="connsiteY27" fmla="*/ 4809744 h 5376672"/>
              <a:gd name="connsiteX28" fmla="*/ 6419087 w 8622791"/>
              <a:gd name="connsiteY28" fmla="*/ 4480559 h 5376672"/>
              <a:gd name="connsiteX29" fmla="*/ 6419087 w 8622791"/>
              <a:gd name="connsiteY29" fmla="*/ 3648455 h 5376672"/>
              <a:gd name="connsiteX30" fmla="*/ 6089902 w 8622791"/>
              <a:gd name="connsiteY30" fmla="*/ 3977640 h 5376672"/>
              <a:gd name="connsiteX31" fmla="*/ 6035040 w 8622791"/>
              <a:gd name="connsiteY31" fmla="*/ 3977640 h 5376672"/>
              <a:gd name="connsiteX32" fmla="*/ 5705855 w 8622791"/>
              <a:gd name="connsiteY32" fmla="*/ 3648455 h 5376672"/>
              <a:gd name="connsiteX33" fmla="*/ 5705855 w 8622791"/>
              <a:gd name="connsiteY33" fmla="*/ 5020055 h 5376672"/>
              <a:gd name="connsiteX34" fmla="*/ 5376670 w 8622791"/>
              <a:gd name="connsiteY34" fmla="*/ 5349240 h 5376672"/>
              <a:gd name="connsiteX35" fmla="*/ 5321808 w 8622791"/>
              <a:gd name="connsiteY35" fmla="*/ 5349240 h 5376672"/>
              <a:gd name="connsiteX36" fmla="*/ 4992623 w 8622791"/>
              <a:gd name="connsiteY36" fmla="*/ 5020055 h 5376672"/>
              <a:gd name="connsiteX37" fmla="*/ 4992623 w 8622791"/>
              <a:gd name="connsiteY37" fmla="*/ 4480559 h 5376672"/>
              <a:gd name="connsiteX38" fmla="*/ 4663438 w 8622791"/>
              <a:gd name="connsiteY38" fmla="*/ 4809744 h 5376672"/>
              <a:gd name="connsiteX39" fmla="*/ 4608576 w 8622791"/>
              <a:gd name="connsiteY39" fmla="*/ 4809744 h 5376672"/>
              <a:gd name="connsiteX40" fmla="*/ 4279391 w 8622791"/>
              <a:gd name="connsiteY40" fmla="*/ 4480559 h 5376672"/>
              <a:gd name="connsiteX41" fmla="*/ 4279391 w 8622791"/>
              <a:gd name="connsiteY41" fmla="*/ 3648455 h 5376672"/>
              <a:gd name="connsiteX42" fmla="*/ 3950206 w 8622791"/>
              <a:gd name="connsiteY42" fmla="*/ 3977640 h 5376672"/>
              <a:gd name="connsiteX43" fmla="*/ 3895344 w 8622791"/>
              <a:gd name="connsiteY43" fmla="*/ 3977640 h 5376672"/>
              <a:gd name="connsiteX44" fmla="*/ 3566159 w 8622791"/>
              <a:gd name="connsiteY44" fmla="*/ 3648455 h 5376672"/>
              <a:gd name="connsiteX45" fmla="*/ 3566159 w 8622791"/>
              <a:gd name="connsiteY45" fmla="*/ 4462272 h 5376672"/>
              <a:gd name="connsiteX46" fmla="*/ 3218687 w 8622791"/>
              <a:gd name="connsiteY46" fmla="*/ 4809744 h 5376672"/>
              <a:gd name="connsiteX47" fmla="*/ 3200399 w 8622791"/>
              <a:gd name="connsiteY47" fmla="*/ 4809744 h 5376672"/>
              <a:gd name="connsiteX48" fmla="*/ 2852927 w 8622791"/>
              <a:gd name="connsiteY48" fmla="*/ 4462272 h 5376672"/>
              <a:gd name="connsiteX49" fmla="*/ 2852927 w 8622791"/>
              <a:gd name="connsiteY49" fmla="*/ 5047487 h 5376672"/>
              <a:gd name="connsiteX50" fmla="*/ 2523742 w 8622791"/>
              <a:gd name="connsiteY50" fmla="*/ 5376672 h 5376672"/>
              <a:gd name="connsiteX51" fmla="*/ 2468880 w 8622791"/>
              <a:gd name="connsiteY51" fmla="*/ 5376672 h 5376672"/>
              <a:gd name="connsiteX52" fmla="*/ 2139696 w 8622791"/>
              <a:gd name="connsiteY52" fmla="*/ 5047487 h 5376672"/>
              <a:gd name="connsiteX53" fmla="*/ 2139696 w 8622791"/>
              <a:gd name="connsiteY53" fmla="*/ 4507991 h 5376672"/>
              <a:gd name="connsiteX54" fmla="*/ 1810511 w 8622791"/>
              <a:gd name="connsiteY54" fmla="*/ 4837176 h 5376672"/>
              <a:gd name="connsiteX55" fmla="*/ 1755649 w 8622791"/>
              <a:gd name="connsiteY55" fmla="*/ 4837176 h 5376672"/>
              <a:gd name="connsiteX56" fmla="*/ 1426464 w 8622791"/>
              <a:gd name="connsiteY56" fmla="*/ 4507991 h 5376672"/>
              <a:gd name="connsiteX57" fmla="*/ 1426464 w 8622791"/>
              <a:gd name="connsiteY57" fmla="*/ 3675887 h 5376672"/>
              <a:gd name="connsiteX58" fmla="*/ 1097279 w 8622791"/>
              <a:gd name="connsiteY58" fmla="*/ 4005072 h 5376672"/>
              <a:gd name="connsiteX59" fmla="*/ 1042416 w 8622791"/>
              <a:gd name="connsiteY59" fmla="*/ 4005072 h 5376672"/>
              <a:gd name="connsiteX60" fmla="*/ 713232 w 8622791"/>
              <a:gd name="connsiteY60" fmla="*/ 3675887 h 5376672"/>
              <a:gd name="connsiteX61" fmla="*/ 713232 w 8622791"/>
              <a:gd name="connsiteY61" fmla="*/ 4489704 h 5376672"/>
              <a:gd name="connsiteX62" fmla="*/ 365759 w 8622791"/>
              <a:gd name="connsiteY62" fmla="*/ 4837176 h 5376672"/>
              <a:gd name="connsiteX63" fmla="*/ 347471 w 8622791"/>
              <a:gd name="connsiteY63" fmla="*/ 4837176 h 5376672"/>
              <a:gd name="connsiteX64" fmla="*/ 0 w 8622791"/>
              <a:gd name="connsiteY64" fmla="*/ 4489704 h 5376672"/>
              <a:gd name="connsiteX65" fmla="*/ 0 w 8622791"/>
              <a:gd name="connsiteY65" fmla="*/ 1179577 h 5376672"/>
              <a:gd name="connsiteX66" fmla="*/ 347471 w 8622791"/>
              <a:gd name="connsiteY66" fmla="*/ 832105 h 5376672"/>
              <a:gd name="connsiteX67" fmla="*/ 365759 w 8622791"/>
              <a:gd name="connsiteY67" fmla="*/ 832105 h 5376672"/>
              <a:gd name="connsiteX68" fmla="*/ 713232 w 8622791"/>
              <a:gd name="connsiteY68" fmla="*/ 1179577 h 5376672"/>
              <a:gd name="connsiteX69" fmla="*/ 713232 w 8622791"/>
              <a:gd name="connsiteY69" fmla="*/ 1938529 h 5376672"/>
              <a:gd name="connsiteX70" fmla="*/ 1042416 w 8622791"/>
              <a:gd name="connsiteY70" fmla="*/ 1609344 h 5376672"/>
              <a:gd name="connsiteX71" fmla="*/ 1097279 w 8622791"/>
              <a:gd name="connsiteY71" fmla="*/ 1609344 h 5376672"/>
              <a:gd name="connsiteX72" fmla="*/ 1426464 w 8622791"/>
              <a:gd name="connsiteY72" fmla="*/ 1938529 h 5376672"/>
              <a:gd name="connsiteX73" fmla="*/ 1426464 w 8622791"/>
              <a:gd name="connsiteY73" fmla="*/ 1161290 h 5376672"/>
              <a:gd name="connsiteX74" fmla="*/ 1755649 w 8622791"/>
              <a:gd name="connsiteY74" fmla="*/ 832105 h 5376672"/>
              <a:gd name="connsiteX75" fmla="*/ 1810511 w 8622791"/>
              <a:gd name="connsiteY75" fmla="*/ 832105 h 5376672"/>
              <a:gd name="connsiteX76" fmla="*/ 2139696 w 8622791"/>
              <a:gd name="connsiteY76" fmla="*/ 1161290 h 5376672"/>
              <a:gd name="connsiteX77" fmla="*/ 2139696 w 8622791"/>
              <a:gd name="connsiteY77" fmla="*/ 356618 h 5376672"/>
              <a:gd name="connsiteX78" fmla="*/ 2468880 w 8622791"/>
              <a:gd name="connsiteY78" fmla="*/ 27433 h 5376672"/>
              <a:gd name="connsiteX79" fmla="*/ 2523742 w 8622791"/>
              <a:gd name="connsiteY79" fmla="*/ 27433 h 5376672"/>
              <a:gd name="connsiteX80" fmla="*/ 2852927 w 8622791"/>
              <a:gd name="connsiteY80" fmla="*/ 356618 h 5376672"/>
              <a:gd name="connsiteX81" fmla="*/ 2852927 w 8622791"/>
              <a:gd name="connsiteY81" fmla="*/ 1152145 h 5376672"/>
              <a:gd name="connsiteX82" fmla="*/ 3200399 w 8622791"/>
              <a:gd name="connsiteY82" fmla="*/ 804673 h 5376672"/>
              <a:gd name="connsiteX83" fmla="*/ 3218687 w 8622791"/>
              <a:gd name="connsiteY83" fmla="*/ 804673 h 5376672"/>
              <a:gd name="connsiteX84" fmla="*/ 3566159 w 8622791"/>
              <a:gd name="connsiteY84" fmla="*/ 1152145 h 5376672"/>
              <a:gd name="connsiteX85" fmla="*/ 3566159 w 8622791"/>
              <a:gd name="connsiteY85" fmla="*/ 1911097 h 5376672"/>
              <a:gd name="connsiteX86" fmla="*/ 3895344 w 8622791"/>
              <a:gd name="connsiteY86" fmla="*/ 1581912 h 5376672"/>
              <a:gd name="connsiteX87" fmla="*/ 3950206 w 8622791"/>
              <a:gd name="connsiteY87" fmla="*/ 1581912 h 5376672"/>
              <a:gd name="connsiteX88" fmla="*/ 4279391 w 8622791"/>
              <a:gd name="connsiteY88" fmla="*/ 1911097 h 5376672"/>
              <a:gd name="connsiteX89" fmla="*/ 4279391 w 8622791"/>
              <a:gd name="connsiteY89" fmla="*/ 1133858 h 5376672"/>
              <a:gd name="connsiteX90" fmla="*/ 4608576 w 8622791"/>
              <a:gd name="connsiteY90" fmla="*/ 804673 h 5376672"/>
              <a:gd name="connsiteX91" fmla="*/ 4663438 w 8622791"/>
              <a:gd name="connsiteY91" fmla="*/ 804673 h 5376672"/>
              <a:gd name="connsiteX92" fmla="*/ 4992623 w 8622791"/>
              <a:gd name="connsiteY92" fmla="*/ 1133858 h 5376672"/>
              <a:gd name="connsiteX93" fmla="*/ 4992623 w 8622791"/>
              <a:gd name="connsiteY93" fmla="*/ 329185 h 5376672"/>
              <a:gd name="connsiteX94" fmla="*/ 5321808 w 8622791"/>
              <a:gd name="connsiteY94" fmla="*/ 0 h 537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8622791" h="5376672">
                <a:moveTo>
                  <a:pt x="5321808" y="0"/>
                </a:moveTo>
                <a:lnTo>
                  <a:pt x="5376670" y="0"/>
                </a:lnTo>
                <a:cubicBezTo>
                  <a:pt x="5558474" y="0"/>
                  <a:pt x="5705855" y="147381"/>
                  <a:pt x="5705855" y="329185"/>
                </a:cubicBezTo>
                <a:lnTo>
                  <a:pt x="5705855" y="1911097"/>
                </a:lnTo>
                <a:cubicBezTo>
                  <a:pt x="5705855" y="1729293"/>
                  <a:pt x="5853236" y="1581912"/>
                  <a:pt x="6035040" y="1581912"/>
                </a:cubicBezTo>
                <a:lnTo>
                  <a:pt x="6089902" y="1581912"/>
                </a:lnTo>
                <a:cubicBezTo>
                  <a:pt x="6271706" y="1581912"/>
                  <a:pt x="6419087" y="1729293"/>
                  <a:pt x="6419087" y="1911097"/>
                </a:cubicBezTo>
                <a:lnTo>
                  <a:pt x="6419087" y="1133857"/>
                </a:lnTo>
                <a:cubicBezTo>
                  <a:pt x="6419087" y="952053"/>
                  <a:pt x="6566468" y="804672"/>
                  <a:pt x="6748272" y="804672"/>
                </a:cubicBezTo>
                <a:lnTo>
                  <a:pt x="6803134" y="804672"/>
                </a:lnTo>
                <a:cubicBezTo>
                  <a:pt x="6984938" y="804672"/>
                  <a:pt x="7132319" y="952053"/>
                  <a:pt x="7132319" y="1133857"/>
                </a:cubicBezTo>
                <a:lnTo>
                  <a:pt x="7132319" y="356617"/>
                </a:lnTo>
                <a:cubicBezTo>
                  <a:pt x="7132319" y="174813"/>
                  <a:pt x="7279700" y="27432"/>
                  <a:pt x="7461504" y="27432"/>
                </a:cubicBezTo>
                <a:lnTo>
                  <a:pt x="7516366" y="27432"/>
                </a:lnTo>
                <a:cubicBezTo>
                  <a:pt x="7698170" y="27432"/>
                  <a:pt x="7845551" y="174813"/>
                  <a:pt x="7845551" y="356617"/>
                </a:cubicBezTo>
                <a:lnTo>
                  <a:pt x="7845551" y="1970532"/>
                </a:lnTo>
                <a:cubicBezTo>
                  <a:pt x="7845551" y="1755903"/>
                  <a:pt x="8019542" y="1581912"/>
                  <a:pt x="8234171" y="1581912"/>
                </a:cubicBezTo>
                <a:cubicBezTo>
                  <a:pt x="8448800" y="1581912"/>
                  <a:pt x="8622791" y="1755903"/>
                  <a:pt x="8622791" y="1970532"/>
                </a:cubicBezTo>
                <a:lnTo>
                  <a:pt x="8622791" y="3433572"/>
                </a:lnTo>
                <a:cubicBezTo>
                  <a:pt x="8622791" y="3648201"/>
                  <a:pt x="8448800" y="3822192"/>
                  <a:pt x="8234171" y="3822192"/>
                </a:cubicBezTo>
                <a:cubicBezTo>
                  <a:pt x="8019542" y="3822192"/>
                  <a:pt x="7845551" y="3648201"/>
                  <a:pt x="7845551" y="3433572"/>
                </a:cubicBezTo>
                <a:lnTo>
                  <a:pt x="7845551" y="5047487"/>
                </a:lnTo>
                <a:cubicBezTo>
                  <a:pt x="7845551" y="5229291"/>
                  <a:pt x="7698170" y="5376672"/>
                  <a:pt x="7516366" y="5376672"/>
                </a:cubicBezTo>
                <a:lnTo>
                  <a:pt x="7461504" y="5376672"/>
                </a:lnTo>
                <a:cubicBezTo>
                  <a:pt x="7279700" y="5376672"/>
                  <a:pt x="7132319" y="5229291"/>
                  <a:pt x="7132319" y="5047487"/>
                </a:cubicBezTo>
                <a:lnTo>
                  <a:pt x="7132319" y="4480559"/>
                </a:lnTo>
                <a:cubicBezTo>
                  <a:pt x="7132319" y="4662363"/>
                  <a:pt x="6984938" y="4809744"/>
                  <a:pt x="6803134" y="4809744"/>
                </a:cubicBezTo>
                <a:lnTo>
                  <a:pt x="6748272" y="4809744"/>
                </a:lnTo>
                <a:cubicBezTo>
                  <a:pt x="6566468" y="4809744"/>
                  <a:pt x="6419087" y="4662363"/>
                  <a:pt x="6419087" y="4480559"/>
                </a:cubicBezTo>
                <a:lnTo>
                  <a:pt x="6419087" y="3648455"/>
                </a:lnTo>
                <a:cubicBezTo>
                  <a:pt x="6419087" y="3830259"/>
                  <a:pt x="6271706" y="3977640"/>
                  <a:pt x="6089902" y="3977640"/>
                </a:cubicBezTo>
                <a:lnTo>
                  <a:pt x="6035040" y="3977640"/>
                </a:lnTo>
                <a:cubicBezTo>
                  <a:pt x="5853236" y="3977640"/>
                  <a:pt x="5705855" y="3830259"/>
                  <a:pt x="5705855" y="3648455"/>
                </a:cubicBezTo>
                <a:lnTo>
                  <a:pt x="5705855" y="5020055"/>
                </a:lnTo>
                <a:cubicBezTo>
                  <a:pt x="5705855" y="5201859"/>
                  <a:pt x="5558474" y="5349240"/>
                  <a:pt x="5376670" y="5349240"/>
                </a:cubicBezTo>
                <a:lnTo>
                  <a:pt x="5321808" y="5349240"/>
                </a:lnTo>
                <a:cubicBezTo>
                  <a:pt x="5140004" y="5349240"/>
                  <a:pt x="4992623" y="5201859"/>
                  <a:pt x="4992623" y="5020055"/>
                </a:cubicBezTo>
                <a:lnTo>
                  <a:pt x="4992623" y="4480559"/>
                </a:lnTo>
                <a:cubicBezTo>
                  <a:pt x="4992623" y="4662363"/>
                  <a:pt x="4845242" y="4809744"/>
                  <a:pt x="4663438" y="4809744"/>
                </a:cubicBezTo>
                <a:lnTo>
                  <a:pt x="4608576" y="4809744"/>
                </a:lnTo>
                <a:cubicBezTo>
                  <a:pt x="4426772" y="4809744"/>
                  <a:pt x="4279391" y="4662363"/>
                  <a:pt x="4279391" y="4480559"/>
                </a:cubicBezTo>
                <a:lnTo>
                  <a:pt x="4279391" y="3648455"/>
                </a:lnTo>
                <a:cubicBezTo>
                  <a:pt x="4279391" y="3830259"/>
                  <a:pt x="4132010" y="3977640"/>
                  <a:pt x="3950206" y="3977640"/>
                </a:cubicBezTo>
                <a:lnTo>
                  <a:pt x="3895344" y="3977640"/>
                </a:lnTo>
                <a:cubicBezTo>
                  <a:pt x="3713540" y="3977640"/>
                  <a:pt x="3566159" y="3830259"/>
                  <a:pt x="3566159" y="3648455"/>
                </a:cubicBezTo>
                <a:lnTo>
                  <a:pt x="3566159" y="4462272"/>
                </a:lnTo>
                <a:cubicBezTo>
                  <a:pt x="3566159" y="4654175"/>
                  <a:pt x="3410590" y="4809744"/>
                  <a:pt x="3218687" y="4809744"/>
                </a:cubicBezTo>
                <a:lnTo>
                  <a:pt x="3200399" y="4809744"/>
                </a:lnTo>
                <a:cubicBezTo>
                  <a:pt x="3008496" y="4809744"/>
                  <a:pt x="2852927" y="4654175"/>
                  <a:pt x="2852927" y="4462272"/>
                </a:cubicBezTo>
                <a:lnTo>
                  <a:pt x="2852927" y="5047487"/>
                </a:lnTo>
                <a:cubicBezTo>
                  <a:pt x="2852927" y="5229291"/>
                  <a:pt x="2705546" y="5376672"/>
                  <a:pt x="2523742" y="5376672"/>
                </a:cubicBezTo>
                <a:lnTo>
                  <a:pt x="2468880" y="5376672"/>
                </a:lnTo>
                <a:cubicBezTo>
                  <a:pt x="2287076" y="5376672"/>
                  <a:pt x="2139696" y="5229291"/>
                  <a:pt x="2139696" y="5047487"/>
                </a:cubicBezTo>
                <a:lnTo>
                  <a:pt x="2139696" y="4507991"/>
                </a:lnTo>
                <a:cubicBezTo>
                  <a:pt x="2139696" y="4689795"/>
                  <a:pt x="1992315" y="4837176"/>
                  <a:pt x="1810511" y="4837176"/>
                </a:cubicBezTo>
                <a:lnTo>
                  <a:pt x="1755649" y="4837176"/>
                </a:lnTo>
                <a:cubicBezTo>
                  <a:pt x="1573844" y="4837176"/>
                  <a:pt x="1426464" y="4689795"/>
                  <a:pt x="1426464" y="4507991"/>
                </a:cubicBezTo>
                <a:lnTo>
                  <a:pt x="1426464" y="3675887"/>
                </a:lnTo>
                <a:cubicBezTo>
                  <a:pt x="1426464" y="3857691"/>
                  <a:pt x="1279082" y="4005072"/>
                  <a:pt x="1097279" y="4005072"/>
                </a:cubicBezTo>
                <a:lnTo>
                  <a:pt x="1042416" y="4005072"/>
                </a:lnTo>
                <a:cubicBezTo>
                  <a:pt x="860613" y="4005072"/>
                  <a:pt x="713232" y="3857691"/>
                  <a:pt x="713232" y="3675887"/>
                </a:cubicBezTo>
                <a:lnTo>
                  <a:pt x="713232" y="4489704"/>
                </a:lnTo>
                <a:cubicBezTo>
                  <a:pt x="713232" y="4681607"/>
                  <a:pt x="557663" y="4837176"/>
                  <a:pt x="365759" y="4837176"/>
                </a:cubicBezTo>
                <a:lnTo>
                  <a:pt x="347471" y="4837176"/>
                </a:lnTo>
                <a:cubicBezTo>
                  <a:pt x="155569" y="4837176"/>
                  <a:pt x="0" y="4681607"/>
                  <a:pt x="0" y="4489704"/>
                </a:cubicBezTo>
                <a:lnTo>
                  <a:pt x="0" y="1179577"/>
                </a:lnTo>
                <a:cubicBezTo>
                  <a:pt x="0" y="987674"/>
                  <a:pt x="155569" y="832105"/>
                  <a:pt x="347471" y="832105"/>
                </a:cubicBezTo>
                <a:lnTo>
                  <a:pt x="365759" y="832105"/>
                </a:lnTo>
                <a:cubicBezTo>
                  <a:pt x="557663" y="832105"/>
                  <a:pt x="713232" y="987674"/>
                  <a:pt x="713232" y="1179577"/>
                </a:cubicBezTo>
                <a:lnTo>
                  <a:pt x="713232" y="1938529"/>
                </a:lnTo>
                <a:cubicBezTo>
                  <a:pt x="713232" y="1756725"/>
                  <a:pt x="860613" y="1609344"/>
                  <a:pt x="1042416" y="1609344"/>
                </a:cubicBezTo>
                <a:lnTo>
                  <a:pt x="1097279" y="1609344"/>
                </a:lnTo>
                <a:cubicBezTo>
                  <a:pt x="1279082" y="1609344"/>
                  <a:pt x="1426464" y="1756725"/>
                  <a:pt x="1426464" y="1938529"/>
                </a:cubicBezTo>
                <a:lnTo>
                  <a:pt x="1426464" y="1161290"/>
                </a:lnTo>
                <a:cubicBezTo>
                  <a:pt x="1426464" y="979486"/>
                  <a:pt x="1573844" y="832105"/>
                  <a:pt x="1755649" y="832105"/>
                </a:cubicBezTo>
                <a:lnTo>
                  <a:pt x="1810511" y="832105"/>
                </a:lnTo>
                <a:cubicBezTo>
                  <a:pt x="1992315" y="832105"/>
                  <a:pt x="2139696" y="979486"/>
                  <a:pt x="2139696" y="1161290"/>
                </a:cubicBezTo>
                <a:lnTo>
                  <a:pt x="2139696" y="356618"/>
                </a:lnTo>
                <a:cubicBezTo>
                  <a:pt x="2139696" y="174814"/>
                  <a:pt x="2287076" y="27433"/>
                  <a:pt x="2468880" y="27433"/>
                </a:cubicBezTo>
                <a:lnTo>
                  <a:pt x="2523742" y="27433"/>
                </a:lnTo>
                <a:cubicBezTo>
                  <a:pt x="2705546" y="27433"/>
                  <a:pt x="2852927" y="174814"/>
                  <a:pt x="2852927" y="356618"/>
                </a:cubicBezTo>
                <a:lnTo>
                  <a:pt x="2852927" y="1152145"/>
                </a:lnTo>
                <a:cubicBezTo>
                  <a:pt x="2852927" y="960242"/>
                  <a:pt x="3008496" y="804673"/>
                  <a:pt x="3200399" y="804673"/>
                </a:cubicBezTo>
                <a:lnTo>
                  <a:pt x="3218687" y="804673"/>
                </a:lnTo>
                <a:cubicBezTo>
                  <a:pt x="3410590" y="804673"/>
                  <a:pt x="3566159" y="960242"/>
                  <a:pt x="3566159" y="1152145"/>
                </a:cubicBezTo>
                <a:lnTo>
                  <a:pt x="3566159" y="1911097"/>
                </a:lnTo>
                <a:cubicBezTo>
                  <a:pt x="3566159" y="1729293"/>
                  <a:pt x="3713540" y="1581912"/>
                  <a:pt x="3895344" y="1581912"/>
                </a:cubicBezTo>
                <a:lnTo>
                  <a:pt x="3950206" y="1581912"/>
                </a:lnTo>
                <a:cubicBezTo>
                  <a:pt x="4132010" y="1581912"/>
                  <a:pt x="4279391" y="1729293"/>
                  <a:pt x="4279391" y="1911097"/>
                </a:cubicBezTo>
                <a:lnTo>
                  <a:pt x="4279391" y="1133858"/>
                </a:lnTo>
                <a:cubicBezTo>
                  <a:pt x="4279391" y="952054"/>
                  <a:pt x="4426772" y="804673"/>
                  <a:pt x="4608576" y="804673"/>
                </a:cubicBezTo>
                <a:lnTo>
                  <a:pt x="4663438" y="804673"/>
                </a:lnTo>
                <a:cubicBezTo>
                  <a:pt x="4845242" y="804673"/>
                  <a:pt x="4992623" y="952054"/>
                  <a:pt x="4992623" y="1133858"/>
                </a:cubicBezTo>
                <a:lnTo>
                  <a:pt x="4992623" y="329185"/>
                </a:lnTo>
                <a:cubicBezTo>
                  <a:pt x="4992623" y="147381"/>
                  <a:pt x="5140004" y="0"/>
                  <a:pt x="5321808"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7" name="TextBox 16">
            <a:extLst>
              <a:ext uri="{FF2B5EF4-FFF2-40B4-BE49-F238E27FC236}">
                <a16:creationId xmlns:a16="http://schemas.microsoft.com/office/drawing/2014/main" id="{C4B0E85A-F3E1-5256-6983-B152BC54F3B1}"/>
              </a:ext>
            </a:extLst>
          </p:cNvPr>
          <p:cNvSpPr txBox="1"/>
          <p:nvPr/>
        </p:nvSpPr>
        <p:spPr>
          <a:xfrm>
            <a:off x="3172968" y="2967335"/>
            <a:ext cx="6227064" cy="1015663"/>
          </a:xfrm>
          <a:prstGeom prst="rect">
            <a:avLst/>
          </a:prstGeom>
          <a:noFill/>
        </p:spPr>
        <p:txBody>
          <a:bodyPr wrap="square" rtlCol="0">
            <a:spAutoFit/>
          </a:bodyPr>
          <a:lstStyle/>
          <a:p>
            <a:pPr algn="ctr"/>
            <a:r>
              <a:rPr lang="en-US" sz="6000" b="1" spc="50" dirty="0">
                <a:ln w="28575">
                  <a:solidFill>
                    <a:schemeClr val="bg2">
                      <a:lumMod val="40000"/>
                      <a:lumOff val="60000"/>
                    </a:schemeClr>
                  </a:solidFill>
                </a:ln>
                <a:solidFill>
                  <a:schemeClr val="bg1"/>
                </a:solidFill>
                <a:effectLst>
                  <a:outerShdw blurRad="50800" dist="38100" dir="10800000" algn="r" rotWithShape="0">
                    <a:prstClr val="black">
                      <a:alpha val="40000"/>
                    </a:prstClr>
                  </a:outerShdw>
                </a:effectLst>
              </a:rPr>
              <a:t>GITHUB</a:t>
            </a:r>
            <a:endParaRPr lang="en-IN" sz="6000" b="1" spc="50" dirty="0">
              <a:ln w="28575">
                <a:solidFill>
                  <a:schemeClr val="bg2">
                    <a:lumMod val="40000"/>
                    <a:lumOff val="60000"/>
                  </a:schemeClr>
                </a:solidFill>
              </a:ln>
              <a:solidFill>
                <a:schemeClr val="bg1"/>
              </a:solidFill>
              <a:effectLst>
                <a:outerShdw blurRad="50800" dist="38100" dir="10800000" algn="r" rotWithShape="0">
                  <a:prstClr val="black">
                    <a:alpha val="40000"/>
                  </a:prstClr>
                </a:outerShdw>
              </a:effectLst>
            </a:endParaRPr>
          </a:p>
        </p:txBody>
      </p:sp>
      <p:sp>
        <p:nvSpPr>
          <p:cNvPr id="18" name="TextBox 17">
            <a:extLst>
              <a:ext uri="{FF2B5EF4-FFF2-40B4-BE49-F238E27FC236}">
                <a16:creationId xmlns:a16="http://schemas.microsoft.com/office/drawing/2014/main" id="{2639A9F1-DB27-8A28-F791-68FB7328DAC6}"/>
              </a:ext>
            </a:extLst>
          </p:cNvPr>
          <p:cNvSpPr txBox="1"/>
          <p:nvPr/>
        </p:nvSpPr>
        <p:spPr>
          <a:xfrm>
            <a:off x="1152144" y="5429303"/>
            <a:ext cx="4041648" cy="1200329"/>
          </a:xfrm>
          <a:prstGeom prst="rect">
            <a:avLst/>
          </a:prstGeom>
          <a:noFill/>
        </p:spPr>
        <p:txBody>
          <a:bodyPr wrap="square" rtlCol="0">
            <a:spAutoFit/>
          </a:bodyPr>
          <a:lstStyle/>
          <a:p>
            <a:pPr algn="just"/>
            <a:r>
              <a:rPr lang="en-US" dirty="0">
                <a:ln>
                  <a:solidFill>
                    <a:schemeClr val="accent1">
                      <a:lumMod val="60000"/>
                      <a:lumOff val="40000"/>
                    </a:schemeClr>
                  </a:solidFill>
                </a:ln>
                <a:solidFill>
                  <a:schemeClr val="accent2">
                    <a:lumMod val="60000"/>
                    <a:lumOff val="40000"/>
                  </a:schemeClr>
                </a:solidFill>
              </a:rPr>
              <a:t>Submitted by : Drishti Gupta</a:t>
            </a:r>
          </a:p>
          <a:p>
            <a:pPr algn="just"/>
            <a:r>
              <a:rPr lang="en-US" dirty="0">
                <a:ln>
                  <a:solidFill>
                    <a:schemeClr val="accent1">
                      <a:lumMod val="60000"/>
                      <a:lumOff val="40000"/>
                    </a:schemeClr>
                  </a:solidFill>
                </a:ln>
                <a:solidFill>
                  <a:schemeClr val="accent2">
                    <a:lumMod val="60000"/>
                    <a:lumOff val="40000"/>
                  </a:schemeClr>
                </a:solidFill>
              </a:rPr>
              <a:t>Branch : AIML</a:t>
            </a:r>
          </a:p>
          <a:p>
            <a:pPr algn="just"/>
            <a:r>
              <a:rPr lang="en-US" dirty="0">
                <a:ln>
                  <a:solidFill>
                    <a:schemeClr val="accent1">
                      <a:lumMod val="60000"/>
                      <a:lumOff val="40000"/>
                    </a:schemeClr>
                  </a:solidFill>
                </a:ln>
                <a:solidFill>
                  <a:schemeClr val="accent2">
                    <a:lumMod val="60000"/>
                    <a:lumOff val="40000"/>
                  </a:schemeClr>
                </a:solidFill>
              </a:rPr>
              <a:t>Roll No : 2322825</a:t>
            </a:r>
          </a:p>
          <a:p>
            <a:pPr algn="just"/>
            <a:r>
              <a:rPr lang="en-US" dirty="0">
                <a:ln>
                  <a:solidFill>
                    <a:schemeClr val="accent1">
                      <a:lumMod val="60000"/>
                      <a:lumOff val="40000"/>
                    </a:schemeClr>
                  </a:solidFill>
                </a:ln>
                <a:solidFill>
                  <a:schemeClr val="accent2">
                    <a:lumMod val="60000"/>
                    <a:lumOff val="40000"/>
                  </a:schemeClr>
                </a:solidFill>
              </a:rPr>
              <a:t>Submitted To : Mr. Devashish Sir</a:t>
            </a:r>
            <a:endParaRPr lang="en-IN" dirty="0">
              <a:ln>
                <a:solidFill>
                  <a:schemeClr val="accent1">
                    <a:lumMod val="60000"/>
                    <a:lumOff val="40000"/>
                  </a:schemeClr>
                </a:solidFill>
              </a:ln>
              <a:solidFill>
                <a:schemeClr val="accent2">
                  <a:lumMod val="60000"/>
                  <a:lumOff val="40000"/>
                </a:schemeClr>
              </a:solidFill>
            </a:endParaRPr>
          </a:p>
        </p:txBody>
      </p:sp>
    </p:spTree>
    <p:extLst>
      <p:ext uri="{BB962C8B-B14F-4D97-AF65-F5344CB8AC3E}">
        <p14:creationId xmlns:p14="http://schemas.microsoft.com/office/powerpoint/2010/main" val="74451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7FB5E2-733E-C89D-92AF-DB794F81BA9A}"/>
              </a:ext>
            </a:extLst>
          </p:cNvPr>
          <p:cNvPicPr>
            <a:picLocks noChangeAspect="1"/>
          </p:cNvPicPr>
          <p:nvPr/>
        </p:nvPicPr>
        <p:blipFill>
          <a:blip r:embed="rId2"/>
          <a:stretch>
            <a:fillRect/>
          </a:stretch>
        </p:blipFill>
        <p:spPr>
          <a:xfrm>
            <a:off x="787400" y="369505"/>
            <a:ext cx="10134600" cy="5532654"/>
          </a:xfrm>
          <a:prstGeom prst="rect">
            <a:avLst/>
          </a:prstGeom>
        </p:spPr>
      </p:pic>
    </p:spTree>
    <p:extLst>
      <p:ext uri="{BB962C8B-B14F-4D97-AF65-F5344CB8AC3E}">
        <p14:creationId xmlns:p14="http://schemas.microsoft.com/office/powerpoint/2010/main" val="270330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B3F7B-4A7D-733F-959A-354898C69B84}"/>
              </a:ext>
            </a:extLst>
          </p:cNvPr>
          <p:cNvSpPr txBox="1"/>
          <p:nvPr/>
        </p:nvSpPr>
        <p:spPr>
          <a:xfrm>
            <a:off x="2370667" y="2336800"/>
            <a:ext cx="7467600" cy="132343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8000" dirty="0">
                <a:ln w="0"/>
                <a:solidFill>
                  <a:schemeClr val="tx2">
                    <a:lumMod val="75000"/>
                  </a:schemeClr>
                </a:solidFill>
                <a:effectLst>
                  <a:reflection blurRad="6350" stA="53000" endA="300" endPos="35500" dir="5400000" sy="-90000" algn="bl" rotWithShape="0"/>
                </a:effectLst>
              </a:rPr>
              <a:t>Thankyou</a:t>
            </a:r>
            <a:endParaRPr lang="en-IN" sz="8000" dirty="0">
              <a:ln w="0"/>
              <a:solidFill>
                <a:schemeClr val="tx2">
                  <a:lumMod val="75000"/>
                </a:schemeClr>
              </a:solidFill>
              <a:effectLst>
                <a:reflection blurRad="6350" stA="53000" endA="300" endPos="35500" dir="5400000" sy="-90000" algn="bl" rotWithShape="0"/>
              </a:effectLst>
            </a:endParaRPr>
          </a:p>
        </p:txBody>
      </p:sp>
      <p:sp>
        <p:nvSpPr>
          <p:cNvPr id="4" name="Scroll: Horizontal 3">
            <a:extLst>
              <a:ext uri="{FF2B5EF4-FFF2-40B4-BE49-F238E27FC236}">
                <a16:creationId xmlns:a16="http://schemas.microsoft.com/office/drawing/2014/main" id="{569C8EA6-1F61-014E-4A6A-0DB03BBD7618}"/>
              </a:ext>
            </a:extLst>
          </p:cNvPr>
          <p:cNvSpPr/>
          <p:nvPr/>
        </p:nvSpPr>
        <p:spPr>
          <a:xfrm>
            <a:off x="3437467" y="2015067"/>
            <a:ext cx="5799666" cy="2184400"/>
          </a:xfrm>
          <a:prstGeom prst="horizontalScroll">
            <a:avLst/>
          </a:prstGeom>
          <a:noFill/>
          <a:ln w="38100">
            <a:prstDash val="solid"/>
            <a:extLst>
              <a:ext uri="{C807C97D-BFC1-408E-A445-0C87EB9F89A2}">
                <ask:lineSketchStyleProps xmlns:ask="http://schemas.microsoft.com/office/drawing/2018/sketchyshapes">
                  <ask:type>
                    <ask:lineSketchNone/>
                  </ask:type>
                </ask:lineSketchStyleProps>
              </a:ext>
            </a:extLst>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835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58DF-5B1F-BF0B-2FF8-E9905F73F387}"/>
              </a:ext>
            </a:extLst>
          </p:cNvPr>
          <p:cNvSpPr>
            <a:spLocks noGrp="1"/>
          </p:cNvSpPr>
          <p:nvPr>
            <p:ph type="ctrTitle"/>
          </p:nvPr>
        </p:nvSpPr>
        <p:spPr>
          <a:xfrm>
            <a:off x="3703320" y="548640"/>
            <a:ext cx="6964679" cy="1508759"/>
          </a:xfrm>
        </p:spPr>
        <p:txBody>
          <a:bodyPr>
            <a:normAutofit/>
          </a:bodyPr>
          <a:lstStyle/>
          <a:p>
            <a:r>
              <a:rPr lang="en-US" sz="4800" b="1" dirty="0">
                <a:latin typeface="Aptos" panose="020B0004020202020204" pitchFamily="34" charset="0"/>
              </a:rPr>
              <a:t>         GIThub</a:t>
            </a:r>
            <a:br>
              <a:rPr lang="en-US" sz="4800" b="1" dirty="0">
                <a:latin typeface="Aptos" panose="020B0004020202020204" pitchFamily="34" charset="0"/>
              </a:rPr>
            </a:br>
            <a:endParaRPr lang="en-IN" dirty="0"/>
          </a:p>
        </p:txBody>
      </p:sp>
      <p:sp>
        <p:nvSpPr>
          <p:cNvPr id="3" name="Subtitle 2">
            <a:extLst>
              <a:ext uri="{FF2B5EF4-FFF2-40B4-BE49-F238E27FC236}">
                <a16:creationId xmlns:a16="http://schemas.microsoft.com/office/drawing/2014/main" id="{4AB2B08B-27B4-3DFC-09E7-223F8654D68F}"/>
              </a:ext>
            </a:extLst>
          </p:cNvPr>
          <p:cNvSpPr>
            <a:spLocks noGrp="1"/>
          </p:cNvSpPr>
          <p:nvPr>
            <p:ph type="subTitle" idx="1"/>
          </p:nvPr>
        </p:nvSpPr>
        <p:spPr>
          <a:xfrm>
            <a:off x="2103120" y="1655064"/>
            <a:ext cx="8766047" cy="4416552"/>
          </a:xfrm>
        </p:spPr>
        <p:txBody>
          <a:bodyPr/>
          <a:lstStyle/>
          <a:p>
            <a:r>
              <a:rPr lang="en-US" cap="none" dirty="0">
                <a:ln w="0"/>
                <a:solidFill>
                  <a:schemeClr val="tx1"/>
                </a:solidFill>
                <a:effectLst>
                  <a:outerShdw blurRad="38100" dist="19050" dir="2700000" algn="tl" rotWithShape="0">
                    <a:schemeClr val="dk1">
                      <a:alpha val="40000"/>
                    </a:schemeClr>
                  </a:outerShdw>
                </a:effectLst>
              </a:rPr>
              <a:t>GitHub is a developer platform that allows developers to create, store, manage and share their code. It uses Git software, providing the distributed version control of Git plus access control, bug tracking, software feature requests, task management, continuous integration, and wikis for every project Git Hub is a developer platform that allows developers to create, store, manage and share their code. It uses Git software, providing the distributed version control of Git plus access control, bug tracking, software feature requests, task management, continuous integration, and wikis for every project.</a:t>
            </a:r>
            <a:endParaRPr lang="en-IN" cap="none"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2274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6055-292C-56ED-5A8B-05C15B51FF0A}"/>
              </a:ext>
            </a:extLst>
          </p:cNvPr>
          <p:cNvSpPr>
            <a:spLocks noGrp="1"/>
          </p:cNvSpPr>
          <p:nvPr>
            <p:ph type="title"/>
          </p:nvPr>
        </p:nvSpPr>
        <p:spPr/>
        <p:txBody>
          <a:bodyPr/>
          <a:lstStyle/>
          <a:p>
            <a:pPr algn="ctr"/>
            <a:r>
              <a:rPr lang="en-US" sz="3600" b="1" dirty="0">
                <a:latin typeface="Aptos" panose="020B0004020202020204" pitchFamily="34" charset="0"/>
              </a:rPr>
              <a:t>GIT COMMANDS</a:t>
            </a:r>
            <a:br>
              <a:rPr lang="en-US" sz="3600" b="1" dirty="0">
                <a:latin typeface="Aptos" panose="020B0004020202020204" pitchFamily="34" charset="0"/>
              </a:rPr>
            </a:br>
            <a:endParaRPr lang="en-IN" dirty="0"/>
          </a:p>
        </p:txBody>
      </p:sp>
      <p:sp>
        <p:nvSpPr>
          <p:cNvPr id="3" name="Content Placeholder 2">
            <a:extLst>
              <a:ext uri="{FF2B5EF4-FFF2-40B4-BE49-F238E27FC236}">
                <a16:creationId xmlns:a16="http://schemas.microsoft.com/office/drawing/2014/main" id="{1DAAF71C-08F8-305F-26EB-320F6D794A18}"/>
              </a:ext>
            </a:extLst>
          </p:cNvPr>
          <p:cNvSpPr>
            <a:spLocks noGrp="1"/>
          </p:cNvSpPr>
          <p:nvPr>
            <p:ph idx="1"/>
          </p:nvPr>
        </p:nvSpPr>
        <p:spPr>
          <a:xfrm>
            <a:off x="1141412" y="1755711"/>
            <a:ext cx="9905999" cy="3541714"/>
          </a:xfrm>
        </p:spPr>
        <p:txBody>
          <a:bodyPr>
            <a:normAutofit fontScale="25000" lnSpcReduction="20000"/>
          </a:bodyPr>
          <a:lstStyle/>
          <a:p>
            <a:pPr marL="342900" indent="-342900">
              <a:buFont typeface="Arial" panose="020B0604020202020204" pitchFamily="34" charset="0"/>
              <a:buChar char="•"/>
            </a:pPr>
            <a:r>
              <a:rPr lang="en-US" sz="8000" b="1" dirty="0"/>
              <a:t>INITIALIZE</a:t>
            </a:r>
            <a:r>
              <a:rPr lang="en-US" sz="8000" dirty="0"/>
              <a:t> :-</a:t>
            </a:r>
          </a:p>
          <a:p>
            <a:pPr marL="0" indent="0">
              <a:buNone/>
            </a:pPr>
            <a:r>
              <a:rPr lang="en-US" sz="8000" dirty="0"/>
              <a:t>       initialize a new git repositiory in working directory</a:t>
            </a:r>
          </a:p>
          <a:p>
            <a:pPr marL="342900" indent="-342900">
              <a:buFont typeface="Arial" panose="020B0604020202020204" pitchFamily="34" charset="0"/>
              <a:buChar char="•"/>
            </a:pPr>
            <a:r>
              <a:rPr lang="en-US" sz="8000" b="1" dirty="0"/>
              <a:t>ADD</a:t>
            </a:r>
            <a:r>
              <a:rPr lang="en-US" sz="8000" dirty="0"/>
              <a:t> :-</a:t>
            </a:r>
          </a:p>
          <a:p>
            <a:pPr marL="0" indent="0">
              <a:buNone/>
            </a:pPr>
            <a:r>
              <a:rPr lang="en-US" sz="8000" dirty="0"/>
              <a:t>       add changes in working directory to staging area</a:t>
            </a:r>
          </a:p>
          <a:p>
            <a:pPr marL="342900" indent="-342900">
              <a:buFont typeface="Arial" panose="020B0604020202020204" pitchFamily="34" charset="0"/>
              <a:buChar char="•"/>
            </a:pPr>
            <a:r>
              <a:rPr lang="en-US" sz="8000" b="1" dirty="0"/>
              <a:t>COMMIT</a:t>
            </a:r>
            <a:r>
              <a:rPr lang="en-US" sz="8000" dirty="0"/>
              <a:t> :- </a:t>
            </a:r>
          </a:p>
          <a:p>
            <a:pPr marL="0" indent="0">
              <a:buNone/>
            </a:pPr>
            <a:r>
              <a:rPr lang="en-US" sz="8000" dirty="0"/>
              <a:t>      save changes from staging area to local repository in Git</a:t>
            </a:r>
          </a:p>
          <a:p>
            <a:pPr marL="342900" indent="-342900">
              <a:buFont typeface="Arial" panose="020B0604020202020204" pitchFamily="34" charset="0"/>
              <a:buChar char="•"/>
            </a:pPr>
            <a:r>
              <a:rPr lang="en-US" sz="8000" b="1" dirty="0"/>
              <a:t>PUSH </a:t>
            </a:r>
            <a:r>
              <a:rPr lang="en-US" sz="8000" dirty="0"/>
              <a:t>:-</a:t>
            </a:r>
          </a:p>
          <a:p>
            <a:pPr marL="0" indent="0">
              <a:buNone/>
            </a:pPr>
            <a:r>
              <a:rPr lang="en-US" sz="8000" dirty="0"/>
              <a:t>       upload local repository content to a remote. Eg. GitHub</a:t>
            </a:r>
          </a:p>
          <a:p>
            <a:pPr marL="342900" indent="-342900">
              <a:buFont typeface="Arial" panose="020B0604020202020204" pitchFamily="34" charset="0"/>
              <a:buChar char="•"/>
            </a:pPr>
            <a:r>
              <a:rPr lang="en-US" sz="8000" b="1" dirty="0"/>
              <a:t>CLONE</a:t>
            </a:r>
            <a:r>
              <a:rPr lang="en-US" sz="8000" dirty="0"/>
              <a:t> :-</a:t>
            </a:r>
          </a:p>
          <a:p>
            <a:pPr marL="0" indent="0">
              <a:buNone/>
            </a:pPr>
            <a:r>
              <a:rPr lang="en-US" sz="8000" dirty="0"/>
              <a:t>       clone a repository from GitHub onto a local machine</a:t>
            </a:r>
          </a:p>
          <a:p>
            <a:endParaRPr lang="en-IN" dirty="0"/>
          </a:p>
        </p:txBody>
      </p:sp>
    </p:spTree>
    <p:extLst>
      <p:ext uri="{BB962C8B-B14F-4D97-AF65-F5344CB8AC3E}">
        <p14:creationId xmlns:p14="http://schemas.microsoft.com/office/powerpoint/2010/main" val="204550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6A4B-FF6E-F6AE-E9A7-4A51B9D1FA1E}"/>
              </a:ext>
            </a:extLst>
          </p:cNvPr>
          <p:cNvSpPr>
            <a:spLocks noGrp="1"/>
          </p:cNvSpPr>
          <p:nvPr>
            <p:ph type="title"/>
          </p:nvPr>
        </p:nvSpPr>
        <p:spPr/>
        <p:txBody>
          <a:bodyPr/>
          <a:lstStyle/>
          <a:p>
            <a:r>
              <a:rPr lang="en-US" sz="3600" b="1" dirty="0">
                <a:latin typeface="Aptos" panose="020B0004020202020204" pitchFamily="34" charset="0"/>
              </a:rPr>
              <a:t>SETUP steps :</a:t>
            </a:r>
            <a:br>
              <a:rPr lang="en-US" sz="3600" b="1" dirty="0">
                <a:latin typeface="Aptos" panose="020B0004020202020204" pitchFamily="34" charset="0"/>
              </a:rPr>
            </a:br>
            <a:endParaRPr lang="en-IN" dirty="0"/>
          </a:p>
        </p:txBody>
      </p:sp>
      <p:sp>
        <p:nvSpPr>
          <p:cNvPr id="3" name="Content Placeholder 2">
            <a:extLst>
              <a:ext uri="{FF2B5EF4-FFF2-40B4-BE49-F238E27FC236}">
                <a16:creationId xmlns:a16="http://schemas.microsoft.com/office/drawing/2014/main" id="{EA50B10E-0936-5CB3-009C-3B85B80AA7D2}"/>
              </a:ext>
            </a:extLst>
          </p:cNvPr>
          <p:cNvSpPr>
            <a:spLocks noGrp="1"/>
          </p:cNvSpPr>
          <p:nvPr>
            <p:ph idx="1"/>
          </p:nvPr>
        </p:nvSpPr>
        <p:spPr>
          <a:xfrm>
            <a:off x="950976" y="1755648"/>
            <a:ext cx="10096435" cy="4483834"/>
          </a:xfrm>
        </p:spPr>
        <p:txBody>
          <a:bodyPr>
            <a:normAutofit fontScale="92500" lnSpcReduction="10000"/>
          </a:bodyPr>
          <a:lstStyle/>
          <a:p>
            <a:pPr marL="285750" indent="-285750" algn="just">
              <a:buFont typeface="Arial" panose="020B0604020202020204" pitchFamily="34" charset="0"/>
              <a:buChar char="•"/>
            </a:pPr>
            <a:r>
              <a:rPr lang="en-US" sz="2400" dirty="0"/>
              <a:t> </a:t>
            </a:r>
            <a:r>
              <a:rPr lang="en-US" sz="2400" b="1" dirty="0"/>
              <a:t>Create a GitHub account </a:t>
            </a:r>
            <a:r>
              <a:rPr lang="en-US" sz="2400" dirty="0"/>
              <a:t>:-</a:t>
            </a:r>
          </a:p>
          <a:p>
            <a:pPr marL="0" indent="0" algn="just">
              <a:buNone/>
            </a:pPr>
            <a:r>
              <a:rPr lang="en-US" sz="2400" dirty="0"/>
              <a:t>        </a:t>
            </a:r>
            <a:r>
              <a:rPr lang="en-US" sz="2400" dirty="0">
                <a:hlinkClick r:id="rId2"/>
              </a:rPr>
              <a:t>https://github.com/signup</a:t>
            </a:r>
            <a:r>
              <a:rPr lang="en-US" sz="2400" dirty="0"/>
              <a:t> &gt; enter details &gt; confirm email</a:t>
            </a:r>
          </a:p>
          <a:p>
            <a:pPr marL="285750" indent="-285750" algn="just">
              <a:buFont typeface="Arial" panose="020B0604020202020204" pitchFamily="34" charset="0"/>
              <a:buChar char="•"/>
            </a:pPr>
            <a:r>
              <a:rPr lang="en-US" sz="2400" b="1" dirty="0"/>
              <a:t>Install Git :-</a:t>
            </a:r>
          </a:p>
          <a:p>
            <a:pPr marL="0" indent="0" algn="just">
              <a:buNone/>
            </a:pPr>
            <a:r>
              <a:rPr lang="en-US" sz="2400" dirty="0"/>
              <a:t>       Pre installed on linux and mac. </a:t>
            </a:r>
            <a:r>
              <a:rPr lang="en-US" sz="2400" dirty="0">
                <a:hlinkClick r:id="rId3"/>
              </a:rPr>
              <a:t>https://git-scm.com/downloads</a:t>
            </a:r>
            <a:endParaRPr lang="en-US" sz="2400" dirty="0"/>
          </a:p>
          <a:p>
            <a:pPr marL="285750" indent="-285750" algn="just">
              <a:buFont typeface="Arial" panose="020B0604020202020204" pitchFamily="34" charset="0"/>
              <a:buChar char="•"/>
            </a:pPr>
            <a:r>
              <a:rPr lang="en-US" sz="2400" b="1" dirty="0"/>
              <a:t>Check Git installation :-</a:t>
            </a:r>
          </a:p>
          <a:p>
            <a:pPr marL="0" indent="0" algn="just">
              <a:buNone/>
            </a:pPr>
            <a:r>
              <a:rPr lang="en-US" sz="2400" dirty="0"/>
              <a:t>        On terminal (mac) or shell (window) or VS code (after VS code installation&gt;tools         menu&gt;view&gt;terminal</a:t>
            </a:r>
          </a:p>
          <a:p>
            <a:pPr marL="285750" indent="-285750" algn="just">
              <a:buFont typeface="Arial" panose="020B0604020202020204" pitchFamily="34" charset="0"/>
              <a:buChar char="•"/>
            </a:pPr>
            <a:r>
              <a:rPr lang="en-US" sz="2400" b="1" dirty="0"/>
              <a:t>Install code editor (VS code) :-</a:t>
            </a:r>
          </a:p>
          <a:p>
            <a:pPr marL="0" indent="0" algn="just">
              <a:buNone/>
            </a:pPr>
            <a:r>
              <a:rPr lang="en-US" sz="2400" dirty="0"/>
              <a:t>        https://code.visualstudio.com</a:t>
            </a:r>
          </a:p>
          <a:p>
            <a:endParaRPr lang="en-IN" dirty="0"/>
          </a:p>
        </p:txBody>
      </p:sp>
    </p:spTree>
    <p:extLst>
      <p:ext uri="{BB962C8B-B14F-4D97-AF65-F5344CB8AC3E}">
        <p14:creationId xmlns:p14="http://schemas.microsoft.com/office/powerpoint/2010/main" val="206404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1B63-7777-F872-D188-F3FA68ACF06D}"/>
              </a:ext>
            </a:extLst>
          </p:cNvPr>
          <p:cNvSpPr>
            <a:spLocks noGrp="1"/>
          </p:cNvSpPr>
          <p:nvPr>
            <p:ph type="title"/>
          </p:nvPr>
        </p:nvSpPr>
        <p:spPr>
          <a:xfrm>
            <a:off x="1141412" y="159999"/>
            <a:ext cx="9905998" cy="1478570"/>
          </a:xfrm>
        </p:spPr>
        <p:txBody>
          <a:bodyPr/>
          <a:lstStyle/>
          <a:p>
            <a:r>
              <a:rPr lang="en-US" dirty="0"/>
              <a:t>Setting up a github account </a:t>
            </a:r>
            <a:endParaRPr lang="en-IN" dirty="0"/>
          </a:p>
        </p:txBody>
      </p:sp>
      <p:sp>
        <p:nvSpPr>
          <p:cNvPr id="4" name="Rectangle 1">
            <a:extLst>
              <a:ext uri="{FF2B5EF4-FFF2-40B4-BE49-F238E27FC236}">
                <a16:creationId xmlns:a16="http://schemas.microsoft.com/office/drawing/2014/main" id="{C1DE338D-9B8A-B1BB-93DB-8491300EF6A9}"/>
              </a:ext>
            </a:extLst>
          </p:cNvPr>
          <p:cNvSpPr>
            <a:spLocks noGrp="1" noChangeArrowheads="1"/>
          </p:cNvSpPr>
          <p:nvPr>
            <p:ph idx="1"/>
          </p:nvPr>
        </p:nvSpPr>
        <p:spPr bwMode="auto">
          <a:xfrm>
            <a:off x="1141412" y="1638569"/>
            <a:ext cx="89809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i="0" u="none" strike="noStrike" cap="none" normalizeH="0" baseline="0" dirty="0">
                <a:ln>
                  <a:noFill/>
                </a:ln>
                <a:solidFill>
                  <a:schemeClr val="tx1"/>
                </a:solidFill>
                <a:effectLst/>
                <a:latin typeface="Arial" panose="020B0604020202020204" pitchFamily="34" charset="0"/>
              </a:rPr>
              <a:t>1. </a:t>
            </a:r>
            <a:r>
              <a:rPr kumimoji="0" lang="en-US" altLang="en-US" sz="1400" b="1" i="0" u="none" strike="noStrike" cap="none" normalizeH="0" baseline="0" dirty="0">
                <a:ln>
                  <a:noFill/>
                </a:ln>
                <a:solidFill>
                  <a:schemeClr val="tx1"/>
                </a:solidFill>
                <a:effectLst/>
                <a:latin typeface="Arial" panose="020B0604020202020204" pitchFamily="34" charset="0"/>
              </a:rPr>
              <a:t>Visit GitHub Website: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Open your web browser and go to </a:t>
            </a:r>
            <a:r>
              <a:rPr kumimoji="0" lang="en-US" altLang="en-US" sz="1400" b="0" i="0" u="none" strike="noStrike" cap="none" normalizeH="0" baseline="0" dirty="0">
                <a:ln>
                  <a:noFill/>
                </a:ln>
                <a:solidFill>
                  <a:schemeClr val="tx1"/>
                </a:solidFill>
                <a:effectLst/>
                <a:latin typeface="Arial" panose="020B0604020202020204" pitchFamily="34" charset="0"/>
                <a:hlinkClick r:id="rId2"/>
              </a:rPr>
              <a:t>GitHub's homepage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None/>
              <a:tabLst/>
            </a:pPr>
            <a:r>
              <a:rPr lang="en-US" altLang="en-US" sz="1400" dirty="0">
                <a:latin typeface="Arial" panose="020B0604020202020204" pitchFamily="34" charset="0"/>
              </a:rPr>
              <a:t>2.  </a:t>
            </a:r>
            <a:r>
              <a:rPr kumimoji="0" lang="en-US" altLang="en-US" sz="1400" b="1" i="0" u="none" strike="noStrike" cap="none" normalizeH="0" baseline="0" dirty="0">
                <a:ln>
                  <a:noFill/>
                </a:ln>
                <a:solidFill>
                  <a:schemeClr val="tx1"/>
                </a:solidFill>
                <a:effectLst/>
                <a:latin typeface="Arial" panose="020B0604020202020204" pitchFamily="34" charset="0"/>
              </a:rPr>
              <a:t>Sign Up:</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Click on the "Sign up" button located in the upper-right corner of the page.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i="0" u="none" strike="noStrike" cap="none" normalizeH="0" baseline="0" dirty="0">
                <a:ln>
                  <a:noFill/>
                </a:ln>
                <a:solidFill>
                  <a:schemeClr val="tx1"/>
                </a:solidFill>
                <a:effectLst/>
                <a:latin typeface="Arial" panose="020B0604020202020204" pitchFamily="34" charset="0"/>
              </a:rPr>
              <a:t>3.  </a:t>
            </a:r>
            <a:r>
              <a:rPr kumimoji="0" lang="en-US" altLang="en-US" sz="1400" b="1" i="0" u="none" strike="noStrike" cap="none" normalizeH="0" baseline="0" dirty="0">
                <a:ln>
                  <a:noFill/>
                </a:ln>
                <a:solidFill>
                  <a:schemeClr val="tx1"/>
                </a:solidFill>
                <a:effectLst/>
                <a:latin typeface="Arial" panose="020B0604020202020204" pitchFamily="34" charset="0"/>
              </a:rPr>
              <a:t>Enter Your Information: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Username:</a:t>
            </a:r>
            <a:r>
              <a:rPr kumimoji="0" lang="en-US" altLang="en-US" sz="1400" b="0" i="0" u="none" strike="noStrike" cap="none" normalizeH="0" baseline="0" dirty="0">
                <a:ln>
                  <a:noFill/>
                </a:ln>
                <a:solidFill>
                  <a:schemeClr val="tx1"/>
                </a:solidFill>
                <a:effectLst/>
                <a:latin typeface="Arial" panose="020B0604020202020204" pitchFamily="34" charset="0"/>
              </a:rPr>
              <a:t> Choose a unique username. This will be your public handle on GitHub.</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Email Address:</a:t>
            </a:r>
            <a:r>
              <a:rPr kumimoji="0" lang="en-US" altLang="en-US" sz="1400" b="0" i="0" u="none" strike="noStrike" cap="none" normalizeH="0" baseline="0" dirty="0">
                <a:ln>
                  <a:noFill/>
                </a:ln>
                <a:solidFill>
                  <a:schemeClr val="tx1"/>
                </a:solidFill>
                <a:effectLst/>
                <a:latin typeface="Arial" panose="020B0604020202020204" pitchFamily="34" charset="0"/>
              </a:rPr>
              <a:t> Enter a valid email address that you have access to.</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Password:</a:t>
            </a:r>
            <a:r>
              <a:rPr kumimoji="0" lang="en-US" altLang="en-US" sz="1400" b="0" i="0" u="none" strike="noStrike" cap="none" normalizeH="0" baseline="0" dirty="0">
                <a:ln>
                  <a:noFill/>
                </a:ln>
                <a:solidFill>
                  <a:schemeClr val="tx1"/>
                </a:solidFill>
                <a:effectLst/>
                <a:latin typeface="Arial" panose="020B0604020202020204" pitchFamily="34" charset="0"/>
              </a:rPr>
              <a:t> Choose a strong password. GitHub will indicate the strength of your password.</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Click "Create account" after entering the above details.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i="0" u="none" strike="noStrike" cap="none" normalizeH="0" baseline="0" dirty="0">
                <a:ln>
                  <a:noFill/>
                </a:ln>
                <a:solidFill>
                  <a:schemeClr val="tx1"/>
                </a:solidFill>
                <a:effectLst/>
                <a:latin typeface="Arial" panose="020B0604020202020204" pitchFamily="34" charset="0"/>
              </a:rPr>
              <a:t>4. </a:t>
            </a:r>
            <a:r>
              <a:rPr kumimoji="0" lang="en-US" altLang="en-US" sz="1400" b="1" i="0" u="none" strike="noStrike" cap="none" normalizeH="0" baseline="0" dirty="0">
                <a:ln>
                  <a:noFill/>
                </a:ln>
                <a:solidFill>
                  <a:schemeClr val="tx1"/>
                </a:solidFill>
                <a:effectLst/>
                <a:latin typeface="Arial" panose="020B0604020202020204" pitchFamily="34" charset="0"/>
              </a:rPr>
              <a:t>Verify Your Account: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GitHub will send a verification code to your email address. Check your email, copy the code,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and paste it into the verification field on GitHub.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860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4C3F-E7F6-F149-1D9B-5C807ED04A51}"/>
              </a:ext>
            </a:extLst>
          </p:cNvPr>
          <p:cNvSpPr>
            <a:spLocks noGrp="1"/>
          </p:cNvSpPr>
          <p:nvPr>
            <p:ph type="title"/>
          </p:nvPr>
        </p:nvSpPr>
        <p:spPr>
          <a:xfrm>
            <a:off x="1221714" y="411480"/>
            <a:ext cx="9905998" cy="146304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a:normAutofit/>
          </a:bodyPr>
          <a:lstStyle/>
          <a:p>
            <a:pPr algn="ctr"/>
            <a:r>
              <a:rPr lang="en-US"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Homepage</a:t>
            </a:r>
            <a:endParaRPr lang="en-IN"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Content Placeholder 4">
            <a:extLst>
              <a:ext uri="{FF2B5EF4-FFF2-40B4-BE49-F238E27FC236}">
                <a16:creationId xmlns:a16="http://schemas.microsoft.com/office/drawing/2014/main" id="{9BD386C5-A8CF-B29A-5D69-B0E065F5FBEE}"/>
              </a:ext>
            </a:extLst>
          </p:cNvPr>
          <p:cNvPicPr>
            <a:picLocks noGrp="1" noChangeAspect="1"/>
          </p:cNvPicPr>
          <p:nvPr>
            <p:ph idx="1"/>
          </p:nvPr>
        </p:nvPicPr>
        <p:blipFill>
          <a:blip r:embed="rId2"/>
          <a:stretch>
            <a:fillRect/>
          </a:stretch>
        </p:blipFill>
        <p:spPr>
          <a:xfrm>
            <a:off x="1293796" y="2112328"/>
            <a:ext cx="9833916" cy="4133024"/>
          </a:xfrm>
        </p:spPr>
      </p:pic>
    </p:spTree>
    <p:extLst>
      <p:ext uri="{BB962C8B-B14F-4D97-AF65-F5344CB8AC3E}">
        <p14:creationId xmlns:p14="http://schemas.microsoft.com/office/powerpoint/2010/main" val="346494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2000">
              <a:schemeClr val="tx2">
                <a:lumMod val="10000"/>
              </a:schemeClr>
            </a:gs>
            <a:gs pos="83000">
              <a:schemeClr val="tx2">
                <a:lumMod val="25000"/>
              </a:schemeClr>
            </a:gs>
            <a:gs pos="100000">
              <a:schemeClr val="tx2">
                <a:lumMod val="1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2D65-AEDD-F401-3A4B-C7C115505A30}"/>
              </a:ext>
            </a:extLst>
          </p:cNvPr>
          <p:cNvSpPr>
            <a:spLocks noGrp="1"/>
          </p:cNvSpPr>
          <p:nvPr>
            <p:ph type="title"/>
          </p:nvPr>
        </p:nvSpPr>
        <p:spPr>
          <a:xfrm>
            <a:off x="1141413" y="618518"/>
            <a:ext cx="9555162" cy="1478570"/>
          </a:xfrm>
          <a:noFill/>
          <a:ln>
            <a:noFill/>
          </a:ln>
        </p:spPr>
        <p:txBody>
          <a:bodyPr/>
          <a:lstStyle/>
          <a:p>
            <a:r>
              <a:rPr lang="en-US" sz="5400" b="1" i="1" cap="none" dirty="0">
                <a:ln w="22225">
                  <a:solidFill>
                    <a:schemeClr val="accent2"/>
                  </a:solidFill>
                  <a:prstDash val="solid"/>
                </a:ln>
                <a:solidFill>
                  <a:schemeClr val="accent2">
                    <a:lumMod val="40000"/>
                    <a:lumOff val="60000"/>
                  </a:schemeClr>
                </a:solidFill>
              </a:rPr>
              <a:t>Steps</a:t>
            </a:r>
            <a:r>
              <a:rPr lang="en-US" i="1" cap="none" dirty="0">
                <a:ln w="0"/>
                <a:solidFill>
                  <a:schemeClr val="accent1"/>
                </a:solidFill>
                <a:effectLst>
                  <a:outerShdw blurRad="38100" dist="25400" dir="5400000" algn="ctr" rotWithShape="0">
                    <a:srgbClr val="6E747A">
                      <a:alpha val="43000"/>
                    </a:srgbClr>
                  </a:outerShdw>
                </a:effectLst>
              </a:rPr>
              <a:t> </a:t>
            </a:r>
            <a:r>
              <a:rPr lang="en-US" sz="4000" i="1" cap="none" dirty="0">
                <a:ln w="0"/>
                <a:solidFill>
                  <a:schemeClr val="tx1">
                    <a:lumMod val="95000"/>
                  </a:schemeClr>
                </a:solidFill>
                <a:effectLst>
                  <a:outerShdw blurRad="38100" dist="25400" dir="5400000" algn="ctr" rotWithShape="0">
                    <a:srgbClr val="6E747A">
                      <a:alpha val="43000"/>
                    </a:srgbClr>
                  </a:outerShdw>
                </a:effectLst>
              </a:rPr>
              <a:t>:</a:t>
            </a:r>
            <a:endParaRPr lang="en-IN" sz="4000" dirty="0">
              <a:solidFill>
                <a:schemeClr val="tx1">
                  <a:lumMod val="95000"/>
                </a:schemeClr>
              </a:solidFill>
            </a:endParaRPr>
          </a:p>
        </p:txBody>
      </p:sp>
      <p:pic>
        <p:nvPicPr>
          <p:cNvPr id="5" name="Content Placeholder 4">
            <a:extLst>
              <a:ext uri="{FF2B5EF4-FFF2-40B4-BE49-F238E27FC236}">
                <a16:creationId xmlns:a16="http://schemas.microsoft.com/office/drawing/2014/main" id="{F255BBC1-367D-6B73-425E-3D7457D48F3A}"/>
              </a:ext>
            </a:extLst>
          </p:cNvPr>
          <p:cNvPicPr>
            <a:picLocks noGrp="1" noChangeAspect="1"/>
          </p:cNvPicPr>
          <p:nvPr>
            <p:ph idx="1"/>
          </p:nvPr>
        </p:nvPicPr>
        <p:blipFill>
          <a:blip r:embed="rId2"/>
          <a:stretch>
            <a:fillRect/>
          </a:stretch>
        </p:blipFill>
        <p:spPr>
          <a:xfrm>
            <a:off x="3181503" y="618518"/>
            <a:ext cx="7346569" cy="5435149"/>
          </a:xfrm>
        </p:spPr>
      </p:pic>
    </p:spTree>
    <p:extLst>
      <p:ext uri="{BB962C8B-B14F-4D97-AF65-F5344CB8AC3E}">
        <p14:creationId xmlns:p14="http://schemas.microsoft.com/office/powerpoint/2010/main" val="220410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264A-E112-5D4F-B743-C61C0B485393}"/>
              </a:ext>
            </a:extLst>
          </p:cNvPr>
          <p:cNvSpPr>
            <a:spLocks noGrp="1"/>
          </p:cNvSpPr>
          <p:nvPr>
            <p:ph type="title"/>
          </p:nvPr>
        </p:nvSpPr>
        <p:spPr>
          <a:xfrm>
            <a:off x="1143001" y="2345718"/>
            <a:ext cx="9905998" cy="1478570"/>
          </a:xfrm>
        </p:spPr>
        <p:txBody>
          <a:bodyPr>
            <a:normAutofit/>
          </a:bodyPr>
          <a:lstStyle/>
          <a:p>
            <a:pPr algn="ctr"/>
            <a:r>
              <a:rPr lang="en-US" sz="6000" b="1" cap="none" dirty="0">
                <a:ln w="22225">
                  <a:solidFill>
                    <a:schemeClr val="accent2"/>
                  </a:solidFill>
                  <a:prstDash val="dash"/>
                </a:ln>
                <a:solidFill>
                  <a:schemeClr val="accent2">
                    <a:lumMod val="40000"/>
                    <a:lumOff val="60000"/>
                  </a:schemeClr>
                </a:solidFill>
                <a:latin typeface="Times New Roman" panose="02020603050405020304" pitchFamily="18" charset="0"/>
                <a:cs typeface="Times New Roman" panose="02020603050405020304" pitchFamily="18" charset="0"/>
              </a:rPr>
              <a:t>My GITHUB PROFILE </a:t>
            </a:r>
            <a:endParaRPr lang="en-IN" sz="6000" b="1" cap="none" dirty="0">
              <a:ln w="22225">
                <a:solidFill>
                  <a:schemeClr val="accent2"/>
                </a:solidFill>
                <a:prstDash val="dash"/>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6A35249-9561-E51D-1B22-E3FE19A5679C}"/>
              </a:ext>
            </a:extLst>
          </p:cNvPr>
          <p:cNvSpPr txBox="1"/>
          <p:nvPr/>
        </p:nvSpPr>
        <p:spPr>
          <a:xfrm>
            <a:off x="2387600" y="4174067"/>
            <a:ext cx="7518400" cy="584775"/>
          </a:xfrm>
          <a:prstGeom prst="rect">
            <a:avLst/>
          </a:prstGeom>
          <a:noFill/>
        </p:spPr>
        <p:txBody>
          <a:bodyPr wrap="square" rtlCol="0">
            <a:spAutoFit/>
          </a:bodyPr>
          <a:lstStyle/>
          <a:p>
            <a:r>
              <a:rPr lang="en-US" sz="3200" dirty="0"/>
              <a:t>Link : https://github.com/Drishti0430</a:t>
            </a:r>
            <a:endParaRPr lang="en-IN" sz="3200" dirty="0"/>
          </a:p>
        </p:txBody>
      </p:sp>
    </p:spTree>
    <p:extLst>
      <p:ext uri="{BB962C8B-B14F-4D97-AF65-F5344CB8AC3E}">
        <p14:creationId xmlns:p14="http://schemas.microsoft.com/office/powerpoint/2010/main" val="391389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989F17-85D7-D20B-2DE9-7E42BA7970CA}"/>
              </a:ext>
            </a:extLst>
          </p:cNvPr>
          <p:cNvPicPr>
            <a:picLocks noChangeAspect="1"/>
          </p:cNvPicPr>
          <p:nvPr/>
        </p:nvPicPr>
        <p:blipFill>
          <a:blip r:embed="rId2"/>
          <a:stretch>
            <a:fillRect/>
          </a:stretch>
        </p:blipFill>
        <p:spPr>
          <a:xfrm>
            <a:off x="871783" y="796379"/>
            <a:ext cx="10448434" cy="5637775"/>
          </a:xfrm>
          <a:prstGeom prst="rect">
            <a:avLst/>
          </a:prstGeom>
        </p:spPr>
      </p:pic>
    </p:spTree>
    <p:extLst>
      <p:ext uri="{BB962C8B-B14F-4D97-AF65-F5344CB8AC3E}">
        <p14:creationId xmlns:p14="http://schemas.microsoft.com/office/powerpoint/2010/main" val="3982883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218</TotalTime>
  <Words>441</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Times New Roman</vt:lpstr>
      <vt:lpstr>Tw Cen MT</vt:lpstr>
      <vt:lpstr>Circuit</vt:lpstr>
      <vt:lpstr>PowerPoint Presentation</vt:lpstr>
      <vt:lpstr>         GIThub </vt:lpstr>
      <vt:lpstr>GIT COMMANDS </vt:lpstr>
      <vt:lpstr>SETUP steps : </vt:lpstr>
      <vt:lpstr>Setting up a github account </vt:lpstr>
      <vt:lpstr>Homepage</vt:lpstr>
      <vt:lpstr>Steps :</vt:lpstr>
      <vt:lpstr>My GITHUB PROFILE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Drishti gupta</dc:creator>
  <cp:lastModifiedBy>Drishti gupta</cp:lastModifiedBy>
  <cp:revision>2</cp:revision>
  <dcterms:created xsi:type="dcterms:W3CDTF">2024-07-16T14:20:57Z</dcterms:created>
  <dcterms:modified xsi:type="dcterms:W3CDTF">2024-07-16T17:59:09Z</dcterms:modified>
</cp:coreProperties>
</file>