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Italics" panose="020B0604020202020204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Oswald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22" autoAdjust="0"/>
  </p:normalViewPr>
  <p:slideViewPr>
    <p:cSldViewPr>
      <p:cViewPr>
        <p:scale>
          <a:sx n="25" d="100"/>
          <a:sy n="25" d="100"/>
        </p:scale>
        <p:origin x="760" y="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BUSINESS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rot="-10799999">
            <a:off x="-2492675" y="-6515099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5519911"/>
            <a:ext cx="6065708" cy="2386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628874" y="3180249"/>
            <a:ext cx="2296190" cy="35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7"/>
              </a:lnSpc>
              <a:spcBef>
                <a:spcPct val="0"/>
              </a:spcBef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603406" y="3655690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24975" r="223" b="-24975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05441" y="6558496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Drew Holloway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49138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759084" y="3655690"/>
            <a:ext cx="2706695" cy="2696122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10789" r="223" b="-10789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294659" y="65584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04005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913951" y="3655690"/>
            <a:ext cx="2706695" cy="2696122"/>
            <a:chOff x="0" y="0"/>
            <a:chExt cx="6502400" cy="6477000"/>
          </a:xfrm>
        </p:grpSpPr>
        <p:sp>
          <p:nvSpPr>
            <p:cNvPr id="28" name="Freeform 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4642" r="-24642"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 Classic Bold</vt:lpstr>
      <vt:lpstr>DM Sans</vt:lpstr>
      <vt:lpstr>DM Sans Italics</vt:lpstr>
      <vt:lpstr>Arial</vt:lpstr>
      <vt:lpstr>Calibri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Drishti Bhatia</cp:lastModifiedBy>
  <cp:revision>8</cp:revision>
  <dcterms:created xsi:type="dcterms:W3CDTF">2006-08-16T00:00:00Z</dcterms:created>
  <dcterms:modified xsi:type="dcterms:W3CDTF">2023-06-29T17:57:46Z</dcterms:modified>
  <dc:identifier>DAFnOb0Iu10</dc:identifier>
</cp:coreProperties>
</file>