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Inter"/>
      <p:regular r:id="rId17"/>
      <p:bold r:id="rId18"/>
    </p:embeddedFont>
    <p:embeddedFont>
      <p:font typeface="Corbe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1A22AA-7D37-40F3-9F59-21FB75B03B7E}">
  <a:tblStyle styleId="{C61A22AA-7D37-40F3-9F59-21FB75B03B7E}" styleName="Table_0">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11" Type="http://schemas.openxmlformats.org/officeDocument/2006/relationships/slide" Target="slides/slide5.xml"/><Relationship Id="rId22" Type="http://schemas.openxmlformats.org/officeDocument/2006/relationships/font" Target="fonts/Corbel-boldItalic.fntdata"/><Relationship Id="rId10" Type="http://schemas.openxmlformats.org/officeDocument/2006/relationships/slide" Target="slides/slide4.xml"/><Relationship Id="rId21" Type="http://schemas.openxmlformats.org/officeDocument/2006/relationships/font" Target="fonts/Corbel-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rbel-regular.fntdata"/><Relationship Id="rId6" Type="http://schemas.openxmlformats.org/officeDocument/2006/relationships/notesMaster" Target="notesMasters/notesMaster1.xml"/><Relationship Id="rId18" Type="http://schemas.openxmlformats.org/officeDocument/2006/relationships/font" Target="fonts/Inte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5e8d562e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5e8d562e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5e8d562e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5e8d562e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5e8d562e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45e8d562e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5e8d562e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5e8d562e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45e8d562e1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5e8d562e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5e8d562e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45e8d562e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5e8d562e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5e8d562e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45e8d562e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jp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1600200" y="0"/>
            <a:ext cx="5029200" cy="5943600"/>
          </a:xfrm>
          <a:prstGeom prst="rect">
            <a:avLst/>
          </a:prstGeom>
          <a:solidFill>
            <a:srgbClr val="68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2"/>
          <p:cNvSpPr txBox="1"/>
          <p:nvPr>
            <p:ph type="ctrTitle"/>
          </p:nvPr>
        </p:nvSpPr>
        <p:spPr>
          <a:xfrm>
            <a:off x="1751777" y="3019706"/>
            <a:ext cx="484632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Corbe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751777" y="5381894"/>
            <a:ext cx="4846320" cy="44805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2000"/>
              <a:buNone/>
              <a:defRPr sz="20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600"/>
              <a:buNone/>
              <a:defRPr sz="1600"/>
            </a:lvl4pPr>
            <a:lvl5pPr lvl="4" algn="ctr">
              <a:lnSpc>
                <a:spcPct val="90000"/>
              </a:lnSpc>
              <a:spcBef>
                <a:spcPts val="400"/>
              </a:spcBef>
              <a:spcAft>
                <a:spcPts val="0"/>
              </a:spcAft>
              <a:buClr>
                <a:schemeClr val="dk1"/>
              </a:buClr>
              <a:buSzPts val="1600"/>
              <a:buNone/>
              <a:defRPr sz="1600"/>
            </a:lvl5pPr>
            <a:lvl6pPr lvl="5" algn="ctr">
              <a:lnSpc>
                <a:spcPct val="90000"/>
              </a:lnSpc>
              <a:spcBef>
                <a:spcPts val="400"/>
              </a:spcBef>
              <a:spcAft>
                <a:spcPts val="0"/>
              </a:spcAft>
              <a:buClr>
                <a:schemeClr val="dk1"/>
              </a:buClr>
              <a:buSzPts val="1600"/>
              <a:buNone/>
              <a:defRPr sz="1600"/>
            </a:lvl6pPr>
            <a:lvl7pPr lvl="6" algn="ctr">
              <a:lnSpc>
                <a:spcPct val="90000"/>
              </a:lnSpc>
              <a:spcBef>
                <a:spcPts val="400"/>
              </a:spcBef>
              <a:spcAft>
                <a:spcPts val="0"/>
              </a:spcAft>
              <a:buClr>
                <a:schemeClr val="dk1"/>
              </a:buClr>
              <a:buSzPts val="1600"/>
              <a:buNone/>
              <a:defRPr sz="1600"/>
            </a:lvl7pPr>
            <a:lvl8pPr lvl="7" algn="ctr">
              <a:lnSpc>
                <a:spcPct val="90000"/>
              </a:lnSpc>
              <a:spcBef>
                <a:spcPts val="400"/>
              </a:spcBef>
              <a:spcAft>
                <a:spcPts val="0"/>
              </a:spcAft>
              <a:buClr>
                <a:schemeClr val="dk1"/>
              </a:buClr>
              <a:buSzPts val="1600"/>
              <a:buNone/>
              <a:defRPr sz="1600"/>
            </a:lvl8pPr>
            <a:lvl9pPr lvl="8" algn="ctr">
              <a:lnSpc>
                <a:spcPct val="90000"/>
              </a:lnSpc>
              <a:spcBef>
                <a:spcPts val="400"/>
              </a:spcBef>
              <a:spcAft>
                <a:spcPts val="0"/>
              </a:spcAft>
              <a:buClr>
                <a:schemeClr val="dk1"/>
              </a:buClr>
              <a:buSzPts val="1600"/>
              <a:buNone/>
              <a:defRPr sz="1600"/>
            </a:lvl9pPr>
          </a:lstStyle>
          <a:p/>
        </p:txBody>
      </p:sp>
      <p:pic>
        <p:nvPicPr>
          <p:cNvPr descr="Puffy white clouds in deep blue sky" id="21" name="Google Shape;21;p2"/>
          <p:cNvPicPr preferRelativeResize="0"/>
          <p:nvPr/>
        </p:nvPicPr>
        <p:blipFill rotWithShape="1">
          <a:blip r:embed="rId2">
            <a:alphaModFix/>
          </a:blip>
          <a:srcRect b="0" l="0" r="0" t="0"/>
          <a:stretch/>
        </p:blipFill>
        <p:spPr>
          <a:xfrm>
            <a:off x="0" y="2057400"/>
            <a:ext cx="1490472" cy="3886200"/>
          </a:xfrm>
          <a:prstGeom prst="rect">
            <a:avLst/>
          </a:prstGeom>
          <a:noFill/>
          <a:ln>
            <a:noFill/>
          </a:ln>
        </p:spPr>
      </p:pic>
      <p:pic>
        <p:nvPicPr>
          <p:cNvPr descr="Closeup of plant shoot" id="22" name="Google Shape;22;p2"/>
          <p:cNvPicPr preferRelativeResize="0"/>
          <p:nvPr/>
        </p:nvPicPr>
        <p:blipFill rotWithShape="1">
          <a:blip r:embed="rId3">
            <a:alphaModFix/>
          </a:blip>
          <a:srcRect b="0" l="0" r="0" t="0"/>
          <a:stretch/>
        </p:blipFill>
        <p:spPr>
          <a:xfrm>
            <a:off x="6739128" y="2057400"/>
            <a:ext cx="2060767" cy="3886200"/>
          </a:xfrm>
          <a:prstGeom prst="rect">
            <a:avLst/>
          </a:prstGeom>
          <a:noFill/>
          <a:ln>
            <a:noFill/>
          </a:ln>
        </p:spPr>
      </p:pic>
      <p:pic>
        <p:nvPicPr>
          <p:cNvPr descr="Waves" id="23" name="Google Shape;23;p2"/>
          <p:cNvPicPr preferRelativeResize="0"/>
          <p:nvPr/>
        </p:nvPicPr>
        <p:blipFill rotWithShape="1">
          <a:blip r:embed="rId4">
            <a:alphaModFix/>
          </a:blip>
          <a:srcRect b="0" l="0" r="0" t="0"/>
          <a:stretch/>
        </p:blipFill>
        <p:spPr>
          <a:xfrm>
            <a:off x="8909623" y="2057400"/>
            <a:ext cx="3282696"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785660" y="-809632"/>
            <a:ext cx="4620682" cy="93719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78" name="Google Shape;78;p11"/>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1"/>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6760369" y="2155032"/>
            <a:ext cx="5986463"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1712119" y="-683419"/>
            <a:ext cx="5986463"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84" name="Google Shape;84;p12"/>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12"/>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3"/>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409700" y="1556281"/>
            <a:ext cx="4610099" cy="4620682"/>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2" name="Google Shape;32;p4"/>
          <p:cNvSpPr txBox="1"/>
          <p:nvPr>
            <p:ph idx="2" type="body"/>
          </p:nvPr>
        </p:nvSpPr>
        <p:spPr>
          <a:xfrm>
            <a:off x="6172200" y="1556281"/>
            <a:ext cx="4609775" cy="4620682"/>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3" name="Google Shape;33;p4"/>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409699" y="1554480"/>
            <a:ext cx="460857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39" name="Google Shape;39;p5"/>
          <p:cNvSpPr txBox="1"/>
          <p:nvPr>
            <p:ph idx="2" type="body"/>
          </p:nvPr>
        </p:nvSpPr>
        <p:spPr>
          <a:xfrm>
            <a:off x="1409699" y="2434147"/>
            <a:ext cx="4608576"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40" name="Google Shape;40;p5"/>
          <p:cNvSpPr txBox="1"/>
          <p:nvPr>
            <p:ph idx="3" type="body"/>
          </p:nvPr>
        </p:nvSpPr>
        <p:spPr>
          <a:xfrm>
            <a:off x="6172200" y="1554480"/>
            <a:ext cx="46101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41" name="Google Shape;41;p5"/>
          <p:cNvSpPr txBox="1"/>
          <p:nvPr>
            <p:ph idx="4" type="body"/>
          </p:nvPr>
        </p:nvSpPr>
        <p:spPr>
          <a:xfrm>
            <a:off x="6172200" y="2434147"/>
            <a:ext cx="4610100"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42" name="Google Shape;42;p5"/>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6"/>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48" name="Google Shape;48;p6"/>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1" name="Shape 51"/>
        <p:cNvGrpSpPr/>
        <p:nvPr/>
      </p:nvGrpSpPr>
      <p:grpSpPr>
        <a:xfrm>
          <a:off x="0" y="0"/>
          <a:ext cx="0" cy="0"/>
          <a:chOff x="0" y="0"/>
          <a:chExt cx="0" cy="0"/>
        </a:xfrm>
      </p:grpSpPr>
      <p:sp>
        <p:nvSpPr>
          <p:cNvPr id="52" name="Google Shape;52;p7"/>
          <p:cNvSpPr/>
          <p:nvPr/>
        </p:nvSpPr>
        <p:spPr>
          <a:xfrm>
            <a:off x="1600199" y="2059146"/>
            <a:ext cx="7199696" cy="3886200"/>
          </a:xfrm>
          <a:prstGeom prst="rect">
            <a:avLst/>
          </a:prstGeom>
          <a:solidFill>
            <a:srgbClr val="68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7"/>
          <p:cNvSpPr txBox="1"/>
          <p:nvPr>
            <p:ph type="title"/>
          </p:nvPr>
        </p:nvSpPr>
        <p:spPr>
          <a:xfrm>
            <a:off x="1751777" y="2263913"/>
            <a:ext cx="6949440" cy="314339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1751777" y="5381893"/>
            <a:ext cx="6949440" cy="4495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228600" lvl="1" marL="914400" algn="l">
              <a:lnSpc>
                <a:spcPct val="90000"/>
              </a:lnSpc>
              <a:spcBef>
                <a:spcPts val="400"/>
              </a:spcBef>
              <a:spcAft>
                <a:spcPts val="0"/>
              </a:spcAft>
              <a:buClr>
                <a:schemeClr val="dk1"/>
              </a:buClr>
              <a:buSzPts val="2000"/>
              <a:buNone/>
              <a:defRPr sz="2000"/>
            </a:lvl2pPr>
            <a:lvl3pPr indent="-228600" lvl="2" marL="1371600" algn="l">
              <a:lnSpc>
                <a:spcPct val="90000"/>
              </a:lnSpc>
              <a:spcBef>
                <a:spcPts val="400"/>
              </a:spcBef>
              <a:spcAft>
                <a:spcPts val="0"/>
              </a:spcAft>
              <a:buClr>
                <a:schemeClr val="dk1"/>
              </a:buClr>
              <a:buSzPts val="1800"/>
              <a:buNone/>
              <a:defRPr sz="1800"/>
            </a:lvl3pPr>
            <a:lvl4pPr indent="-228600" lvl="3" marL="1828800" algn="l">
              <a:lnSpc>
                <a:spcPct val="90000"/>
              </a:lnSpc>
              <a:spcBef>
                <a:spcPts val="400"/>
              </a:spcBef>
              <a:spcAft>
                <a:spcPts val="0"/>
              </a:spcAft>
              <a:buClr>
                <a:schemeClr val="dk1"/>
              </a:buClr>
              <a:buSzPts val="1600"/>
              <a:buNone/>
              <a:defRPr sz="1600"/>
            </a:lvl4pPr>
            <a:lvl5pPr indent="-228600" lvl="4" marL="2286000" algn="l">
              <a:lnSpc>
                <a:spcPct val="90000"/>
              </a:lnSpc>
              <a:spcBef>
                <a:spcPts val="400"/>
              </a:spcBef>
              <a:spcAft>
                <a:spcPts val="0"/>
              </a:spcAft>
              <a:buClr>
                <a:schemeClr val="dk1"/>
              </a:buClr>
              <a:buSzPts val="1600"/>
              <a:buNone/>
              <a:defRPr sz="1600"/>
            </a:lvl5pPr>
            <a:lvl6pPr indent="-228600" lvl="5" marL="2743200" algn="l">
              <a:lnSpc>
                <a:spcPct val="90000"/>
              </a:lnSpc>
              <a:spcBef>
                <a:spcPts val="400"/>
              </a:spcBef>
              <a:spcAft>
                <a:spcPts val="0"/>
              </a:spcAft>
              <a:buClr>
                <a:schemeClr val="dk1"/>
              </a:buClr>
              <a:buSzPts val="1600"/>
              <a:buNone/>
              <a:defRPr sz="1600"/>
            </a:lvl6pPr>
            <a:lvl7pPr indent="-228600" lvl="6" marL="3200400" algn="l">
              <a:lnSpc>
                <a:spcPct val="90000"/>
              </a:lnSpc>
              <a:spcBef>
                <a:spcPts val="400"/>
              </a:spcBef>
              <a:spcAft>
                <a:spcPts val="0"/>
              </a:spcAft>
              <a:buClr>
                <a:schemeClr val="dk1"/>
              </a:buClr>
              <a:buSzPts val="1600"/>
              <a:buNone/>
              <a:defRPr sz="1600"/>
            </a:lvl7pPr>
            <a:lvl8pPr indent="-228600" lvl="7" marL="3657600" algn="l">
              <a:lnSpc>
                <a:spcPct val="90000"/>
              </a:lnSpc>
              <a:spcBef>
                <a:spcPts val="400"/>
              </a:spcBef>
              <a:spcAft>
                <a:spcPts val="0"/>
              </a:spcAft>
              <a:buClr>
                <a:schemeClr val="dk1"/>
              </a:buClr>
              <a:buSzPts val="1600"/>
              <a:buNone/>
              <a:defRPr sz="1600"/>
            </a:lvl8pPr>
            <a:lvl9pPr indent="-228600" lvl="8" marL="4114800" algn="l">
              <a:lnSpc>
                <a:spcPct val="90000"/>
              </a:lnSpc>
              <a:spcBef>
                <a:spcPts val="400"/>
              </a:spcBef>
              <a:spcAft>
                <a:spcPts val="0"/>
              </a:spcAft>
              <a:buClr>
                <a:schemeClr val="dk1"/>
              </a:buClr>
              <a:buSzPts val="1600"/>
              <a:buNone/>
              <a:defRPr sz="1600"/>
            </a:lvl9pPr>
          </a:lstStyle>
          <a:p/>
        </p:txBody>
      </p:sp>
      <p:pic>
        <p:nvPicPr>
          <p:cNvPr descr="Closeup of green plants" id="55" name="Google Shape;55;p7"/>
          <p:cNvPicPr preferRelativeResize="0"/>
          <p:nvPr/>
        </p:nvPicPr>
        <p:blipFill rotWithShape="1">
          <a:blip r:embed="rId2">
            <a:alphaModFix/>
          </a:blip>
          <a:srcRect b="0" l="0" r="0" t="0"/>
          <a:stretch/>
        </p:blipFill>
        <p:spPr>
          <a:xfrm>
            <a:off x="0" y="2059146"/>
            <a:ext cx="1490472" cy="3886200"/>
          </a:xfrm>
          <a:prstGeom prst="rect">
            <a:avLst/>
          </a:prstGeom>
          <a:noFill/>
          <a:ln>
            <a:noFill/>
          </a:ln>
        </p:spPr>
      </p:pic>
      <p:pic>
        <p:nvPicPr>
          <p:cNvPr descr="Waves" id="56" name="Google Shape;56;p7"/>
          <p:cNvPicPr preferRelativeResize="0"/>
          <p:nvPr/>
        </p:nvPicPr>
        <p:blipFill rotWithShape="1">
          <a:blip r:embed="rId3">
            <a:alphaModFix/>
          </a:blip>
          <a:srcRect b="0" l="0" r="0" t="0"/>
          <a:stretch/>
        </p:blipFill>
        <p:spPr>
          <a:xfrm>
            <a:off x="8909623" y="2059146"/>
            <a:ext cx="3282696"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768">
          <p15:clr>
            <a:srgbClr val="FDE53C"/>
          </p15:clr>
        </p15:guide>
        <p15:guide id="2" orient="horz" pos="1296">
          <p15:clr>
            <a:srgbClr val="FDE53C"/>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7" name="Shape 57"/>
        <p:cNvGrpSpPr/>
        <p:nvPr/>
      </p:nvGrpSpPr>
      <p:grpSpPr>
        <a:xfrm>
          <a:off x="0" y="0"/>
          <a:ext cx="0" cy="0"/>
          <a:chOff x="0" y="0"/>
          <a:chExt cx="0" cy="0"/>
        </a:xfrm>
      </p:grpSpPr>
      <p:sp>
        <p:nvSpPr>
          <p:cNvPr id="58" name="Google Shape;58;p8"/>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8"/>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682434" y="919616"/>
            <a:ext cx="4155622" cy="25328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1409699" y="915923"/>
            <a:ext cx="5216979" cy="5065776"/>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64" name="Google Shape;64;p9"/>
          <p:cNvSpPr txBox="1"/>
          <p:nvPr>
            <p:ph idx="2" type="body"/>
          </p:nvPr>
        </p:nvSpPr>
        <p:spPr>
          <a:xfrm>
            <a:off x="6682434" y="3502152"/>
            <a:ext cx="4155622" cy="24795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800"/>
              <a:buNone/>
              <a:defRPr sz="18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65" name="Google Shape;65;p9"/>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9"/>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6682435" y="919616"/>
            <a:ext cx="4155622" cy="25328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0" name="Google Shape;70;p10"/>
          <p:cNvSpPr/>
          <p:nvPr>
            <p:ph idx="2" type="pic"/>
          </p:nvPr>
        </p:nvSpPr>
        <p:spPr>
          <a:xfrm>
            <a:off x="0" y="915923"/>
            <a:ext cx="6626677" cy="5065776"/>
          </a:xfrm>
          <a:prstGeom prst="rect">
            <a:avLst/>
          </a:prstGeom>
          <a:noFill/>
          <a:ln>
            <a:noFill/>
          </a:ln>
        </p:spPr>
      </p:sp>
      <p:sp>
        <p:nvSpPr>
          <p:cNvPr id="71" name="Google Shape;71;p10"/>
          <p:cNvSpPr txBox="1"/>
          <p:nvPr>
            <p:ph idx="1" type="body"/>
          </p:nvPr>
        </p:nvSpPr>
        <p:spPr>
          <a:xfrm>
            <a:off x="6682435" y="3502152"/>
            <a:ext cx="4155622" cy="24795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800"/>
              <a:buNone/>
              <a:defRPr sz="18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72" name="Google Shape;72;p10"/>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0"/>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629400"/>
            <a:ext cx="1499616" cy="228600"/>
          </a:xfrm>
          <a:prstGeom prst="rect">
            <a:avLst/>
          </a:prstGeom>
          <a:gradFill>
            <a:gsLst>
              <a:gs pos="0">
                <a:srgbClr val="F4FFCB"/>
              </a:gs>
              <a:gs pos="100000">
                <a:srgbClr val="F4FFC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
          <p:cNvSpPr/>
          <p:nvPr/>
        </p:nvSpPr>
        <p:spPr>
          <a:xfrm>
            <a:off x="1609344" y="6629400"/>
            <a:ext cx="10582656" cy="228600"/>
          </a:xfrm>
          <a:prstGeom prst="rect">
            <a:avLst/>
          </a:prstGeom>
          <a:gradFill>
            <a:gsLst>
              <a:gs pos="0">
                <a:srgbClr val="E8FF87"/>
              </a:gs>
              <a:gs pos="100000">
                <a:srgbClr val="E8FF87"/>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687F00"/>
              </a:solidFill>
              <a:latin typeface="Corbel"/>
              <a:ea typeface="Corbel"/>
              <a:cs typeface="Corbel"/>
              <a:sym typeface="Corbel"/>
            </a:endParaRPr>
          </a:p>
        </p:txBody>
      </p:sp>
      <p:sp>
        <p:nvSpPr>
          <p:cNvPr id="12" name="Google Shape;12;p1"/>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687F00"/>
              </a:buClr>
              <a:buSzPts val="3400"/>
              <a:buFont typeface="Corbel"/>
              <a:buNone/>
              <a:defRPr b="0" i="0" sz="3400" u="none" cap="none" strike="noStrike">
                <a:solidFill>
                  <a:srgbClr val="687F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100"/>
              </a:spcBef>
              <a:spcAft>
                <a:spcPts val="0"/>
              </a:spcAft>
              <a:buClr>
                <a:schemeClr val="dk1"/>
              </a:buClr>
              <a:buSzPts val="2200"/>
              <a:buFont typeface="Arial"/>
              <a:buChar char="•"/>
              <a:defRPr b="0" i="0" sz="2200" u="none" cap="none" strike="noStrike">
                <a:solidFill>
                  <a:schemeClr val="dk1"/>
                </a:solidFill>
                <a:latin typeface="Corbel"/>
                <a:ea typeface="Corbel"/>
                <a:cs typeface="Corbel"/>
                <a:sym typeface="Corbe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2pPr>
            <a:lvl3pPr indent="-330200" lvl="2" marL="1371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14" name="Google Shape;14;p1"/>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455500"/>
                </a:solidFill>
                <a:latin typeface="Corbel"/>
                <a:ea typeface="Corbel"/>
                <a:cs typeface="Corbel"/>
                <a:sym typeface="Corbel"/>
              </a:defRPr>
            </a:lvl1pPr>
            <a:lvl2pPr indent="0" lvl="1" marL="0" marR="0" rtl="0" algn="r">
              <a:spcBef>
                <a:spcPts val="0"/>
              </a:spcBef>
              <a:buNone/>
              <a:defRPr b="0" i="0" sz="1100" u="none" cap="none" strike="noStrike">
                <a:solidFill>
                  <a:srgbClr val="455500"/>
                </a:solidFill>
                <a:latin typeface="Corbel"/>
                <a:ea typeface="Corbel"/>
                <a:cs typeface="Corbel"/>
                <a:sym typeface="Corbel"/>
              </a:defRPr>
            </a:lvl2pPr>
            <a:lvl3pPr indent="0" lvl="2" marL="0" marR="0" rtl="0" algn="r">
              <a:spcBef>
                <a:spcPts val="0"/>
              </a:spcBef>
              <a:buNone/>
              <a:defRPr b="0" i="0" sz="1100" u="none" cap="none" strike="noStrike">
                <a:solidFill>
                  <a:srgbClr val="455500"/>
                </a:solidFill>
                <a:latin typeface="Corbel"/>
                <a:ea typeface="Corbel"/>
                <a:cs typeface="Corbel"/>
                <a:sym typeface="Corbel"/>
              </a:defRPr>
            </a:lvl3pPr>
            <a:lvl4pPr indent="0" lvl="3" marL="0" marR="0" rtl="0" algn="r">
              <a:spcBef>
                <a:spcPts val="0"/>
              </a:spcBef>
              <a:buNone/>
              <a:defRPr b="0" i="0" sz="1100" u="none" cap="none" strike="noStrike">
                <a:solidFill>
                  <a:srgbClr val="455500"/>
                </a:solidFill>
                <a:latin typeface="Corbel"/>
                <a:ea typeface="Corbel"/>
                <a:cs typeface="Corbel"/>
                <a:sym typeface="Corbel"/>
              </a:defRPr>
            </a:lvl4pPr>
            <a:lvl5pPr indent="0" lvl="4" marL="0" marR="0" rtl="0" algn="r">
              <a:spcBef>
                <a:spcPts val="0"/>
              </a:spcBef>
              <a:buNone/>
              <a:defRPr b="0" i="0" sz="1100" u="none" cap="none" strike="noStrike">
                <a:solidFill>
                  <a:srgbClr val="455500"/>
                </a:solidFill>
                <a:latin typeface="Corbel"/>
                <a:ea typeface="Corbel"/>
                <a:cs typeface="Corbel"/>
                <a:sym typeface="Corbel"/>
              </a:defRPr>
            </a:lvl5pPr>
            <a:lvl6pPr indent="0" lvl="5" marL="0" marR="0" rtl="0" algn="r">
              <a:spcBef>
                <a:spcPts val="0"/>
              </a:spcBef>
              <a:buNone/>
              <a:defRPr b="0" i="0" sz="1100" u="none" cap="none" strike="noStrike">
                <a:solidFill>
                  <a:srgbClr val="455500"/>
                </a:solidFill>
                <a:latin typeface="Corbel"/>
                <a:ea typeface="Corbel"/>
                <a:cs typeface="Corbel"/>
                <a:sym typeface="Corbel"/>
              </a:defRPr>
            </a:lvl6pPr>
            <a:lvl7pPr indent="0" lvl="6" marL="0" marR="0" rtl="0" algn="r">
              <a:spcBef>
                <a:spcPts val="0"/>
              </a:spcBef>
              <a:buNone/>
              <a:defRPr b="0" i="0" sz="1100" u="none" cap="none" strike="noStrike">
                <a:solidFill>
                  <a:srgbClr val="455500"/>
                </a:solidFill>
                <a:latin typeface="Corbel"/>
                <a:ea typeface="Corbel"/>
                <a:cs typeface="Corbel"/>
                <a:sym typeface="Corbel"/>
              </a:defRPr>
            </a:lvl7pPr>
            <a:lvl8pPr indent="0" lvl="7" marL="0" marR="0" rtl="0" algn="r">
              <a:spcBef>
                <a:spcPts val="0"/>
              </a:spcBef>
              <a:buNone/>
              <a:defRPr b="0" i="0" sz="1100" u="none" cap="none" strike="noStrike">
                <a:solidFill>
                  <a:srgbClr val="455500"/>
                </a:solidFill>
                <a:latin typeface="Corbel"/>
                <a:ea typeface="Corbel"/>
                <a:cs typeface="Corbel"/>
                <a:sym typeface="Corbel"/>
              </a:defRPr>
            </a:lvl8pPr>
            <a:lvl9pPr indent="0" lvl="8" marL="0" marR="0" rtl="0" algn="r">
              <a:spcBef>
                <a:spcPts val="0"/>
              </a:spcBef>
              <a:buNone/>
              <a:defRPr b="0" i="0" sz="1100" u="none" cap="none" strike="noStrike">
                <a:solidFill>
                  <a:srgbClr val="4555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4555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4555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nytimes.com/2017/02/14/world/asia/indias-air-pollution-rivals-china-as-worlds-deadliest.html?_r=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1751777" y="3019706"/>
            <a:ext cx="484632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orbel"/>
              <a:buNone/>
            </a:pPr>
            <a:r>
              <a:rPr lang="en-US"/>
              <a:t>Air Quality Index Forecast - Mumbai</a:t>
            </a:r>
            <a:endParaRPr/>
          </a:p>
        </p:txBody>
      </p:sp>
      <p:sp>
        <p:nvSpPr>
          <p:cNvPr id="93" name="Google Shape;93;p13"/>
          <p:cNvSpPr txBox="1"/>
          <p:nvPr>
            <p:ph idx="1" type="subTitle"/>
          </p:nvPr>
        </p:nvSpPr>
        <p:spPr>
          <a:xfrm>
            <a:off x="1751777" y="5381894"/>
            <a:ext cx="4846320" cy="4480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Time Series Project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6682435" y="919616"/>
            <a:ext cx="4155600" cy="2532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 </a:t>
            </a:r>
            <a:endParaRPr/>
          </a:p>
        </p:txBody>
      </p:sp>
      <p:pic>
        <p:nvPicPr>
          <p:cNvPr id="179" name="Google Shape;179;p22"/>
          <p:cNvPicPr preferRelativeResize="0"/>
          <p:nvPr>
            <p:ph idx="2" type="pic"/>
          </p:nvPr>
        </p:nvPicPr>
        <p:blipFill rotWithShape="1">
          <a:blip r:embed="rId3">
            <a:alphaModFix/>
          </a:blip>
          <a:srcRect b="0" l="13235" r="13235" t="0"/>
          <a:stretch/>
        </p:blipFill>
        <p:spPr>
          <a:xfrm>
            <a:off x="0" y="915923"/>
            <a:ext cx="6626699" cy="5065800"/>
          </a:xfrm>
          <a:prstGeom prst="rect">
            <a:avLst/>
          </a:prstGeom>
        </p:spPr>
      </p:pic>
      <p:sp>
        <p:nvSpPr>
          <p:cNvPr id="180" name="Google Shape;180;p22"/>
          <p:cNvSpPr txBox="1"/>
          <p:nvPr>
            <p:ph idx="1" type="body"/>
          </p:nvPr>
        </p:nvSpPr>
        <p:spPr>
          <a:xfrm>
            <a:off x="6682435" y="3502152"/>
            <a:ext cx="4155600" cy="24795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US"/>
              <a:t>Team Members:</a:t>
            </a:r>
            <a:endParaRPr/>
          </a:p>
          <a:p>
            <a:pPr indent="-342900" lvl="0" marL="457200" rtl="0" algn="l">
              <a:spcBef>
                <a:spcPts val="900"/>
              </a:spcBef>
              <a:spcAft>
                <a:spcPts val="0"/>
              </a:spcAft>
              <a:buSzPts val="1800"/>
              <a:buChar char="-"/>
            </a:pPr>
            <a:r>
              <a:rPr lang="en-US"/>
              <a:t>Drishti Chulani</a:t>
            </a:r>
            <a:endParaRPr/>
          </a:p>
          <a:p>
            <a:pPr indent="-342900" lvl="0" marL="457200" rtl="0" algn="l">
              <a:spcBef>
                <a:spcPts val="0"/>
              </a:spcBef>
              <a:spcAft>
                <a:spcPts val="0"/>
              </a:spcAft>
              <a:buSzPts val="1800"/>
              <a:buChar char="-"/>
            </a:pPr>
            <a:r>
              <a:rPr lang="en-US"/>
              <a:t>Ovi Jadhav</a:t>
            </a:r>
            <a:endParaRPr/>
          </a:p>
          <a:p>
            <a:pPr indent="-342900" lvl="0" marL="457200" rtl="0" algn="l">
              <a:spcBef>
                <a:spcPts val="0"/>
              </a:spcBef>
              <a:spcAft>
                <a:spcPts val="0"/>
              </a:spcAft>
              <a:buSzPts val="1800"/>
              <a:buChar char="-"/>
            </a:pPr>
            <a:r>
              <a:rPr lang="en-US"/>
              <a:t>Sahil Raorane</a:t>
            </a:r>
            <a:endParaRPr/>
          </a:p>
        </p:txBody>
      </p:sp>
      <p:sp>
        <p:nvSpPr>
          <p:cNvPr id="181" name="Google Shape;181;p22"/>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Project Overview</a:t>
            </a:r>
            <a:endParaRPr/>
          </a:p>
        </p:txBody>
      </p:sp>
      <p:sp>
        <p:nvSpPr>
          <p:cNvPr id="99" name="Google Shape;99;p14"/>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14"/>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17/05/2023</a:t>
            </a:r>
            <a:endParaRPr/>
          </a:p>
        </p:txBody>
      </p:sp>
      <p:sp>
        <p:nvSpPr>
          <p:cNvPr id="101" name="Google Shape;101;p14"/>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102" name="Google Shape;102;p14"/>
          <p:cNvSpPr txBox="1"/>
          <p:nvPr/>
        </p:nvSpPr>
        <p:spPr>
          <a:xfrm>
            <a:off x="1101213" y="1759974"/>
            <a:ext cx="9680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u="none" cap="none" strike="noStrike">
                <a:solidFill>
                  <a:srgbClr val="374151"/>
                </a:solidFill>
                <a:latin typeface="Corbel"/>
                <a:ea typeface="Corbel"/>
                <a:cs typeface="Corbel"/>
                <a:sym typeface="Corbel"/>
              </a:rPr>
              <a:t>The Air Quality Index (AQI) is a measure of how polluted the air is in a particular location. It is calculated based on the concentrations of several air pollutants, including particulate matter (PM2.5 and PM10), ozone (O3), nitrogen dioxide (NO2), and sulfur dioxide (SO2). The AQI is designed to provide a simple and standardized way to communicate the air quality to the public, and to help people make informed decisions about their activities and exposure to air pollution.</a:t>
            </a:r>
            <a:endParaRPr sz="1800">
              <a:latin typeface="Corbel"/>
              <a:ea typeface="Corbel"/>
              <a:cs typeface="Corbel"/>
              <a:sym typeface="Corbel"/>
            </a:endParaRPr>
          </a:p>
          <a:p>
            <a:pPr indent="0" lvl="0" marL="0" marR="0" rtl="0" algn="l">
              <a:spcBef>
                <a:spcPts val="0"/>
              </a:spcBef>
              <a:spcAft>
                <a:spcPts val="0"/>
              </a:spcAft>
              <a:buNone/>
            </a:pPr>
            <a:r>
              <a:t/>
            </a:r>
            <a:endParaRPr i="0" sz="1800">
              <a:solidFill>
                <a:srgbClr val="374151"/>
              </a:solidFill>
              <a:latin typeface="Corbel"/>
              <a:ea typeface="Corbel"/>
              <a:cs typeface="Corbel"/>
              <a:sym typeface="Corbel"/>
            </a:endParaRPr>
          </a:p>
          <a:p>
            <a:pPr indent="0" lvl="0" marL="0" marR="0" rtl="0" algn="l">
              <a:spcBef>
                <a:spcPts val="0"/>
              </a:spcBef>
              <a:spcAft>
                <a:spcPts val="0"/>
              </a:spcAft>
              <a:buNone/>
            </a:pPr>
            <a:r>
              <a:rPr i="0" lang="en-US" sz="1800">
                <a:solidFill>
                  <a:srgbClr val="374151"/>
                </a:solidFill>
                <a:latin typeface="Corbel"/>
                <a:ea typeface="Corbel"/>
                <a:cs typeface="Corbel"/>
                <a:sym typeface="Corbel"/>
              </a:rPr>
              <a:t>By monitoring and reporting the AQI, government agencies, businesses, and individuals can take appropriate actions to protect public health and the environment.</a:t>
            </a:r>
            <a:endParaRPr sz="1800">
              <a:latin typeface="Corbel"/>
              <a:ea typeface="Corbel"/>
              <a:cs typeface="Corbel"/>
              <a:sym typeface="Corbel"/>
            </a:endParaRPr>
          </a:p>
          <a:p>
            <a:pPr indent="0" lvl="0" marL="0" marR="0" rtl="0" algn="l">
              <a:spcBef>
                <a:spcPts val="0"/>
              </a:spcBef>
              <a:spcAft>
                <a:spcPts val="0"/>
              </a:spcAft>
              <a:buNone/>
            </a:pPr>
            <a:r>
              <a:t/>
            </a:r>
            <a:endParaRPr sz="1800">
              <a:solidFill>
                <a:srgbClr val="374151"/>
              </a:solidFill>
              <a:latin typeface="Corbel"/>
              <a:ea typeface="Corbel"/>
              <a:cs typeface="Corbel"/>
              <a:sym typeface="Corbel"/>
            </a:endParaRPr>
          </a:p>
          <a:p>
            <a:pPr indent="0" lvl="0" marL="0" marR="0" rtl="0" algn="l">
              <a:spcBef>
                <a:spcPts val="0"/>
              </a:spcBef>
              <a:spcAft>
                <a:spcPts val="0"/>
              </a:spcAft>
              <a:buNone/>
            </a:pPr>
            <a:r>
              <a:rPr i="0" lang="en-US" sz="1800">
                <a:solidFill>
                  <a:srgbClr val="3C4043"/>
                </a:solidFill>
                <a:latin typeface="Corbel"/>
                <a:ea typeface="Corbel"/>
                <a:cs typeface="Corbel"/>
                <a:sym typeface="Corbel"/>
              </a:rPr>
              <a:t>Moreover as reported in the NY Times article, </a:t>
            </a:r>
            <a:r>
              <a:rPr i="0" lang="en-US" sz="1800" u="sng" strike="noStrike">
                <a:solidFill>
                  <a:schemeClr val="hlink"/>
                </a:solidFill>
                <a:latin typeface="Corbel"/>
                <a:ea typeface="Corbel"/>
                <a:cs typeface="Corbel"/>
                <a:sym typeface="Corbel"/>
                <a:hlinkClick r:id="rId3"/>
              </a:rPr>
              <a:t>India’s Air Pollution Rivals China’s as World’s Deadliest</a:t>
            </a:r>
            <a:r>
              <a:rPr i="0" lang="en-US" sz="1800">
                <a:solidFill>
                  <a:srgbClr val="3C4043"/>
                </a:solidFill>
                <a:latin typeface="Corbel"/>
                <a:ea typeface="Corbel"/>
                <a:cs typeface="Corbel"/>
                <a:sym typeface="Corbel"/>
              </a:rPr>
              <a:t> it has been found that India's air pollution is deadlier than even China's.</a:t>
            </a:r>
            <a:endParaRPr sz="1800">
              <a:solidFill>
                <a:schemeClr val="dk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410027" y="276087"/>
            <a:ext cx="3843618"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Data </a:t>
            </a:r>
            <a:endParaRPr/>
          </a:p>
        </p:txBody>
      </p:sp>
      <p:sp>
        <p:nvSpPr>
          <p:cNvPr id="108" name="Google Shape;108;p15"/>
          <p:cNvSpPr txBox="1"/>
          <p:nvPr>
            <p:ph idx="1" type="body"/>
          </p:nvPr>
        </p:nvSpPr>
        <p:spPr>
          <a:xfrm>
            <a:off x="831825" y="1556275"/>
            <a:ext cx="5187900" cy="4620600"/>
          </a:xfrm>
          <a:prstGeom prst="rect">
            <a:avLst/>
          </a:prstGeom>
          <a:noFill/>
          <a:ln>
            <a:noFill/>
          </a:ln>
        </p:spPr>
        <p:txBody>
          <a:bodyPr anchorCtr="0" anchor="t" bIns="45700" lIns="91425" spcFirstLastPara="1" rIns="91425" wrap="square" tIns="45700">
            <a:normAutofit/>
          </a:bodyPr>
          <a:lstStyle/>
          <a:p>
            <a:pPr indent="-184912" lvl="0" marL="210312" rtl="0" algn="l">
              <a:lnSpc>
                <a:spcPct val="90000"/>
              </a:lnSpc>
              <a:spcBef>
                <a:spcPts val="0"/>
              </a:spcBef>
              <a:spcAft>
                <a:spcPts val="0"/>
              </a:spcAft>
              <a:buClr>
                <a:schemeClr val="dk1"/>
              </a:buClr>
              <a:buSzPts val="1800"/>
              <a:buFont typeface="Corbel"/>
              <a:buChar char="•"/>
            </a:pPr>
            <a:r>
              <a:rPr lang="en-US" sz="1800"/>
              <a:t>The Data is gotten from the official AQI site and Kaggle, we are using data for 26 Indian Cities from 2015-2020 having 29531 records. </a:t>
            </a:r>
            <a:endParaRPr sz="1800"/>
          </a:p>
          <a:p>
            <a:pPr indent="-184912" lvl="0" marL="210312" rtl="0" algn="l">
              <a:lnSpc>
                <a:spcPct val="90000"/>
              </a:lnSpc>
              <a:spcBef>
                <a:spcPts val="1100"/>
              </a:spcBef>
              <a:spcAft>
                <a:spcPts val="0"/>
              </a:spcAft>
              <a:buClr>
                <a:schemeClr val="dk1"/>
              </a:buClr>
              <a:buSzPts val="1800"/>
              <a:buFont typeface="Corbel"/>
              <a:buChar char="•"/>
            </a:pPr>
            <a:r>
              <a:rPr lang="en-US" sz="1800"/>
              <a:t>We noticed that there is lots of missing values in few of the variables, which is then made zero.</a:t>
            </a:r>
            <a:endParaRPr sz="1800"/>
          </a:p>
          <a:p>
            <a:pPr indent="-184912" lvl="0" marL="210312" rtl="0" algn="l">
              <a:lnSpc>
                <a:spcPct val="150000"/>
              </a:lnSpc>
              <a:spcBef>
                <a:spcPts val="0"/>
              </a:spcBef>
              <a:spcAft>
                <a:spcPts val="0"/>
              </a:spcAft>
              <a:buSzPts val="1800"/>
              <a:buFont typeface="Corbel"/>
              <a:buChar char="•"/>
            </a:pPr>
            <a:r>
              <a:rPr lang="en-US" sz="1800">
                <a:solidFill>
                  <a:schemeClr val="dk2"/>
                </a:solidFill>
              </a:rPr>
              <a:t>We have daily and hourly city data. </a:t>
            </a:r>
            <a:endParaRPr sz="1800">
              <a:solidFill>
                <a:schemeClr val="dk2"/>
              </a:solidFill>
            </a:endParaRPr>
          </a:p>
          <a:p>
            <a:pPr indent="-184912" lvl="0" marL="210312" rtl="0" algn="l">
              <a:lnSpc>
                <a:spcPct val="100000"/>
              </a:lnSpc>
              <a:spcBef>
                <a:spcPts val="0"/>
              </a:spcBef>
              <a:spcAft>
                <a:spcPts val="1200"/>
              </a:spcAft>
              <a:buClr>
                <a:schemeClr val="dk2"/>
              </a:buClr>
              <a:buSzPts val="1800"/>
              <a:buFont typeface="Corbel"/>
              <a:buChar char="•"/>
            </a:pPr>
            <a:r>
              <a:rPr lang="en-US" sz="1800">
                <a:solidFill>
                  <a:schemeClr val="dk2"/>
                </a:solidFill>
                <a:highlight>
                  <a:srgbClr val="FFFFFF"/>
                </a:highlight>
              </a:rPr>
              <a:t>Cities used: Ahmedabad, Aizawl, Amaravati, Amritsar, Bengaluru, Bhopal, Brajrajnagar, Chandigarh, Chennai, Coimbatore, Delhi, Ernakulam, Gurugram, Guwahati, Hyderabad, Jaipur, Jorapokhar, Kochi, Kolkata, Lucknow, Mumbai, Patna, Shillong, Talcher, Thiruvananthapuram, Visakhapatnam</a:t>
            </a:r>
            <a:endParaRPr sz="1800">
              <a:solidFill>
                <a:schemeClr val="dk2"/>
              </a:solidFill>
            </a:endParaRPr>
          </a:p>
        </p:txBody>
      </p:sp>
      <p:sp>
        <p:nvSpPr>
          <p:cNvPr id="109" name="Google Shape;109;p15"/>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15"/>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graphicFrame>
        <p:nvGraphicFramePr>
          <p:cNvPr id="111" name="Google Shape;111;p15"/>
          <p:cNvGraphicFramePr/>
          <p:nvPr/>
        </p:nvGraphicFramePr>
        <p:xfrm>
          <a:off x="6630259" y="4713923"/>
          <a:ext cx="3000000" cy="3000000"/>
        </p:xfrm>
        <a:graphic>
          <a:graphicData uri="http://schemas.openxmlformats.org/drawingml/2006/table">
            <a:tbl>
              <a:tblPr bandRow="1" firstRow="1">
                <a:noFill/>
                <a:tableStyleId>{C61A22AA-7D37-40F3-9F59-21FB75B03B7E}</a:tableStyleId>
              </a:tblPr>
              <a:tblGrid>
                <a:gridCol w="1536700"/>
                <a:gridCol w="1536700"/>
                <a:gridCol w="1536700"/>
              </a:tblGrid>
              <a:tr h="279000">
                <a:tc>
                  <a:txBody>
                    <a:bodyPr/>
                    <a:lstStyle/>
                    <a:p>
                      <a:pPr indent="0" lvl="0" marL="0" marR="0" rtl="0" algn="l">
                        <a:spcBef>
                          <a:spcPts val="0"/>
                        </a:spcBef>
                        <a:spcAft>
                          <a:spcPts val="0"/>
                        </a:spcAft>
                        <a:buNone/>
                      </a:pPr>
                      <a:r>
                        <a:rPr lang="en-US"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lang="en-US" sz="1800"/>
                        <a:t>Group A</a:t>
                      </a:r>
                      <a:endParaRPr/>
                    </a:p>
                  </a:txBody>
                  <a:tcPr marT="45725" marB="45725" marR="91450" marL="91450" anchor="ctr"/>
                </a:tc>
                <a:tc>
                  <a:txBody>
                    <a:bodyPr/>
                    <a:lstStyle/>
                    <a:p>
                      <a:pPr indent="0" lvl="0" marL="0" marR="0" rtl="0" algn="ctr">
                        <a:spcBef>
                          <a:spcPts val="0"/>
                        </a:spcBef>
                        <a:spcAft>
                          <a:spcPts val="0"/>
                        </a:spcAft>
                        <a:buNone/>
                      </a:pPr>
                      <a:r>
                        <a:rPr lang="en-US" sz="1800"/>
                        <a:t>Group B</a:t>
                      </a:r>
                      <a:endParaRPr/>
                    </a:p>
                  </a:txBody>
                  <a:tcPr marT="45725" marB="45725" marR="91450" marL="91450" anchor="ctr"/>
                </a:tc>
              </a:tr>
              <a:tr h="279000">
                <a:tc>
                  <a:txBody>
                    <a:bodyPr/>
                    <a:lstStyle/>
                    <a:p>
                      <a:pPr indent="0" lvl="0" marL="0" marR="0" rtl="0" algn="l">
                        <a:spcBef>
                          <a:spcPts val="0"/>
                        </a:spcBef>
                        <a:spcAft>
                          <a:spcPts val="0"/>
                        </a:spcAft>
                        <a:buNone/>
                      </a:pPr>
                      <a:r>
                        <a:rPr lang="en-US" sz="1800"/>
                        <a:t>Class 1</a:t>
                      </a:r>
                      <a:endParaRPr/>
                    </a:p>
                  </a:txBody>
                  <a:tcPr marT="45725" marB="45725" marR="91450" marL="91450" anchor="ctr"/>
                </a:tc>
                <a:tc>
                  <a:txBody>
                    <a:bodyPr/>
                    <a:lstStyle/>
                    <a:p>
                      <a:pPr indent="0" lvl="0" marL="0" marR="0" rtl="0" algn="ctr">
                        <a:spcBef>
                          <a:spcPts val="0"/>
                        </a:spcBef>
                        <a:spcAft>
                          <a:spcPts val="0"/>
                        </a:spcAft>
                        <a:buNone/>
                      </a:pPr>
                      <a:r>
                        <a:rPr lang="en-US" sz="1800"/>
                        <a:t>82</a:t>
                      </a:r>
                      <a:endParaRPr/>
                    </a:p>
                  </a:txBody>
                  <a:tcPr marT="45725" marB="45725" marR="91450" marL="91450" anchor="ctr"/>
                </a:tc>
                <a:tc>
                  <a:txBody>
                    <a:bodyPr/>
                    <a:lstStyle/>
                    <a:p>
                      <a:pPr indent="0" lvl="0" marL="0" marR="0" rtl="0" algn="ctr">
                        <a:spcBef>
                          <a:spcPts val="0"/>
                        </a:spcBef>
                        <a:spcAft>
                          <a:spcPts val="0"/>
                        </a:spcAft>
                        <a:buNone/>
                      </a:pPr>
                      <a:r>
                        <a:rPr lang="en-US" sz="1800"/>
                        <a:t>95</a:t>
                      </a:r>
                      <a:endParaRPr/>
                    </a:p>
                  </a:txBody>
                  <a:tcPr marT="45725" marB="45725" marR="91450" marL="91450" anchor="ctr"/>
                </a:tc>
              </a:tr>
              <a:tr h="279000">
                <a:tc>
                  <a:txBody>
                    <a:bodyPr/>
                    <a:lstStyle/>
                    <a:p>
                      <a:pPr indent="0" lvl="0" marL="0" marR="0" rtl="0" algn="l">
                        <a:spcBef>
                          <a:spcPts val="0"/>
                        </a:spcBef>
                        <a:spcAft>
                          <a:spcPts val="0"/>
                        </a:spcAft>
                        <a:buNone/>
                      </a:pPr>
                      <a:r>
                        <a:rPr lang="en-US" sz="1800"/>
                        <a:t>Class 2</a:t>
                      </a:r>
                      <a:endParaRPr/>
                    </a:p>
                  </a:txBody>
                  <a:tcPr marT="45725" marB="45725" marR="91450" marL="91450" anchor="ctr"/>
                </a:tc>
                <a:tc>
                  <a:txBody>
                    <a:bodyPr/>
                    <a:lstStyle/>
                    <a:p>
                      <a:pPr indent="0" lvl="0" marL="0" marR="0" rtl="0" algn="ctr">
                        <a:spcBef>
                          <a:spcPts val="0"/>
                        </a:spcBef>
                        <a:spcAft>
                          <a:spcPts val="0"/>
                        </a:spcAft>
                        <a:buNone/>
                      </a:pPr>
                      <a:r>
                        <a:rPr lang="en-US" sz="1800"/>
                        <a:t>76</a:t>
                      </a:r>
                      <a:endParaRPr/>
                    </a:p>
                  </a:txBody>
                  <a:tcPr marT="45725" marB="45725" marR="91450" marL="91450" anchor="ctr"/>
                </a:tc>
                <a:tc>
                  <a:txBody>
                    <a:bodyPr/>
                    <a:lstStyle/>
                    <a:p>
                      <a:pPr indent="0" lvl="0" marL="0" marR="0" rtl="0" algn="ctr">
                        <a:spcBef>
                          <a:spcPts val="0"/>
                        </a:spcBef>
                        <a:spcAft>
                          <a:spcPts val="0"/>
                        </a:spcAft>
                        <a:buNone/>
                      </a:pPr>
                      <a:r>
                        <a:rPr lang="en-US" sz="1800"/>
                        <a:t>88</a:t>
                      </a:r>
                      <a:endParaRPr/>
                    </a:p>
                  </a:txBody>
                  <a:tcPr marT="45725" marB="45725" marR="91450" marL="91450" anchor="ctr"/>
                </a:tc>
              </a:tr>
              <a:tr h="279000">
                <a:tc>
                  <a:txBody>
                    <a:bodyPr/>
                    <a:lstStyle/>
                    <a:p>
                      <a:pPr indent="0" lvl="0" marL="0" marR="0" rtl="0" algn="l">
                        <a:spcBef>
                          <a:spcPts val="0"/>
                        </a:spcBef>
                        <a:spcAft>
                          <a:spcPts val="0"/>
                        </a:spcAft>
                        <a:buNone/>
                      </a:pPr>
                      <a:r>
                        <a:rPr lang="en-US" sz="1800"/>
                        <a:t>Class 3</a:t>
                      </a:r>
                      <a:endParaRPr/>
                    </a:p>
                  </a:txBody>
                  <a:tcPr marT="45725" marB="45725" marR="91450" marL="91450" anchor="ctr"/>
                </a:tc>
                <a:tc>
                  <a:txBody>
                    <a:bodyPr/>
                    <a:lstStyle/>
                    <a:p>
                      <a:pPr indent="0" lvl="0" marL="0" marR="0" rtl="0" algn="ctr">
                        <a:spcBef>
                          <a:spcPts val="0"/>
                        </a:spcBef>
                        <a:spcAft>
                          <a:spcPts val="0"/>
                        </a:spcAft>
                        <a:buNone/>
                      </a:pPr>
                      <a:r>
                        <a:rPr lang="en-US" sz="1800"/>
                        <a:t>84</a:t>
                      </a:r>
                      <a:endParaRPr/>
                    </a:p>
                  </a:txBody>
                  <a:tcPr marT="45725" marB="45725" marR="91450" marL="91450" anchor="ctr"/>
                </a:tc>
                <a:tc>
                  <a:txBody>
                    <a:bodyPr/>
                    <a:lstStyle/>
                    <a:p>
                      <a:pPr indent="0" lvl="0" marL="0" marR="0" rtl="0" algn="ctr">
                        <a:spcBef>
                          <a:spcPts val="0"/>
                        </a:spcBef>
                        <a:spcAft>
                          <a:spcPts val="0"/>
                        </a:spcAft>
                        <a:buNone/>
                      </a:pPr>
                      <a:r>
                        <a:rPr lang="en-US" sz="1800"/>
                        <a:t>90</a:t>
                      </a:r>
                      <a:endParaRPr/>
                    </a:p>
                  </a:txBody>
                  <a:tcPr marT="45725" marB="45725" marR="91450" marL="91450" anchor="ctr"/>
                </a:tc>
              </a:tr>
            </a:tbl>
          </a:graphicData>
        </a:graphic>
      </p:graphicFrame>
      <p:pic>
        <p:nvPicPr>
          <p:cNvPr id="112" name="Google Shape;112;p15"/>
          <p:cNvPicPr preferRelativeResize="0"/>
          <p:nvPr/>
        </p:nvPicPr>
        <p:blipFill rotWithShape="1">
          <a:blip r:embed="rId3">
            <a:alphaModFix/>
          </a:blip>
          <a:srcRect b="0" l="0" r="0" t="0"/>
          <a:stretch/>
        </p:blipFill>
        <p:spPr>
          <a:xfrm>
            <a:off x="6630259" y="113852"/>
            <a:ext cx="4862945" cy="4862945"/>
          </a:xfrm>
          <a:prstGeom prst="rect">
            <a:avLst/>
          </a:prstGeom>
          <a:noFill/>
          <a:ln>
            <a:noFill/>
          </a:ln>
        </p:spPr>
      </p:pic>
      <p:sp>
        <p:nvSpPr>
          <p:cNvPr id="113" name="Google Shape;113;p15"/>
          <p:cNvSpPr txBox="1"/>
          <p:nvPr>
            <p:ph idx="10" type="dt"/>
          </p:nvPr>
        </p:nvSpPr>
        <p:spPr>
          <a:xfrm>
            <a:off x="453403" y="6629400"/>
            <a:ext cx="10008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17/05/2023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Variables Include:</a:t>
            </a:r>
            <a:endParaRPr/>
          </a:p>
        </p:txBody>
      </p:sp>
      <p:sp>
        <p:nvSpPr>
          <p:cNvPr id="119" name="Google Shape;119;p16"/>
          <p:cNvSpPr txBox="1"/>
          <p:nvPr>
            <p:ph idx="1" type="body"/>
          </p:nvPr>
        </p:nvSpPr>
        <p:spPr>
          <a:xfrm>
            <a:off x="1409700" y="1556281"/>
            <a:ext cx="4610099" cy="4620682"/>
          </a:xfrm>
          <a:prstGeom prst="rect">
            <a:avLst/>
          </a:prstGeom>
          <a:noFill/>
          <a:ln>
            <a:noFill/>
          </a:ln>
        </p:spPr>
        <p:txBody>
          <a:bodyPr anchorCtr="0" anchor="t" bIns="45700" lIns="91425" spcFirstLastPara="1" rIns="91425" wrap="square" tIns="45700">
            <a:normAutofit/>
          </a:bodyPr>
          <a:lstStyle/>
          <a:p>
            <a:pPr indent="-172212" lvl="0" marL="210312" rtl="0" algn="l">
              <a:lnSpc>
                <a:spcPct val="100000"/>
              </a:lnSpc>
              <a:spcBef>
                <a:spcPts val="0"/>
              </a:spcBef>
              <a:spcAft>
                <a:spcPts val="0"/>
              </a:spcAft>
              <a:buClr>
                <a:schemeClr val="dk1"/>
              </a:buClr>
              <a:buSzPts val="1600"/>
              <a:buFont typeface="Arial"/>
              <a:buChar char="•"/>
            </a:pPr>
            <a:r>
              <a:rPr b="0" i="0" lang="en-US" sz="1600">
                <a:latin typeface="Inter"/>
                <a:ea typeface="Inter"/>
                <a:cs typeface="Inter"/>
                <a:sym typeface="Inter"/>
              </a:rPr>
              <a:t>Date - daily readings between 2015 and 2020</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PM2.5 - Particulate Matter 2.5-micrometer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PM10 - Particulate Matter 10-micrometer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NO - Nitric Oxide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NO2 - Nitric Dioxide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NOx - Any Nitric x-oxide in ppb</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NH3 - Ammonia in ug / m3</a:t>
            </a:r>
            <a:endParaRPr sz="1600"/>
          </a:p>
        </p:txBody>
      </p:sp>
      <p:sp>
        <p:nvSpPr>
          <p:cNvPr id="120" name="Google Shape;120;p16"/>
          <p:cNvSpPr txBox="1"/>
          <p:nvPr>
            <p:ph idx="2" type="body"/>
          </p:nvPr>
        </p:nvSpPr>
        <p:spPr>
          <a:xfrm>
            <a:off x="6172200" y="1556281"/>
            <a:ext cx="4609775" cy="4620682"/>
          </a:xfrm>
          <a:prstGeom prst="rect">
            <a:avLst/>
          </a:prstGeom>
          <a:noFill/>
          <a:ln>
            <a:noFill/>
          </a:ln>
        </p:spPr>
        <p:txBody>
          <a:bodyPr anchorCtr="0" anchor="t" bIns="45700" lIns="91425" spcFirstLastPara="1" rIns="91425" wrap="square" tIns="45700">
            <a:normAutofit/>
          </a:bodyPr>
          <a:lstStyle/>
          <a:p>
            <a:pPr indent="-172212" lvl="0" marL="210312" rtl="0" algn="l">
              <a:lnSpc>
                <a:spcPct val="100000"/>
              </a:lnSpc>
              <a:spcBef>
                <a:spcPts val="0"/>
              </a:spcBef>
              <a:spcAft>
                <a:spcPts val="0"/>
              </a:spcAft>
              <a:buClr>
                <a:schemeClr val="dk1"/>
              </a:buClr>
              <a:buSzPts val="1600"/>
              <a:buFont typeface="Arial"/>
              <a:buChar char="•"/>
            </a:pPr>
            <a:r>
              <a:rPr b="0" i="0" lang="en-US" sz="1600">
                <a:latin typeface="Inter"/>
                <a:ea typeface="Inter"/>
                <a:cs typeface="Inter"/>
                <a:sym typeface="Inter"/>
              </a:rPr>
              <a:t>CO - Carbon Monoxide in mg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SO2 - Sulphur Dioxide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O3 - Ozone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Benzene - Benzene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Toluene - Toluene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Xylene - Xylene in ug / m3</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AQI - Air Quality Index</a:t>
            </a:r>
            <a:endParaRPr sz="1600"/>
          </a:p>
          <a:p>
            <a:pPr indent="-172212" lvl="0" marL="210312" rtl="0" algn="l">
              <a:lnSpc>
                <a:spcPct val="100000"/>
              </a:lnSpc>
              <a:spcBef>
                <a:spcPts val="1100"/>
              </a:spcBef>
              <a:spcAft>
                <a:spcPts val="0"/>
              </a:spcAft>
              <a:buClr>
                <a:schemeClr val="dk1"/>
              </a:buClr>
              <a:buSzPts val="1600"/>
              <a:buFont typeface="Arial"/>
              <a:buChar char="•"/>
            </a:pPr>
            <a:r>
              <a:rPr b="0" i="0" lang="en-US" sz="1600">
                <a:latin typeface="Inter"/>
                <a:ea typeface="Inter"/>
                <a:cs typeface="Inter"/>
                <a:sym typeface="Inter"/>
              </a:rPr>
              <a:t>AQI Bucket - Air Quality Index Bucket (ranging from 'very poor' to 'good')</a:t>
            </a:r>
            <a:endParaRPr sz="1600"/>
          </a:p>
        </p:txBody>
      </p:sp>
      <p:sp>
        <p:nvSpPr>
          <p:cNvPr id="121" name="Google Shape;121;p16"/>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16"/>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123" name="Google Shape;123;p16"/>
          <p:cNvSpPr txBox="1"/>
          <p:nvPr>
            <p:ph idx="10" type="dt"/>
          </p:nvPr>
        </p:nvSpPr>
        <p:spPr>
          <a:xfrm>
            <a:off x="453403" y="6629400"/>
            <a:ext cx="10008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17/05/2023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Analysis</a:t>
            </a:r>
            <a:endParaRPr/>
          </a:p>
        </p:txBody>
      </p:sp>
      <p:sp>
        <p:nvSpPr>
          <p:cNvPr id="129" name="Google Shape;129;p17"/>
          <p:cNvSpPr txBox="1"/>
          <p:nvPr>
            <p:ph idx="1" type="body"/>
          </p:nvPr>
        </p:nvSpPr>
        <p:spPr>
          <a:xfrm>
            <a:off x="1409699" y="1554480"/>
            <a:ext cx="4608576"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t>Tools</a:t>
            </a:r>
            <a:endParaRPr/>
          </a:p>
        </p:txBody>
      </p:sp>
      <p:sp>
        <p:nvSpPr>
          <p:cNvPr id="130" name="Google Shape;130;p17"/>
          <p:cNvSpPr txBox="1"/>
          <p:nvPr>
            <p:ph idx="2" type="body"/>
          </p:nvPr>
        </p:nvSpPr>
        <p:spPr>
          <a:xfrm>
            <a:off x="1409699" y="2434148"/>
            <a:ext cx="4608576" cy="1605838"/>
          </a:xfrm>
          <a:prstGeom prst="rect">
            <a:avLst/>
          </a:prstGeom>
          <a:noFill/>
          <a:ln>
            <a:noFill/>
          </a:ln>
        </p:spPr>
        <p:txBody>
          <a:bodyPr anchorCtr="0" anchor="t" bIns="45700" lIns="91425" spcFirstLastPara="1" rIns="91425" wrap="square" tIns="45700">
            <a:normAutofit/>
          </a:bodyPr>
          <a:lstStyle/>
          <a:p>
            <a:pPr indent="-210312" lvl="0" marL="210312" rtl="0" algn="l">
              <a:lnSpc>
                <a:spcPct val="90000"/>
              </a:lnSpc>
              <a:spcBef>
                <a:spcPts val="0"/>
              </a:spcBef>
              <a:spcAft>
                <a:spcPts val="0"/>
              </a:spcAft>
              <a:buClr>
                <a:schemeClr val="dk1"/>
              </a:buClr>
              <a:buSzPts val="2200"/>
              <a:buChar char="•"/>
            </a:pPr>
            <a:r>
              <a:rPr lang="en-US"/>
              <a:t>Excel</a:t>
            </a:r>
            <a:endParaRPr/>
          </a:p>
          <a:p>
            <a:pPr indent="-210312" lvl="0" marL="210312" rtl="0" algn="l">
              <a:lnSpc>
                <a:spcPct val="90000"/>
              </a:lnSpc>
              <a:spcBef>
                <a:spcPts val="1100"/>
              </a:spcBef>
              <a:spcAft>
                <a:spcPts val="0"/>
              </a:spcAft>
              <a:buClr>
                <a:schemeClr val="dk1"/>
              </a:buClr>
              <a:buSzPts val="2200"/>
              <a:buChar char="•"/>
            </a:pPr>
            <a:r>
              <a:rPr lang="en-US"/>
              <a:t>Python</a:t>
            </a:r>
            <a:endParaRPr/>
          </a:p>
        </p:txBody>
      </p:sp>
      <p:sp>
        <p:nvSpPr>
          <p:cNvPr id="131" name="Google Shape;131;p17"/>
          <p:cNvSpPr txBox="1"/>
          <p:nvPr>
            <p:ph idx="3" type="body"/>
          </p:nvPr>
        </p:nvSpPr>
        <p:spPr>
          <a:xfrm>
            <a:off x="6172200" y="1554480"/>
            <a:ext cx="461010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a:t>Models</a:t>
            </a:r>
            <a:endParaRPr/>
          </a:p>
        </p:txBody>
      </p:sp>
      <p:sp>
        <p:nvSpPr>
          <p:cNvPr id="132" name="Google Shape;132;p17"/>
          <p:cNvSpPr txBox="1"/>
          <p:nvPr>
            <p:ph idx="4" type="body"/>
          </p:nvPr>
        </p:nvSpPr>
        <p:spPr>
          <a:xfrm>
            <a:off x="6172200" y="2434147"/>
            <a:ext cx="4610100" cy="3811271"/>
          </a:xfrm>
          <a:prstGeom prst="rect">
            <a:avLst/>
          </a:prstGeom>
          <a:noFill/>
          <a:ln>
            <a:noFill/>
          </a:ln>
        </p:spPr>
        <p:txBody>
          <a:bodyPr anchorCtr="0" anchor="t" bIns="45700" lIns="91425" spcFirstLastPara="1" rIns="91425" wrap="square" tIns="45700">
            <a:normAutofit/>
          </a:bodyPr>
          <a:lstStyle/>
          <a:p>
            <a:pPr indent="-210312" lvl="0" marL="210312" rtl="0" algn="l">
              <a:lnSpc>
                <a:spcPct val="90000"/>
              </a:lnSpc>
              <a:spcBef>
                <a:spcPts val="0"/>
              </a:spcBef>
              <a:spcAft>
                <a:spcPts val="0"/>
              </a:spcAft>
              <a:buClr>
                <a:schemeClr val="dk1"/>
              </a:buClr>
              <a:buSzPts val="2200"/>
              <a:buChar char="•"/>
            </a:pPr>
            <a:r>
              <a:rPr lang="en-US"/>
              <a:t>SARIMA</a:t>
            </a:r>
            <a:endParaRPr/>
          </a:p>
          <a:p>
            <a:pPr indent="0" lvl="0" marL="0" rtl="0" algn="l">
              <a:lnSpc>
                <a:spcPct val="90000"/>
              </a:lnSpc>
              <a:spcBef>
                <a:spcPts val="1100"/>
              </a:spcBef>
              <a:spcAft>
                <a:spcPts val="0"/>
              </a:spcAft>
              <a:buClr>
                <a:schemeClr val="dk1"/>
              </a:buClr>
              <a:buSzPts val="2200"/>
              <a:buNone/>
            </a:pPr>
            <a:r>
              <a:rPr lang="en-US"/>
              <a:t>Testing different versions of the models to get the get fit</a:t>
            </a:r>
            <a:endParaRPr/>
          </a:p>
        </p:txBody>
      </p:sp>
      <p:sp>
        <p:nvSpPr>
          <p:cNvPr id="133" name="Google Shape;133;p17"/>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7"/>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135" name="Google Shape;135;p17"/>
          <p:cNvSpPr txBox="1"/>
          <p:nvPr>
            <p:ph idx="10" type="dt"/>
          </p:nvPr>
        </p:nvSpPr>
        <p:spPr>
          <a:xfrm>
            <a:off x="453403" y="6629400"/>
            <a:ext cx="10008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17/05/2023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Using Auto Arima</a:t>
            </a:r>
            <a:endParaRPr/>
          </a:p>
        </p:txBody>
      </p:sp>
      <p:sp>
        <p:nvSpPr>
          <p:cNvPr id="142" name="Google Shape;142;p18"/>
          <p:cNvSpPr txBox="1"/>
          <p:nvPr>
            <p:ph idx="1" type="body"/>
          </p:nvPr>
        </p:nvSpPr>
        <p:spPr>
          <a:xfrm>
            <a:off x="1410027" y="1566001"/>
            <a:ext cx="93720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43" name="Google Shape;143;p18"/>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4" name="Google Shape;144;p18"/>
          <p:cNvPicPr preferRelativeResize="0"/>
          <p:nvPr/>
        </p:nvPicPr>
        <p:blipFill>
          <a:blip r:embed="rId3">
            <a:alphaModFix/>
          </a:blip>
          <a:stretch>
            <a:fillRect/>
          </a:stretch>
        </p:blipFill>
        <p:spPr>
          <a:xfrm>
            <a:off x="1410025" y="1566000"/>
            <a:ext cx="5096975" cy="3579850"/>
          </a:xfrm>
          <a:prstGeom prst="rect">
            <a:avLst/>
          </a:prstGeom>
          <a:noFill/>
          <a:ln>
            <a:noFill/>
          </a:ln>
        </p:spPr>
      </p:pic>
      <p:sp>
        <p:nvSpPr>
          <p:cNvPr id="145" name="Google Shape;145;p18"/>
          <p:cNvSpPr txBox="1"/>
          <p:nvPr/>
        </p:nvSpPr>
        <p:spPr>
          <a:xfrm>
            <a:off x="6011525" y="3522300"/>
            <a:ext cx="4521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orbel"/>
                <a:ea typeface="Corbel"/>
                <a:cs typeface="Corbel"/>
                <a:sym typeface="Corbel"/>
              </a:rPr>
              <a:t>Making use of Auto Arima to get value of p,d,q and P,D,Q and m for SARIMA</a:t>
            </a:r>
            <a:endParaRPr sz="1700">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Using Augmented Dicky Fuller</a:t>
            </a:r>
            <a:endParaRPr/>
          </a:p>
        </p:txBody>
      </p:sp>
      <p:sp>
        <p:nvSpPr>
          <p:cNvPr id="152" name="Google Shape;152;p19"/>
          <p:cNvSpPr txBox="1"/>
          <p:nvPr>
            <p:ph idx="1" type="body"/>
          </p:nvPr>
        </p:nvSpPr>
        <p:spPr>
          <a:xfrm>
            <a:off x="1410027" y="1566001"/>
            <a:ext cx="93720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53" name="Google Shape;153;p19"/>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4" name="Google Shape;154;p19"/>
          <p:cNvPicPr preferRelativeResize="0"/>
          <p:nvPr/>
        </p:nvPicPr>
        <p:blipFill>
          <a:blip r:embed="rId3">
            <a:alphaModFix/>
          </a:blip>
          <a:stretch>
            <a:fillRect/>
          </a:stretch>
        </p:blipFill>
        <p:spPr>
          <a:xfrm>
            <a:off x="1410030" y="1566005"/>
            <a:ext cx="5627875" cy="234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Taking Lag 1 to make data Stationary</a:t>
            </a:r>
            <a:endParaRPr/>
          </a:p>
        </p:txBody>
      </p:sp>
      <p:sp>
        <p:nvSpPr>
          <p:cNvPr id="161" name="Google Shape;161;p20"/>
          <p:cNvSpPr txBox="1"/>
          <p:nvPr>
            <p:ph idx="1" type="body"/>
          </p:nvPr>
        </p:nvSpPr>
        <p:spPr>
          <a:xfrm>
            <a:off x="1410027" y="1566001"/>
            <a:ext cx="93720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62" name="Google Shape;162;p20"/>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3" name="Google Shape;163;p20"/>
          <p:cNvPicPr preferRelativeResize="0"/>
          <p:nvPr/>
        </p:nvPicPr>
        <p:blipFill rotWithShape="1">
          <a:blip r:embed="rId3">
            <a:alphaModFix/>
          </a:blip>
          <a:srcRect b="0" l="2028" r="0" t="0"/>
          <a:stretch/>
        </p:blipFill>
        <p:spPr>
          <a:xfrm>
            <a:off x="1410025" y="1566000"/>
            <a:ext cx="7213775" cy="284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Forecasting based on the trained model</a:t>
            </a:r>
            <a:endParaRPr/>
          </a:p>
        </p:txBody>
      </p:sp>
      <p:sp>
        <p:nvSpPr>
          <p:cNvPr id="170" name="Google Shape;170;p21"/>
          <p:cNvSpPr txBox="1"/>
          <p:nvPr>
            <p:ph idx="1" type="body"/>
          </p:nvPr>
        </p:nvSpPr>
        <p:spPr>
          <a:xfrm>
            <a:off x="1410027" y="1566001"/>
            <a:ext cx="93720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71" name="Google Shape;171;p21"/>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2" name="Google Shape;172;p21"/>
          <p:cNvPicPr preferRelativeResize="0"/>
          <p:nvPr/>
        </p:nvPicPr>
        <p:blipFill>
          <a:blip r:embed="rId3">
            <a:alphaModFix/>
          </a:blip>
          <a:stretch>
            <a:fillRect/>
          </a:stretch>
        </p:blipFill>
        <p:spPr>
          <a:xfrm>
            <a:off x="1410025" y="1566000"/>
            <a:ext cx="9372000" cy="462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logy 16x9">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