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79" r:id="rId4"/>
    <p:sldId id="280" r:id="rId5"/>
    <p:sldId id="261" r:id="rId6"/>
    <p:sldId id="283" r:id="rId7"/>
    <p:sldId id="281" r:id="rId8"/>
    <p:sldId id="282" r:id="rId9"/>
    <p:sldId id="284" r:id="rId10"/>
    <p:sldId id="285" r:id="rId11"/>
    <p:sldId id="286" r:id="rId12"/>
    <p:sldId id="288" r:id="rId13"/>
    <p:sldId id="289" r:id="rId14"/>
    <p:sldId id="278" r:id="rId15"/>
  </p:sldIdLst>
  <p:sldSz cx="9144000" cy="5143500" type="screen16x9"/>
  <p:notesSz cx="6858000" cy="9144000"/>
  <p:embeddedFontLst>
    <p:embeddedFont>
      <p:font typeface="Merriweather" panose="00000500000000000000" pitchFamily="2" charset="0"/>
      <p:regular r:id="rId17"/>
      <p:bold r:id="rId18"/>
      <p:italic r:id="rId19"/>
      <p:boldItalic r:id="rId20"/>
    </p:embeddedFont>
    <p:embeddedFont>
      <p:font typeface="Poppins" panose="00000500000000000000" pitchFamily="2" charset="0"/>
      <p:regular r:id="rId21"/>
      <p:bold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33"/>
    <a:srgbClr val="000000"/>
    <a:srgbClr val="EFD267"/>
    <a:srgbClr val="ECE69C"/>
    <a:srgbClr val="E6CF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D19CA0-44CA-4682-BF15-BDE991C13DC0}" v="105" dt="2021-12-12T23:30:00.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5" d="100"/>
          <a:sy n="95" d="100"/>
        </p:scale>
        <p:origin x="1090" y="2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goda85@gmail.com" userId="9c63c8864391b262" providerId="LiveId" clId="{E7D19CA0-44CA-4682-BF15-BDE991C13DC0}"/>
    <pc:docChg chg="undo redo custSel addSld delSld modSld sldOrd modMainMaster">
      <pc:chgData name="dgoda85@gmail.com" userId="9c63c8864391b262" providerId="LiveId" clId="{E7D19CA0-44CA-4682-BF15-BDE991C13DC0}" dt="2021-12-12T23:31:01.179" v="830" actId="47"/>
      <pc:docMkLst>
        <pc:docMk/>
      </pc:docMkLst>
      <pc:sldChg chg="addSp delSp modSp mod setBg">
        <pc:chgData name="dgoda85@gmail.com" userId="9c63c8864391b262" providerId="LiveId" clId="{E7D19CA0-44CA-4682-BF15-BDE991C13DC0}" dt="2021-12-12T20:55:21.881" v="704" actId="21"/>
        <pc:sldMkLst>
          <pc:docMk/>
          <pc:sldMk cId="0" sldId="256"/>
        </pc:sldMkLst>
        <pc:spChg chg="add del mod">
          <ac:chgData name="dgoda85@gmail.com" userId="9c63c8864391b262" providerId="LiveId" clId="{E7D19CA0-44CA-4682-BF15-BDE991C13DC0}" dt="2021-12-12T20:16:18.886" v="332" actId="207"/>
          <ac:spMkLst>
            <pc:docMk/>
            <pc:sldMk cId="0" sldId="256"/>
            <ac:spMk id="4" creationId="{6A0F8CC8-FB16-493C-9310-921EE37A834E}"/>
          </ac:spMkLst>
        </pc:spChg>
        <pc:spChg chg="add del">
          <ac:chgData name="dgoda85@gmail.com" userId="9c63c8864391b262" providerId="LiveId" clId="{E7D19CA0-44CA-4682-BF15-BDE991C13DC0}" dt="2021-12-12T20:11:31.107" v="238" actId="478"/>
          <ac:spMkLst>
            <pc:docMk/>
            <pc:sldMk cId="0" sldId="256"/>
            <ac:spMk id="10" creationId="{5D8F1473-CADE-4576-A9F2-0B7A8E3618A6}"/>
          </ac:spMkLst>
        </pc:spChg>
        <pc:spChg chg="mod">
          <ac:chgData name="dgoda85@gmail.com" userId="9c63c8864391b262" providerId="LiveId" clId="{E7D19CA0-44CA-4682-BF15-BDE991C13DC0}" dt="2021-12-12T20:08:35.479" v="143" actId="113"/>
          <ac:spMkLst>
            <pc:docMk/>
            <pc:sldMk cId="0" sldId="256"/>
            <ac:spMk id="64" creationId="{00000000-0000-0000-0000-000000000000}"/>
          </ac:spMkLst>
        </pc:spChg>
        <pc:spChg chg="mod">
          <ac:chgData name="dgoda85@gmail.com" userId="9c63c8864391b262" providerId="LiveId" clId="{E7D19CA0-44CA-4682-BF15-BDE991C13DC0}" dt="2021-12-12T20:16:33.273" v="333" actId="1076"/>
          <ac:spMkLst>
            <pc:docMk/>
            <pc:sldMk cId="0" sldId="256"/>
            <ac:spMk id="66" creationId="{00000000-0000-0000-0000-000000000000}"/>
          </ac:spMkLst>
        </pc:spChg>
        <pc:picChg chg="add del mod">
          <ac:chgData name="dgoda85@gmail.com" userId="9c63c8864391b262" providerId="LiveId" clId="{E7D19CA0-44CA-4682-BF15-BDE991C13DC0}" dt="2021-12-12T20:10:43.745" v="208" actId="478"/>
          <ac:picMkLst>
            <pc:docMk/>
            <pc:sldMk cId="0" sldId="256"/>
            <ac:picMk id="3" creationId="{FC1A88CC-9FD0-4914-9B61-F72042F18DFB}"/>
          </ac:picMkLst>
        </pc:picChg>
        <pc:picChg chg="add del mod">
          <ac:chgData name="dgoda85@gmail.com" userId="9c63c8864391b262" providerId="LiveId" clId="{E7D19CA0-44CA-4682-BF15-BDE991C13DC0}" dt="2021-12-12T20:54:43.386" v="696"/>
          <ac:picMkLst>
            <pc:docMk/>
            <pc:sldMk cId="0" sldId="256"/>
            <ac:picMk id="11" creationId="{2F5DC77F-9861-472B-950B-37CE36E24AD8}"/>
          </ac:picMkLst>
        </pc:picChg>
        <pc:picChg chg="add del mod">
          <ac:chgData name="dgoda85@gmail.com" userId="9c63c8864391b262" providerId="LiveId" clId="{E7D19CA0-44CA-4682-BF15-BDE991C13DC0}" dt="2021-12-12T20:55:21.881" v="704" actId="21"/>
          <ac:picMkLst>
            <pc:docMk/>
            <pc:sldMk cId="0" sldId="256"/>
            <ac:picMk id="12" creationId="{07B60D9C-A1BB-4AA0-87B8-1976525303CE}"/>
          </ac:picMkLst>
        </pc:picChg>
        <pc:picChg chg="del mod">
          <ac:chgData name="dgoda85@gmail.com" userId="9c63c8864391b262" providerId="LiveId" clId="{E7D19CA0-44CA-4682-BF15-BDE991C13DC0}" dt="2021-12-12T20:04:22.967" v="2" actId="478"/>
          <ac:picMkLst>
            <pc:docMk/>
            <pc:sldMk cId="0" sldId="256"/>
            <ac:picMk id="65" creationId="{00000000-0000-0000-0000-000000000000}"/>
          </ac:picMkLst>
        </pc:picChg>
        <pc:picChg chg="del">
          <ac:chgData name="dgoda85@gmail.com" userId="9c63c8864391b262" providerId="LiveId" clId="{E7D19CA0-44CA-4682-BF15-BDE991C13DC0}" dt="2021-12-12T20:06:38.113" v="4" actId="478"/>
          <ac:picMkLst>
            <pc:docMk/>
            <pc:sldMk cId="0" sldId="256"/>
            <ac:picMk id="67" creationId="{00000000-0000-0000-0000-000000000000}"/>
          </ac:picMkLst>
        </pc:picChg>
      </pc:sldChg>
      <pc:sldChg chg="addSp modSp mod setBg">
        <pc:chgData name="dgoda85@gmail.com" userId="9c63c8864391b262" providerId="LiveId" clId="{E7D19CA0-44CA-4682-BF15-BDE991C13DC0}" dt="2021-12-12T20:55:28.242" v="706" actId="1076"/>
        <pc:sldMkLst>
          <pc:docMk/>
          <pc:sldMk cId="0" sldId="257"/>
        </pc:sldMkLst>
        <pc:spChg chg="mod">
          <ac:chgData name="dgoda85@gmail.com" userId="9c63c8864391b262" providerId="LiveId" clId="{E7D19CA0-44CA-4682-BF15-BDE991C13DC0}" dt="2021-12-12T20:41:03.384" v="554" actId="2711"/>
          <ac:spMkLst>
            <pc:docMk/>
            <pc:sldMk cId="0" sldId="257"/>
            <ac:spMk id="72" creationId="{00000000-0000-0000-0000-000000000000}"/>
          </ac:spMkLst>
        </pc:spChg>
        <pc:spChg chg="mod">
          <ac:chgData name="dgoda85@gmail.com" userId="9c63c8864391b262" providerId="LiveId" clId="{E7D19CA0-44CA-4682-BF15-BDE991C13DC0}" dt="2021-12-12T20:47:16.416" v="646" actId="20577"/>
          <ac:spMkLst>
            <pc:docMk/>
            <pc:sldMk cId="0" sldId="257"/>
            <ac:spMk id="73" creationId="{00000000-0000-0000-0000-000000000000}"/>
          </ac:spMkLst>
        </pc:spChg>
        <pc:spChg chg="mod">
          <ac:chgData name="dgoda85@gmail.com" userId="9c63c8864391b262" providerId="LiveId" clId="{E7D19CA0-44CA-4682-BF15-BDE991C13DC0}" dt="2021-12-12T20:41:03.384" v="554" actId="2711"/>
          <ac:spMkLst>
            <pc:docMk/>
            <pc:sldMk cId="0" sldId="257"/>
            <ac:spMk id="74" creationId="{00000000-0000-0000-0000-000000000000}"/>
          </ac:spMkLst>
        </pc:spChg>
        <pc:spChg chg="mod">
          <ac:chgData name="dgoda85@gmail.com" userId="9c63c8864391b262" providerId="LiveId" clId="{E7D19CA0-44CA-4682-BF15-BDE991C13DC0}" dt="2021-12-12T20:41:03.384" v="554" actId="2711"/>
          <ac:spMkLst>
            <pc:docMk/>
            <pc:sldMk cId="0" sldId="257"/>
            <ac:spMk id="75" creationId="{00000000-0000-0000-0000-000000000000}"/>
          </ac:spMkLst>
        </pc:spChg>
        <pc:picChg chg="add mod">
          <ac:chgData name="dgoda85@gmail.com" userId="9c63c8864391b262" providerId="LiveId" clId="{E7D19CA0-44CA-4682-BF15-BDE991C13DC0}" dt="2021-12-12T20:55:28.242" v="706" actId="1076"/>
          <ac:picMkLst>
            <pc:docMk/>
            <pc:sldMk cId="0" sldId="257"/>
            <ac:picMk id="6" creationId="{89636818-02C9-457E-AA27-3F4A9B469BCA}"/>
          </ac:picMkLst>
        </pc:picChg>
      </pc:sldChg>
      <pc:sldChg chg="addSp delSp modSp del mod setBg modNotes">
        <pc:chgData name="dgoda85@gmail.com" userId="9c63c8864391b262" providerId="LiveId" clId="{E7D19CA0-44CA-4682-BF15-BDE991C13DC0}" dt="2021-12-12T20:35:43.182" v="496" actId="47"/>
        <pc:sldMkLst>
          <pc:docMk/>
          <pc:sldMk cId="0" sldId="258"/>
        </pc:sldMkLst>
        <pc:spChg chg="mod">
          <ac:chgData name="dgoda85@gmail.com" userId="9c63c8864391b262" providerId="LiveId" clId="{E7D19CA0-44CA-4682-BF15-BDE991C13DC0}" dt="2021-12-12T20:34:21.895" v="480" actId="21"/>
          <ac:spMkLst>
            <pc:docMk/>
            <pc:sldMk cId="0" sldId="258"/>
            <ac:spMk id="80" creationId="{00000000-0000-0000-0000-000000000000}"/>
          </ac:spMkLst>
        </pc:spChg>
        <pc:spChg chg="mod">
          <ac:chgData name="dgoda85@gmail.com" userId="9c63c8864391b262" providerId="LiveId" clId="{E7D19CA0-44CA-4682-BF15-BDE991C13DC0}" dt="2021-12-12T20:35:07.384" v="490" actId="21"/>
          <ac:spMkLst>
            <pc:docMk/>
            <pc:sldMk cId="0" sldId="258"/>
            <ac:spMk id="81" creationId="{00000000-0000-0000-0000-000000000000}"/>
          </ac:spMkLst>
        </pc:spChg>
        <pc:graphicFrameChg chg="add del modGraphic">
          <ac:chgData name="dgoda85@gmail.com" userId="9c63c8864391b262" providerId="LiveId" clId="{E7D19CA0-44CA-4682-BF15-BDE991C13DC0}" dt="2021-12-12T20:34:24.291" v="482" actId="27309"/>
          <ac:graphicFrameMkLst>
            <pc:docMk/>
            <pc:sldMk cId="0" sldId="258"/>
            <ac:graphicFrameMk id="3" creationId="{BB0D7CB2-A4DB-45AE-9B0B-62C5AFA62C2D}"/>
          </ac:graphicFrameMkLst>
        </pc:graphicFrameChg>
        <pc:picChg chg="del">
          <ac:chgData name="dgoda85@gmail.com" userId="9c63c8864391b262" providerId="LiveId" clId="{E7D19CA0-44CA-4682-BF15-BDE991C13DC0}" dt="2021-12-12T20:19:05.944" v="342" actId="478"/>
          <ac:picMkLst>
            <pc:docMk/>
            <pc:sldMk cId="0" sldId="258"/>
            <ac:picMk id="82" creationId="{00000000-0000-0000-0000-000000000000}"/>
          </ac:picMkLst>
        </pc:picChg>
      </pc:sldChg>
      <pc:sldChg chg="del">
        <pc:chgData name="dgoda85@gmail.com" userId="9c63c8864391b262" providerId="LiveId" clId="{E7D19CA0-44CA-4682-BF15-BDE991C13DC0}" dt="2021-12-12T20:04:11.769" v="0" actId="47"/>
        <pc:sldMkLst>
          <pc:docMk/>
          <pc:sldMk cId="0" sldId="259"/>
        </pc:sldMkLst>
      </pc:sldChg>
      <pc:sldChg chg="addSp delSp modSp del mod">
        <pc:chgData name="dgoda85@gmail.com" userId="9c63c8864391b262" providerId="LiveId" clId="{E7D19CA0-44CA-4682-BF15-BDE991C13DC0}" dt="2021-12-12T20:39:26.422" v="539" actId="47"/>
        <pc:sldMkLst>
          <pc:docMk/>
          <pc:sldMk cId="0" sldId="260"/>
        </pc:sldMkLst>
        <pc:spChg chg="mod">
          <ac:chgData name="dgoda85@gmail.com" userId="9c63c8864391b262" providerId="LiveId" clId="{E7D19CA0-44CA-4682-BF15-BDE991C13DC0}" dt="2021-12-12T20:36:33.617" v="503" actId="21"/>
          <ac:spMkLst>
            <pc:docMk/>
            <pc:sldMk cId="0" sldId="260"/>
            <ac:spMk id="92" creationId="{00000000-0000-0000-0000-000000000000}"/>
          </ac:spMkLst>
        </pc:spChg>
        <pc:spChg chg="mod">
          <ac:chgData name="dgoda85@gmail.com" userId="9c63c8864391b262" providerId="LiveId" clId="{E7D19CA0-44CA-4682-BF15-BDE991C13DC0}" dt="2021-12-12T20:38:38.261" v="525" actId="21"/>
          <ac:spMkLst>
            <pc:docMk/>
            <pc:sldMk cId="0" sldId="260"/>
            <ac:spMk id="93" creationId="{00000000-0000-0000-0000-000000000000}"/>
          </ac:spMkLst>
        </pc:spChg>
        <pc:spChg chg="add del mod">
          <ac:chgData name="dgoda85@gmail.com" userId="9c63c8864391b262" providerId="LiveId" clId="{E7D19CA0-44CA-4682-BF15-BDE991C13DC0}" dt="2021-12-12T20:37:15.301" v="510" actId="21"/>
          <ac:spMkLst>
            <pc:docMk/>
            <pc:sldMk cId="0" sldId="260"/>
            <ac:spMk id="94" creationId="{00000000-0000-0000-0000-000000000000}"/>
          </ac:spMkLst>
        </pc:spChg>
        <pc:spChg chg="mod">
          <ac:chgData name="dgoda85@gmail.com" userId="9c63c8864391b262" providerId="LiveId" clId="{E7D19CA0-44CA-4682-BF15-BDE991C13DC0}" dt="2021-12-12T20:25:44.424" v="401" actId="207"/>
          <ac:spMkLst>
            <pc:docMk/>
            <pc:sldMk cId="0" sldId="260"/>
            <ac:spMk id="96" creationId="{00000000-0000-0000-0000-000000000000}"/>
          </ac:spMkLst>
        </pc:spChg>
        <pc:spChg chg="mod">
          <ac:chgData name="dgoda85@gmail.com" userId="9c63c8864391b262" providerId="LiveId" clId="{E7D19CA0-44CA-4682-BF15-BDE991C13DC0}" dt="2021-12-12T20:25:53.119" v="403" actId="207"/>
          <ac:spMkLst>
            <pc:docMk/>
            <pc:sldMk cId="0" sldId="260"/>
            <ac:spMk id="97" creationId="{00000000-0000-0000-0000-000000000000}"/>
          </ac:spMkLst>
        </pc:spChg>
        <pc:spChg chg="mod">
          <ac:chgData name="dgoda85@gmail.com" userId="9c63c8864391b262" providerId="LiveId" clId="{E7D19CA0-44CA-4682-BF15-BDE991C13DC0}" dt="2021-12-12T20:29:12.103" v="416" actId="207"/>
          <ac:spMkLst>
            <pc:docMk/>
            <pc:sldMk cId="0" sldId="260"/>
            <ac:spMk id="99" creationId="{00000000-0000-0000-0000-000000000000}"/>
          </ac:spMkLst>
        </pc:spChg>
        <pc:spChg chg="mod">
          <ac:chgData name="dgoda85@gmail.com" userId="9c63c8864391b262" providerId="LiveId" clId="{E7D19CA0-44CA-4682-BF15-BDE991C13DC0}" dt="2021-12-12T20:29:12.103" v="416" actId="207"/>
          <ac:spMkLst>
            <pc:docMk/>
            <pc:sldMk cId="0" sldId="260"/>
            <ac:spMk id="100" creationId="{00000000-0000-0000-0000-000000000000}"/>
          </ac:spMkLst>
        </pc:spChg>
        <pc:spChg chg="mod">
          <ac:chgData name="dgoda85@gmail.com" userId="9c63c8864391b262" providerId="LiveId" clId="{E7D19CA0-44CA-4682-BF15-BDE991C13DC0}" dt="2021-12-12T20:27:33.602" v="413" actId="207"/>
          <ac:spMkLst>
            <pc:docMk/>
            <pc:sldMk cId="0" sldId="260"/>
            <ac:spMk id="102" creationId="{00000000-0000-0000-0000-000000000000}"/>
          </ac:spMkLst>
        </pc:spChg>
        <pc:spChg chg="mod">
          <ac:chgData name="dgoda85@gmail.com" userId="9c63c8864391b262" providerId="LiveId" clId="{E7D19CA0-44CA-4682-BF15-BDE991C13DC0}" dt="2021-12-12T20:27:33.602" v="413" actId="207"/>
          <ac:spMkLst>
            <pc:docMk/>
            <pc:sldMk cId="0" sldId="260"/>
            <ac:spMk id="103" creationId="{00000000-0000-0000-0000-000000000000}"/>
          </ac:spMkLst>
        </pc:spChg>
        <pc:spChg chg="del mod">
          <ac:chgData name="dgoda85@gmail.com" userId="9c63c8864391b262" providerId="LiveId" clId="{E7D19CA0-44CA-4682-BF15-BDE991C13DC0}" dt="2021-12-12T20:37:15.301" v="510" actId="21"/>
          <ac:spMkLst>
            <pc:docMk/>
            <pc:sldMk cId="0" sldId="260"/>
            <ac:spMk id="104" creationId="{00000000-0000-0000-0000-000000000000}"/>
          </ac:spMkLst>
        </pc:spChg>
        <pc:spChg chg="del mod">
          <ac:chgData name="dgoda85@gmail.com" userId="9c63c8864391b262" providerId="LiveId" clId="{E7D19CA0-44CA-4682-BF15-BDE991C13DC0}" dt="2021-12-12T20:37:15.301" v="510" actId="21"/>
          <ac:spMkLst>
            <pc:docMk/>
            <pc:sldMk cId="0" sldId="260"/>
            <ac:spMk id="105" creationId="{00000000-0000-0000-0000-000000000000}"/>
          </ac:spMkLst>
        </pc:spChg>
        <pc:grpChg chg="del mod">
          <ac:chgData name="dgoda85@gmail.com" userId="9c63c8864391b262" providerId="LiveId" clId="{E7D19CA0-44CA-4682-BF15-BDE991C13DC0}" dt="2021-12-12T20:37:15.301" v="510" actId="21"/>
          <ac:grpSpMkLst>
            <pc:docMk/>
            <pc:sldMk cId="0" sldId="260"/>
            <ac:grpSpMk id="95" creationId="{00000000-0000-0000-0000-000000000000}"/>
          </ac:grpSpMkLst>
        </pc:grpChg>
        <pc:grpChg chg="del mod">
          <ac:chgData name="dgoda85@gmail.com" userId="9c63c8864391b262" providerId="LiveId" clId="{E7D19CA0-44CA-4682-BF15-BDE991C13DC0}" dt="2021-12-12T20:37:15.301" v="510" actId="21"/>
          <ac:grpSpMkLst>
            <pc:docMk/>
            <pc:sldMk cId="0" sldId="260"/>
            <ac:grpSpMk id="98" creationId="{00000000-0000-0000-0000-000000000000}"/>
          </ac:grpSpMkLst>
        </pc:grpChg>
        <pc:grpChg chg="del mod">
          <ac:chgData name="dgoda85@gmail.com" userId="9c63c8864391b262" providerId="LiveId" clId="{E7D19CA0-44CA-4682-BF15-BDE991C13DC0}" dt="2021-12-12T20:37:15.301" v="510" actId="21"/>
          <ac:grpSpMkLst>
            <pc:docMk/>
            <pc:sldMk cId="0" sldId="260"/>
            <ac:grpSpMk id="101" creationId="{00000000-0000-0000-0000-000000000000}"/>
          </ac:grpSpMkLst>
        </pc:grpChg>
        <pc:picChg chg="del">
          <ac:chgData name="dgoda85@gmail.com" userId="9c63c8864391b262" providerId="LiveId" clId="{E7D19CA0-44CA-4682-BF15-BDE991C13DC0}" dt="2021-12-12T20:19:10.622" v="343" actId="478"/>
          <ac:picMkLst>
            <pc:docMk/>
            <pc:sldMk cId="0" sldId="260"/>
            <ac:picMk id="106" creationId="{00000000-0000-0000-0000-000000000000}"/>
          </ac:picMkLst>
        </pc:picChg>
      </pc:sldChg>
      <pc:sldChg chg="addSp delSp modSp mod">
        <pc:chgData name="dgoda85@gmail.com" userId="9c63c8864391b262" providerId="LiveId" clId="{E7D19CA0-44CA-4682-BF15-BDE991C13DC0}" dt="2021-12-12T20:56:22.887" v="723" actId="21"/>
        <pc:sldMkLst>
          <pc:docMk/>
          <pc:sldMk cId="0" sldId="261"/>
        </pc:sldMkLst>
        <pc:spChg chg="mod">
          <ac:chgData name="dgoda85@gmail.com" userId="9c63c8864391b262" providerId="LiveId" clId="{E7D19CA0-44CA-4682-BF15-BDE991C13DC0}" dt="2021-12-12T20:40:34.501" v="553" actId="20577"/>
          <ac:spMkLst>
            <pc:docMk/>
            <pc:sldMk cId="0" sldId="261"/>
            <ac:spMk id="111" creationId="{00000000-0000-0000-0000-000000000000}"/>
          </ac:spMkLst>
        </pc:spChg>
        <pc:spChg chg="mod">
          <ac:chgData name="dgoda85@gmail.com" userId="9c63c8864391b262" providerId="LiveId" clId="{E7D19CA0-44CA-4682-BF15-BDE991C13DC0}" dt="2021-12-12T20:23:15.481" v="370" actId="113"/>
          <ac:spMkLst>
            <pc:docMk/>
            <pc:sldMk cId="0" sldId="261"/>
            <ac:spMk id="113" creationId="{00000000-0000-0000-0000-000000000000}"/>
          </ac:spMkLst>
        </pc:spChg>
        <pc:spChg chg="mod">
          <ac:chgData name="dgoda85@gmail.com" userId="9c63c8864391b262" providerId="LiveId" clId="{E7D19CA0-44CA-4682-BF15-BDE991C13DC0}" dt="2021-12-12T20:23:15.481" v="370" actId="113"/>
          <ac:spMkLst>
            <pc:docMk/>
            <pc:sldMk cId="0" sldId="261"/>
            <ac:spMk id="114" creationId="{00000000-0000-0000-0000-000000000000}"/>
          </ac:spMkLst>
        </pc:spChg>
        <pc:spChg chg="mod">
          <ac:chgData name="dgoda85@gmail.com" userId="9c63c8864391b262" providerId="LiveId" clId="{E7D19CA0-44CA-4682-BF15-BDE991C13DC0}" dt="2021-12-12T20:23:15.481" v="370" actId="113"/>
          <ac:spMkLst>
            <pc:docMk/>
            <pc:sldMk cId="0" sldId="261"/>
            <ac:spMk id="116" creationId="{00000000-0000-0000-0000-000000000000}"/>
          </ac:spMkLst>
        </pc:spChg>
        <pc:spChg chg="mod">
          <ac:chgData name="dgoda85@gmail.com" userId="9c63c8864391b262" providerId="LiveId" clId="{E7D19CA0-44CA-4682-BF15-BDE991C13DC0}" dt="2021-12-12T20:23:15.481" v="370" actId="113"/>
          <ac:spMkLst>
            <pc:docMk/>
            <pc:sldMk cId="0" sldId="261"/>
            <ac:spMk id="117" creationId="{00000000-0000-0000-0000-000000000000}"/>
          </ac:spMkLst>
        </pc:spChg>
        <pc:spChg chg="mod">
          <ac:chgData name="dgoda85@gmail.com" userId="9c63c8864391b262" providerId="LiveId" clId="{E7D19CA0-44CA-4682-BF15-BDE991C13DC0}" dt="2021-12-12T20:23:15.481" v="370" actId="113"/>
          <ac:spMkLst>
            <pc:docMk/>
            <pc:sldMk cId="0" sldId="261"/>
            <ac:spMk id="118" creationId="{00000000-0000-0000-0000-000000000000}"/>
          </ac:spMkLst>
        </pc:spChg>
        <pc:spChg chg="mod">
          <ac:chgData name="dgoda85@gmail.com" userId="9c63c8864391b262" providerId="LiveId" clId="{E7D19CA0-44CA-4682-BF15-BDE991C13DC0}" dt="2021-12-12T20:23:15.481" v="370" actId="113"/>
          <ac:spMkLst>
            <pc:docMk/>
            <pc:sldMk cId="0" sldId="261"/>
            <ac:spMk id="119" creationId="{00000000-0000-0000-0000-000000000000}"/>
          </ac:spMkLst>
        </pc:spChg>
        <pc:spChg chg="mod">
          <ac:chgData name="dgoda85@gmail.com" userId="9c63c8864391b262" providerId="LiveId" clId="{E7D19CA0-44CA-4682-BF15-BDE991C13DC0}" dt="2021-12-12T20:23:15.481" v="370" actId="113"/>
          <ac:spMkLst>
            <pc:docMk/>
            <pc:sldMk cId="0" sldId="261"/>
            <ac:spMk id="120" creationId="{00000000-0000-0000-0000-000000000000}"/>
          </ac:spMkLst>
        </pc:spChg>
        <pc:spChg chg="mod">
          <ac:chgData name="dgoda85@gmail.com" userId="9c63c8864391b262" providerId="LiveId" clId="{E7D19CA0-44CA-4682-BF15-BDE991C13DC0}" dt="2021-12-12T20:23:15.481" v="370" actId="113"/>
          <ac:spMkLst>
            <pc:docMk/>
            <pc:sldMk cId="0" sldId="261"/>
            <ac:spMk id="125" creationId="{00000000-0000-0000-0000-000000000000}"/>
          </ac:spMkLst>
        </pc:spChg>
        <pc:spChg chg="mod">
          <ac:chgData name="dgoda85@gmail.com" userId="9c63c8864391b262" providerId="LiveId" clId="{E7D19CA0-44CA-4682-BF15-BDE991C13DC0}" dt="2021-12-12T20:23:15.481" v="370" actId="113"/>
          <ac:spMkLst>
            <pc:docMk/>
            <pc:sldMk cId="0" sldId="261"/>
            <ac:spMk id="127" creationId="{00000000-0000-0000-0000-000000000000}"/>
          </ac:spMkLst>
        </pc:spChg>
        <pc:spChg chg="mod">
          <ac:chgData name="dgoda85@gmail.com" userId="9c63c8864391b262" providerId="LiveId" clId="{E7D19CA0-44CA-4682-BF15-BDE991C13DC0}" dt="2021-12-12T20:23:15.481" v="370" actId="113"/>
          <ac:spMkLst>
            <pc:docMk/>
            <pc:sldMk cId="0" sldId="261"/>
            <ac:spMk id="128" creationId="{00000000-0000-0000-0000-000000000000}"/>
          </ac:spMkLst>
        </pc:spChg>
        <pc:spChg chg="mod">
          <ac:chgData name="dgoda85@gmail.com" userId="9c63c8864391b262" providerId="LiveId" clId="{E7D19CA0-44CA-4682-BF15-BDE991C13DC0}" dt="2021-12-12T20:23:15.481" v="370" actId="113"/>
          <ac:spMkLst>
            <pc:docMk/>
            <pc:sldMk cId="0" sldId="261"/>
            <ac:spMk id="131" creationId="{00000000-0000-0000-0000-000000000000}"/>
          </ac:spMkLst>
        </pc:spChg>
        <pc:spChg chg="mod">
          <ac:chgData name="dgoda85@gmail.com" userId="9c63c8864391b262" providerId="LiveId" clId="{E7D19CA0-44CA-4682-BF15-BDE991C13DC0}" dt="2021-12-12T20:23:15.481" v="370" actId="113"/>
          <ac:spMkLst>
            <pc:docMk/>
            <pc:sldMk cId="0" sldId="261"/>
            <ac:spMk id="134" creationId="{00000000-0000-0000-0000-000000000000}"/>
          </ac:spMkLst>
        </pc:spChg>
        <pc:picChg chg="add del mod">
          <ac:chgData name="dgoda85@gmail.com" userId="9c63c8864391b262" providerId="LiveId" clId="{E7D19CA0-44CA-4682-BF15-BDE991C13DC0}" dt="2021-12-12T20:56:22.887" v="723" actId="21"/>
          <ac:picMkLst>
            <pc:docMk/>
            <pc:sldMk cId="0" sldId="261"/>
            <ac:picMk id="96" creationId="{7862BEFF-2563-451B-851E-8E3750C8A12C}"/>
          </ac:picMkLst>
        </pc:picChg>
        <pc:picChg chg="del">
          <ac:chgData name="dgoda85@gmail.com" userId="9c63c8864391b262" providerId="LiveId" clId="{E7D19CA0-44CA-4682-BF15-BDE991C13DC0}" dt="2021-12-12T20:19:14.630" v="344" actId="478"/>
          <ac:picMkLst>
            <pc:docMk/>
            <pc:sldMk cId="0" sldId="261"/>
            <ac:picMk id="133" creationId="{00000000-0000-0000-0000-000000000000}"/>
          </ac:picMkLst>
        </pc:picChg>
        <pc:cxnChg chg="mod">
          <ac:chgData name="dgoda85@gmail.com" userId="9c63c8864391b262" providerId="LiveId" clId="{E7D19CA0-44CA-4682-BF15-BDE991C13DC0}" dt="2021-12-12T20:21:12.324" v="362" actId="1076"/>
          <ac:cxnSpMkLst>
            <pc:docMk/>
            <pc:sldMk cId="0" sldId="261"/>
            <ac:cxnSpMk id="112" creationId="{00000000-0000-0000-0000-000000000000}"/>
          </ac:cxnSpMkLst>
        </pc:cxnChg>
        <pc:cxnChg chg="mod">
          <ac:chgData name="dgoda85@gmail.com" userId="9c63c8864391b262" providerId="LiveId" clId="{E7D19CA0-44CA-4682-BF15-BDE991C13DC0}" dt="2021-12-12T20:21:12.324" v="362" actId="1076"/>
          <ac:cxnSpMkLst>
            <pc:docMk/>
            <pc:sldMk cId="0" sldId="261"/>
            <ac:cxnSpMk id="126" creationId="{00000000-0000-0000-0000-000000000000}"/>
          </ac:cxnSpMkLst>
        </pc:cxnChg>
      </pc:sldChg>
      <pc:sldChg chg="delSp modSp del mod">
        <pc:chgData name="dgoda85@gmail.com" userId="9c63c8864391b262" providerId="LiveId" clId="{E7D19CA0-44CA-4682-BF15-BDE991C13DC0}" dt="2021-12-12T21:01:13.233" v="773" actId="47"/>
        <pc:sldMkLst>
          <pc:docMk/>
          <pc:sldMk cId="0" sldId="262"/>
        </pc:sldMkLst>
        <pc:picChg chg="del mod">
          <ac:chgData name="dgoda85@gmail.com" userId="9c63c8864391b262" providerId="LiveId" clId="{E7D19CA0-44CA-4682-BF15-BDE991C13DC0}" dt="2021-12-12T20:59:34.613" v="758" actId="21"/>
          <ac:picMkLst>
            <pc:docMk/>
            <pc:sldMk cId="0" sldId="262"/>
            <ac:picMk id="141" creationId="{00000000-0000-0000-0000-000000000000}"/>
          </ac:picMkLst>
        </pc:picChg>
      </pc:sldChg>
      <pc:sldChg chg="delSp del mod setBg">
        <pc:chgData name="dgoda85@gmail.com" userId="9c63c8864391b262" providerId="LiveId" clId="{E7D19CA0-44CA-4682-BF15-BDE991C13DC0}" dt="2021-12-12T20:31:40.617" v="429" actId="47"/>
        <pc:sldMkLst>
          <pc:docMk/>
          <pc:sldMk cId="0" sldId="263"/>
        </pc:sldMkLst>
        <pc:picChg chg="del">
          <ac:chgData name="dgoda85@gmail.com" userId="9c63c8864391b262" providerId="LiveId" clId="{E7D19CA0-44CA-4682-BF15-BDE991C13DC0}" dt="2021-12-12T20:19:18.449" v="345" actId="478"/>
          <ac:picMkLst>
            <pc:docMk/>
            <pc:sldMk cId="0" sldId="263"/>
            <ac:picMk id="152" creationId="{00000000-0000-0000-0000-000000000000}"/>
          </ac:picMkLst>
        </pc:picChg>
      </pc:sldChg>
      <pc:sldChg chg="delSp modSp del mod">
        <pc:chgData name="dgoda85@gmail.com" userId="9c63c8864391b262" providerId="LiveId" clId="{E7D19CA0-44CA-4682-BF15-BDE991C13DC0}" dt="2021-12-12T20:44:57.811" v="601" actId="47"/>
        <pc:sldMkLst>
          <pc:docMk/>
          <pc:sldMk cId="0" sldId="264"/>
        </pc:sldMkLst>
        <pc:spChg chg="mod">
          <ac:chgData name="dgoda85@gmail.com" userId="9c63c8864391b262" providerId="LiveId" clId="{E7D19CA0-44CA-4682-BF15-BDE991C13DC0}" dt="2021-12-12T20:43:00.651" v="578" actId="21"/>
          <ac:spMkLst>
            <pc:docMk/>
            <pc:sldMk cId="0" sldId="264"/>
            <ac:spMk id="161" creationId="{00000000-0000-0000-0000-000000000000}"/>
          </ac:spMkLst>
        </pc:spChg>
        <pc:picChg chg="del">
          <ac:chgData name="dgoda85@gmail.com" userId="9c63c8864391b262" providerId="LiveId" clId="{E7D19CA0-44CA-4682-BF15-BDE991C13DC0}" dt="2021-12-12T20:44:42.230" v="597" actId="21"/>
          <ac:picMkLst>
            <pc:docMk/>
            <pc:sldMk cId="0" sldId="264"/>
            <ac:picMk id="160" creationId="{00000000-0000-0000-0000-000000000000}"/>
          </ac:picMkLst>
        </pc:picChg>
      </pc:sldChg>
      <pc:sldChg chg="delSp del mod">
        <pc:chgData name="dgoda85@gmail.com" userId="9c63c8864391b262" providerId="LiveId" clId="{E7D19CA0-44CA-4682-BF15-BDE991C13DC0}" dt="2021-12-12T20:32:54.281" v="463" actId="47"/>
        <pc:sldMkLst>
          <pc:docMk/>
          <pc:sldMk cId="0" sldId="265"/>
        </pc:sldMkLst>
        <pc:picChg chg="del">
          <ac:chgData name="dgoda85@gmail.com" userId="9c63c8864391b262" providerId="LiveId" clId="{E7D19CA0-44CA-4682-BF15-BDE991C13DC0}" dt="2021-12-12T20:20:33.730" v="353" actId="478"/>
          <ac:picMkLst>
            <pc:docMk/>
            <pc:sldMk cId="0" sldId="265"/>
            <ac:picMk id="167" creationId="{00000000-0000-0000-0000-000000000000}"/>
          </ac:picMkLst>
        </pc:picChg>
      </pc:sldChg>
      <pc:sldChg chg="del">
        <pc:chgData name="dgoda85@gmail.com" userId="9c63c8864391b262" providerId="LiveId" clId="{E7D19CA0-44CA-4682-BF15-BDE991C13DC0}" dt="2021-12-12T20:20:27.700" v="352" actId="47"/>
        <pc:sldMkLst>
          <pc:docMk/>
          <pc:sldMk cId="0" sldId="266"/>
        </pc:sldMkLst>
      </pc:sldChg>
      <pc:sldChg chg="delSp del mod">
        <pc:chgData name="dgoda85@gmail.com" userId="9c63c8864391b262" providerId="LiveId" clId="{E7D19CA0-44CA-4682-BF15-BDE991C13DC0}" dt="2021-12-12T23:29:31.730" v="817" actId="47"/>
        <pc:sldMkLst>
          <pc:docMk/>
          <pc:sldMk cId="0" sldId="267"/>
        </pc:sldMkLst>
        <pc:picChg chg="del">
          <ac:chgData name="dgoda85@gmail.com" userId="9c63c8864391b262" providerId="LiveId" clId="{E7D19CA0-44CA-4682-BF15-BDE991C13DC0}" dt="2021-12-12T20:20:37.146" v="354" actId="478"/>
          <ac:picMkLst>
            <pc:docMk/>
            <pc:sldMk cId="0" sldId="267"/>
            <ac:picMk id="181" creationId="{00000000-0000-0000-0000-000000000000}"/>
          </ac:picMkLst>
        </pc:picChg>
      </pc:sldChg>
      <pc:sldChg chg="delSp del mod">
        <pc:chgData name="dgoda85@gmail.com" userId="9c63c8864391b262" providerId="LiveId" clId="{E7D19CA0-44CA-4682-BF15-BDE991C13DC0}" dt="2021-12-12T23:22:14.983" v="796" actId="47"/>
        <pc:sldMkLst>
          <pc:docMk/>
          <pc:sldMk cId="0" sldId="268"/>
        </pc:sldMkLst>
        <pc:picChg chg="del">
          <ac:chgData name="dgoda85@gmail.com" userId="9c63c8864391b262" providerId="LiveId" clId="{E7D19CA0-44CA-4682-BF15-BDE991C13DC0}" dt="2021-12-12T20:20:40.522" v="355" actId="478"/>
          <ac:picMkLst>
            <pc:docMk/>
            <pc:sldMk cId="0" sldId="268"/>
            <ac:picMk id="188" creationId="{00000000-0000-0000-0000-000000000000}"/>
          </ac:picMkLst>
        </pc:picChg>
      </pc:sldChg>
      <pc:sldChg chg="delSp del mod">
        <pc:chgData name="dgoda85@gmail.com" userId="9c63c8864391b262" providerId="LiveId" clId="{E7D19CA0-44CA-4682-BF15-BDE991C13DC0}" dt="2021-12-12T23:22:17.647" v="797" actId="47"/>
        <pc:sldMkLst>
          <pc:docMk/>
          <pc:sldMk cId="0" sldId="269"/>
        </pc:sldMkLst>
        <pc:picChg chg="del">
          <ac:chgData name="dgoda85@gmail.com" userId="9c63c8864391b262" providerId="LiveId" clId="{E7D19CA0-44CA-4682-BF15-BDE991C13DC0}" dt="2021-12-12T20:20:44.196" v="356" actId="478"/>
          <ac:picMkLst>
            <pc:docMk/>
            <pc:sldMk cId="0" sldId="269"/>
            <ac:picMk id="195" creationId="{00000000-0000-0000-0000-000000000000}"/>
          </ac:picMkLst>
        </pc:picChg>
      </pc:sldChg>
      <pc:sldChg chg="delSp del mod">
        <pc:chgData name="dgoda85@gmail.com" userId="9c63c8864391b262" providerId="LiveId" clId="{E7D19CA0-44CA-4682-BF15-BDE991C13DC0}" dt="2021-12-12T23:24:29.005" v="811" actId="47"/>
        <pc:sldMkLst>
          <pc:docMk/>
          <pc:sldMk cId="0" sldId="270"/>
        </pc:sldMkLst>
        <pc:picChg chg="del">
          <ac:chgData name="dgoda85@gmail.com" userId="9c63c8864391b262" providerId="LiveId" clId="{E7D19CA0-44CA-4682-BF15-BDE991C13DC0}" dt="2021-12-12T20:20:46.616" v="357" actId="478"/>
          <ac:picMkLst>
            <pc:docMk/>
            <pc:sldMk cId="0" sldId="270"/>
            <ac:picMk id="202" creationId="{00000000-0000-0000-0000-000000000000}"/>
          </ac:picMkLst>
        </pc:picChg>
      </pc:sldChg>
      <pc:sldChg chg="delSp modSp del mod">
        <pc:chgData name="dgoda85@gmail.com" userId="9c63c8864391b262" providerId="LiveId" clId="{E7D19CA0-44CA-4682-BF15-BDE991C13DC0}" dt="2021-12-12T23:30:54.972" v="827" actId="47"/>
        <pc:sldMkLst>
          <pc:docMk/>
          <pc:sldMk cId="0" sldId="271"/>
        </pc:sldMkLst>
        <pc:picChg chg="del mod">
          <ac:chgData name="dgoda85@gmail.com" userId="9c63c8864391b262" providerId="LiveId" clId="{E7D19CA0-44CA-4682-BF15-BDE991C13DC0}" dt="2021-12-12T20:20:59.735" v="361" actId="478"/>
          <ac:picMkLst>
            <pc:docMk/>
            <pc:sldMk cId="0" sldId="271"/>
            <ac:picMk id="209" creationId="{00000000-0000-0000-0000-000000000000}"/>
          </ac:picMkLst>
        </pc:picChg>
      </pc:sldChg>
      <pc:sldChg chg="delSp del mod">
        <pc:chgData name="dgoda85@gmail.com" userId="9c63c8864391b262" providerId="LiveId" clId="{E7D19CA0-44CA-4682-BF15-BDE991C13DC0}" dt="2021-12-12T23:30:57.411" v="828" actId="47"/>
        <pc:sldMkLst>
          <pc:docMk/>
          <pc:sldMk cId="0" sldId="272"/>
        </pc:sldMkLst>
        <pc:picChg chg="del">
          <ac:chgData name="dgoda85@gmail.com" userId="9c63c8864391b262" providerId="LiveId" clId="{E7D19CA0-44CA-4682-BF15-BDE991C13DC0}" dt="2021-12-12T20:20:55.679" v="359" actId="478"/>
          <ac:picMkLst>
            <pc:docMk/>
            <pc:sldMk cId="0" sldId="272"/>
            <ac:picMk id="216" creationId="{00000000-0000-0000-0000-000000000000}"/>
          </ac:picMkLst>
        </pc:picChg>
      </pc:sldChg>
      <pc:sldChg chg="delSp del mod">
        <pc:chgData name="dgoda85@gmail.com" userId="9c63c8864391b262" providerId="LiveId" clId="{E7D19CA0-44CA-4682-BF15-BDE991C13DC0}" dt="2021-12-12T23:30:59.910" v="829" actId="47"/>
        <pc:sldMkLst>
          <pc:docMk/>
          <pc:sldMk cId="0" sldId="273"/>
        </pc:sldMkLst>
        <pc:picChg chg="del">
          <ac:chgData name="dgoda85@gmail.com" userId="9c63c8864391b262" providerId="LiveId" clId="{E7D19CA0-44CA-4682-BF15-BDE991C13DC0}" dt="2021-12-12T20:20:51.308" v="358" actId="478"/>
          <ac:picMkLst>
            <pc:docMk/>
            <pc:sldMk cId="0" sldId="273"/>
            <ac:picMk id="223" creationId="{00000000-0000-0000-0000-000000000000}"/>
          </ac:picMkLst>
        </pc:picChg>
      </pc:sldChg>
      <pc:sldChg chg="del">
        <pc:chgData name="dgoda85@gmail.com" userId="9c63c8864391b262" providerId="LiveId" clId="{E7D19CA0-44CA-4682-BF15-BDE991C13DC0}" dt="2021-12-12T20:20:01.684" v="351" actId="47"/>
        <pc:sldMkLst>
          <pc:docMk/>
          <pc:sldMk cId="0" sldId="274"/>
        </pc:sldMkLst>
      </pc:sldChg>
      <pc:sldChg chg="del">
        <pc:chgData name="dgoda85@gmail.com" userId="9c63c8864391b262" providerId="LiveId" clId="{E7D19CA0-44CA-4682-BF15-BDE991C13DC0}" dt="2021-12-12T20:20:01.684" v="351" actId="47"/>
        <pc:sldMkLst>
          <pc:docMk/>
          <pc:sldMk cId="0" sldId="275"/>
        </pc:sldMkLst>
      </pc:sldChg>
      <pc:sldChg chg="delSp add del mod">
        <pc:chgData name="dgoda85@gmail.com" userId="9c63c8864391b262" providerId="LiveId" clId="{E7D19CA0-44CA-4682-BF15-BDE991C13DC0}" dt="2021-12-12T20:19:44.425" v="350" actId="47"/>
        <pc:sldMkLst>
          <pc:docMk/>
          <pc:sldMk cId="0" sldId="276"/>
        </pc:sldMkLst>
        <pc:picChg chg="del">
          <ac:chgData name="dgoda85@gmail.com" userId="9c63c8864391b262" providerId="LiveId" clId="{E7D19CA0-44CA-4682-BF15-BDE991C13DC0}" dt="2021-12-12T20:19:30.696" v="347" actId="478"/>
          <ac:picMkLst>
            <pc:docMk/>
            <pc:sldMk cId="0" sldId="276"/>
            <ac:picMk id="247" creationId="{00000000-0000-0000-0000-000000000000}"/>
          </ac:picMkLst>
        </pc:picChg>
      </pc:sldChg>
      <pc:sldChg chg="delSp del mod">
        <pc:chgData name="dgoda85@gmail.com" userId="9c63c8864391b262" providerId="LiveId" clId="{E7D19CA0-44CA-4682-BF15-BDE991C13DC0}" dt="2021-12-12T23:31:01.179" v="830" actId="47"/>
        <pc:sldMkLst>
          <pc:docMk/>
          <pc:sldMk cId="0" sldId="277"/>
        </pc:sldMkLst>
        <pc:picChg chg="del">
          <ac:chgData name="dgoda85@gmail.com" userId="9c63c8864391b262" providerId="LiveId" clId="{E7D19CA0-44CA-4682-BF15-BDE991C13DC0}" dt="2021-12-12T20:19:27.308" v="346" actId="478"/>
          <ac:picMkLst>
            <pc:docMk/>
            <pc:sldMk cId="0" sldId="277"/>
            <ac:picMk id="254" creationId="{00000000-0000-0000-0000-000000000000}"/>
          </ac:picMkLst>
        </pc:picChg>
      </pc:sldChg>
      <pc:sldChg chg="addSp delSp modSp mod">
        <pc:chgData name="dgoda85@gmail.com" userId="9c63c8864391b262" providerId="LiveId" clId="{E7D19CA0-44CA-4682-BF15-BDE991C13DC0}" dt="2021-12-12T20:54:24.774" v="694" actId="122"/>
        <pc:sldMkLst>
          <pc:docMk/>
          <pc:sldMk cId="0" sldId="278"/>
        </pc:sldMkLst>
        <pc:spChg chg="mod">
          <ac:chgData name="dgoda85@gmail.com" userId="9c63c8864391b262" providerId="LiveId" clId="{E7D19CA0-44CA-4682-BF15-BDE991C13DC0}" dt="2021-12-12T20:54:24.774" v="694" actId="122"/>
          <ac:spMkLst>
            <pc:docMk/>
            <pc:sldMk cId="0" sldId="278"/>
            <ac:spMk id="259" creationId="{00000000-0000-0000-0000-000000000000}"/>
          </ac:spMkLst>
        </pc:spChg>
        <pc:picChg chg="add mod">
          <ac:chgData name="dgoda85@gmail.com" userId="9c63c8864391b262" providerId="LiveId" clId="{E7D19CA0-44CA-4682-BF15-BDE991C13DC0}" dt="2021-12-12T20:50:49.086" v="683" actId="1076"/>
          <ac:picMkLst>
            <pc:docMk/>
            <pc:sldMk cId="0" sldId="278"/>
            <ac:picMk id="3" creationId="{AB3E41B0-0127-4175-83E1-607D66DC82BB}"/>
          </ac:picMkLst>
        </pc:picChg>
        <pc:picChg chg="add del">
          <ac:chgData name="dgoda85@gmail.com" userId="9c63c8864391b262" providerId="LiveId" clId="{E7D19CA0-44CA-4682-BF15-BDE991C13DC0}" dt="2021-12-12T20:33:25.925" v="472" actId="478"/>
          <ac:picMkLst>
            <pc:docMk/>
            <pc:sldMk cId="0" sldId="278"/>
            <ac:picMk id="261" creationId="{00000000-0000-0000-0000-000000000000}"/>
          </ac:picMkLst>
        </pc:picChg>
      </pc:sldChg>
      <pc:sldChg chg="new del">
        <pc:chgData name="dgoda85@gmail.com" userId="9c63c8864391b262" providerId="LiveId" clId="{E7D19CA0-44CA-4682-BF15-BDE991C13DC0}" dt="2021-12-12T20:21:36.248" v="364" actId="47"/>
        <pc:sldMkLst>
          <pc:docMk/>
          <pc:sldMk cId="749279188" sldId="279"/>
        </pc:sldMkLst>
      </pc:sldChg>
      <pc:sldChg chg="addSp delSp modSp new mod">
        <pc:chgData name="dgoda85@gmail.com" userId="9c63c8864391b262" providerId="LiveId" clId="{E7D19CA0-44CA-4682-BF15-BDE991C13DC0}" dt="2021-12-12T20:56:09.166" v="720" actId="20577"/>
        <pc:sldMkLst>
          <pc:docMk/>
          <pc:sldMk cId="3104443462" sldId="279"/>
        </pc:sldMkLst>
        <pc:spChg chg="mod">
          <ac:chgData name="dgoda85@gmail.com" userId="9c63c8864391b262" providerId="LiveId" clId="{E7D19CA0-44CA-4682-BF15-BDE991C13DC0}" dt="2021-12-12T20:34:45.291" v="486" actId="20577"/>
          <ac:spMkLst>
            <pc:docMk/>
            <pc:sldMk cId="3104443462" sldId="279"/>
            <ac:spMk id="2" creationId="{288B90BE-A622-4B35-8FD8-56617C60E763}"/>
          </ac:spMkLst>
        </pc:spChg>
        <pc:spChg chg="del">
          <ac:chgData name="dgoda85@gmail.com" userId="9c63c8864391b262" providerId="LiveId" clId="{E7D19CA0-44CA-4682-BF15-BDE991C13DC0}" dt="2021-12-12T20:34:51.374" v="487" actId="478"/>
          <ac:spMkLst>
            <pc:docMk/>
            <pc:sldMk cId="3104443462" sldId="279"/>
            <ac:spMk id="3" creationId="{CE61B245-B559-4FA4-8A44-37CBD71CE5CE}"/>
          </ac:spMkLst>
        </pc:spChg>
        <pc:spChg chg="del mod">
          <ac:chgData name="dgoda85@gmail.com" userId="9c63c8864391b262" providerId="LiveId" clId="{E7D19CA0-44CA-4682-BF15-BDE991C13DC0}" dt="2021-12-12T20:35:00.679" v="489" actId="478"/>
          <ac:spMkLst>
            <pc:docMk/>
            <pc:sldMk cId="3104443462" sldId="279"/>
            <ac:spMk id="4" creationId="{5C31814C-665B-4227-B09D-42F1AAF96BA8}"/>
          </ac:spMkLst>
        </pc:spChg>
        <pc:spChg chg="add mod">
          <ac:chgData name="dgoda85@gmail.com" userId="9c63c8864391b262" providerId="LiveId" clId="{E7D19CA0-44CA-4682-BF15-BDE991C13DC0}" dt="2021-12-12T20:56:09.166" v="720" actId="20577"/>
          <ac:spMkLst>
            <pc:docMk/>
            <pc:sldMk cId="3104443462" sldId="279"/>
            <ac:spMk id="6" creationId="{BB9AF8BD-A228-47ED-9EE5-52A4E84B53DE}"/>
          </ac:spMkLst>
        </pc:spChg>
        <pc:picChg chg="add mod">
          <ac:chgData name="dgoda85@gmail.com" userId="9c63c8864391b262" providerId="LiveId" clId="{E7D19CA0-44CA-4682-BF15-BDE991C13DC0}" dt="2021-12-12T20:55:57.475" v="711" actId="1076"/>
          <ac:picMkLst>
            <pc:docMk/>
            <pc:sldMk cId="3104443462" sldId="279"/>
            <ac:picMk id="7" creationId="{126E20F7-FEDB-4529-891C-A6F3373A23B9}"/>
          </ac:picMkLst>
        </pc:picChg>
      </pc:sldChg>
      <pc:sldChg chg="addSp delSp modSp new mod">
        <pc:chgData name="dgoda85@gmail.com" userId="9c63c8864391b262" providerId="LiveId" clId="{E7D19CA0-44CA-4682-BF15-BDE991C13DC0}" dt="2021-12-12T20:56:32.814" v="726" actId="1076"/>
        <pc:sldMkLst>
          <pc:docMk/>
          <pc:sldMk cId="3302380497" sldId="280"/>
        </pc:sldMkLst>
        <pc:spChg chg="mod">
          <ac:chgData name="dgoda85@gmail.com" userId="9c63c8864391b262" providerId="LiveId" clId="{E7D19CA0-44CA-4682-BF15-BDE991C13DC0}" dt="2021-12-12T20:37:29.697" v="520" actId="1076"/>
          <ac:spMkLst>
            <pc:docMk/>
            <pc:sldMk cId="3302380497" sldId="280"/>
            <ac:spMk id="2" creationId="{8658C52E-BD5D-499C-B924-FD65EFDDDDF6}"/>
          </ac:spMkLst>
        </pc:spChg>
        <pc:spChg chg="del">
          <ac:chgData name="dgoda85@gmail.com" userId="9c63c8864391b262" providerId="LiveId" clId="{E7D19CA0-44CA-4682-BF15-BDE991C13DC0}" dt="2021-12-12T20:36:10.606" v="498" actId="478"/>
          <ac:spMkLst>
            <pc:docMk/>
            <pc:sldMk cId="3302380497" sldId="280"/>
            <ac:spMk id="3" creationId="{ADDFD9E6-EE8B-445D-A0A8-7C4E6AFE1FD2}"/>
          </ac:spMkLst>
        </pc:spChg>
        <pc:spChg chg="add del mod">
          <ac:chgData name="dgoda85@gmail.com" userId="9c63c8864391b262" providerId="LiveId" clId="{E7D19CA0-44CA-4682-BF15-BDE991C13DC0}" dt="2021-12-12T20:37:32.046" v="522"/>
          <ac:spMkLst>
            <pc:docMk/>
            <pc:sldMk cId="3302380497" sldId="280"/>
            <ac:spMk id="4" creationId="{20CF48B9-D50F-42DF-9B46-39D7355850DF}"/>
          </ac:spMkLst>
        </pc:spChg>
        <pc:spChg chg="mod">
          <ac:chgData name="dgoda85@gmail.com" userId="9c63c8864391b262" providerId="LiveId" clId="{E7D19CA0-44CA-4682-BF15-BDE991C13DC0}" dt="2021-12-12T20:37:18.030" v="511"/>
          <ac:spMkLst>
            <pc:docMk/>
            <pc:sldMk cId="3302380497" sldId="280"/>
            <ac:spMk id="6" creationId="{E67A444D-BE1E-4AFA-B86E-2930E98AE4CE}"/>
          </ac:spMkLst>
        </pc:spChg>
        <pc:spChg chg="mod">
          <ac:chgData name="dgoda85@gmail.com" userId="9c63c8864391b262" providerId="LiveId" clId="{E7D19CA0-44CA-4682-BF15-BDE991C13DC0}" dt="2021-12-12T20:37:18.030" v="511"/>
          <ac:spMkLst>
            <pc:docMk/>
            <pc:sldMk cId="3302380497" sldId="280"/>
            <ac:spMk id="7" creationId="{28976BFA-6C4E-4B50-BBA8-2A6EE0B55044}"/>
          </ac:spMkLst>
        </pc:spChg>
        <pc:spChg chg="mod">
          <ac:chgData name="dgoda85@gmail.com" userId="9c63c8864391b262" providerId="LiveId" clId="{E7D19CA0-44CA-4682-BF15-BDE991C13DC0}" dt="2021-12-12T20:37:18.030" v="511"/>
          <ac:spMkLst>
            <pc:docMk/>
            <pc:sldMk cId="3302380497" sldId="280"/>
            <ac:spMk id="9" creationId="{B4164989-B19E-42B5-8195-EBB67948A1A6}"/>
          </ac:spMkLst>
        </pc:spChg>
        <pc:spChg chg="mod">
          <ac:chgData name="dgoda85@gmail.com" userId="9c63c8864391b262" providerId="LiveId" clId="{E7D19CA0-44CA-4682-BF15-BDE991C13DC0}" dt="2021-12-12T20:37:18.030" v="511"/>
          <ac:spMkLst>
            <pc:docMk/>
            <pc:sldMk cId="3302380497" sldId="280"/>
            <ac:spMk id="10" creationId="{FFDB6262-016B-46D2-9CFA-95B160519F9B}"/>
          </ac:spMkLst>
        </pc:spChg>
        <pc:spChg chg="mod">
          <ac:chgData name="dgoda85@gmail.com" userId="9c63c8864391b262" providerId="LiveId" clId="{E7D19CA0-44CA-4682-BF15-BDE991C13DC0}" dt="2021-12-12T20:37:18.030" v="511"/>
          <ac:spMkLst>
            <pc:docMk/>
            <pc:sldMk cId="3302380497" sldId="280"/>
            <ac:spMk id="12" creationId="{3C675853-E125-4245-8EF6-F9C09FD3BBAB}"/>
          </ac:spMkLst>
        </pc:spChg>
        <pc:spChg chg="mod">
          <ac:chgData name="dgoda85@gmail.com" userId="9c63c8864391b262" providerId="LiveId" clId="{E7D19CA0-44CA-4682-BF15-BDE991C13DC0}" dt="2021-12-12T20:37:18.030" v="511"/>
          <ac:spMkLst>
            <pc:docMk/>
            <pc:sldMk cId="3302380497" sldId="280"/>
            <ac:spMk id="13" creationId="{96F09536-2C4E-432C-AF35-DFD0B62F0A44}"/>
          </ac:spMkLst>
        </pc:spChg>
        <pc:spChg chg="add del mod">
          <ac:chgData name="dgoda85@gmail.com" userId="9c63c8864391b262" providerId="LiveId" clId="{E7D19CA0-44CA-4682-BF15-BDE991C13DC0}" dt="2021-12-12T20:37:32.046" v="522"/>
          <ac:spMkLst>
            <pc:docMk/>
            <pc:sldMk cId="3302380497" sldId="280"/>
            <ac:spMk id="14" creationId="{1F4D60C6-8918-4B2A-8FB1-F8AAEAA7B367}"/>
          </ac:spMkLst>
        </pc:spChg>
        <pc:spChg chg="add del mod">
          <ac:chgData name="dgoda85@gmail.com" userId="9c63c8864391b262" providerId="LiveId" clId="{E7D19CA0-44CA-4682-BF15-BDE991C13DC0}" dt="2021-12-12T20:37:32.046" v="522"/>
          <ac:spMkLst>
            <pc:docMk/>
            <pc:sldMk cId="3302380497" sldId="280"/>
            <ac:spMk id="15" creationId="{296DD6E7-3B93-487D-9E3F-C0E3776CE314}"/>
          </ac:spMkLst>
        </pc:spChg>
        <pc:spChg chg="add mod">
          <ac:chgData name="dgoda85@gmail.com" userId="9c63c8864391b262" providerId="LiveId" clId="{E7D19CA0-44CA-4682-BF15-BDE991C13DC0}" dt="2021-12-12T20:37:40.999" v="524" actId="1076"/>
          <ac:spMkLst>
            <pc:docMk/>
            <pc:sldMk cId="3302380497" sldId="280"/>
            <ac:spMk id="16" creationId="{4D2E80F1-D77D-4E36-B221-F749B010B057}"/>
          </ac:spMkLst>
        </pc:spChg>
        <pc:spChg chg="mod">
          <ac:chgData name="dgoda85@gmail.com" userId="9c63c8864391b262" providerId="LiveId" clId="{E7D19CA0-44CA-4682-BF15-BDE991C13DC0}" dt="2021-12-12T20:37:34.955" v="523"/>
          <ac:spMkLst>
            <pc:docMk/>
            <pc:sldMk cId="3302380497" sldId="280"/>
            <ac:spMk id="18" creationId="{C910436D-1537-442E-801E-3A575B804744}"/>
          </ac:spMkLst>
        </pc:spChg>
        <pc:spChg chg="mod">
          <ac:chgData name="dgoda85@gmail.com" userId="9c63c8864391b262" providerId="LiveId" clId="{E7D19CA0-44CA-4682-BF15-BDE991C13DC0}" dt="2021-12-12T20:37:34.955" v="523"/>
          <ac:spMkLst>
            <pc:docMk/>
            <pc:sldMk cId="3302380497" sldId="280"/>
            <ac:spMk id="19" creationId="{847A3D0D-21B3-4DDD-A0AF-D10D4EB906E6}"/>
          </ac:spMkLst>
        </pc:spChg>
        <pc:spChg chg="mod">
          <ac:chgData name="dgoda85@gmail.com" userId="9c63c8864391b262" providerId="LiveId" clId="{E7D19CA0-44CA-4682-BF15-BDE991C13DC0}" dt="2021-12-12T20:37:34.955" v="523"/>
          <ac:spMkLst>
            <pc:docMk/>
            <pc:sldMk cId="3302380497" sldId="280"/>
            <ac:spMk id="21" creationId="{3BC10748-674B-4BBA-84C2-14BFDAC21788}"/>
          </ac:spMkLst>
        </pc:spChg>
        <pc:spChg chg="mod">
          <ac:chgData name="dgoda85@gmail.com" userId="9c63c8864391b262" providerId="LiveId" clId="{E7D19CA0-44CA-4682-BF15-BDE991C13DC0}" dt="2021-12-12T20:37:34.955" v="523"/>
          <ac:spMkLst>
            <pc:docMk/>
            <pc:sldMk cId="3302380497" sldId="280"/>
            <ac:spMk id="22" creationId="{87C5265F-E905-48B8-8E91-D4D5048F0963}"/>
          </ac:spMkLst>
        </pc:spChg>
        <pc:spChg chg="mod">
          <ac:chgData name="dgoda85@gmail.com" userId="9c63c8864391b262" providerId="LiveId" clId="{E7D19CA0-44CA-4682-BF15-BDE991C13DC0}" dt="2021-12-12T20:37:34.955" v="523"/>
          <ac:spMkLst>
            <pc:docMk/>
            <pc:sldMk cId="3302380497" sldId="280"/>
            <ac:spMk id="24" creationId="{F80117AD-DAC5-4E4D-96AB-7CDEC89730BE}"/>
          </ac:spMkLst>
        </pc:spChg>
        <pc:spChg chg="mod">
          <ac:chgData name="dgoda85@gmail.com" userId="9c63c8864391b262" providerId="LiveId" clId="{E7D19CA0-44CA-4682-BF15-BDE991C13DC0}" dt="2021-12-12T20:37:34.955" v="523"/>
          <ac:spMkLst>
            <pc:docMk/>
            <pc:sldMk cId="3302380497" sldId="280"/>
            <ac:spMk id="25" creationId="{365CA4C0-6129-418E-9717-40BF9CB2F61D}"/>
          </ac:spMkLst>
        </pc:spChg>
        <pc:spChg chg="add mod">
          <ac:chgData name="dgoda85@gmail.com" userId="9c63c8864391b262" providerId="LiveId" clId="{E7D19CA0-44CA-4682-BF15-BDE991C13DC0}" dt="2021-12-12T20:37:40.999" v="524" actId="1076"/>
          <ac:spMkLst>
            <pc:docMk/>
            <pc:sldMk cId="3302380497" sldId="280"/>
            <ac:spMk id="26" creationId="{5A08F5AE-7C3E-4EAB-89DE-3FFA63ACD0B7}"/>
          </ac:spMkLst>
        </pc:spChg>
        <pc:spChg chg="add mod">
          <ac:chgData name="dgoda85@gmail.com" userId="9c63c8864391b262" providerId="LiveId" clId="{E7D19CA0-44CA-4682-BF15-BDE991C13DC0}" dt="2021-12-12T20:37:40.999" v="524" actId="1076"/>
          <ac:spMkLst>
            <pc:docMk/>
            <pc:sldMk cId="3302380497" sldId="280"/>
            <ac:spMk id="27" creationId="{54126833-C5A9-4DCE-93E1-A499BC98EAE4}"/>
          </ac:spMkLst>
        </pc:spChg>
        <pc:spChg chg="add mod">
          <ac:chgData name="dgoda85@gmail.com" userId="9c63c8864391b262" providerId="LiveId" clId="{E7D19CA0-44CA-4682-BF15-BDE991C13DC0}" dt="2021-12-12T20:46:35.134" v="632" actId="20577"/>
          <ac:spMkLst>
            <pc:docMk/>
            <pc:sldMk cId="3302380497" sldId="280"/>
            <ac:spMk id="29" creationId="{042FC6C9-1AF2-4797-9AF5-8DBB6A2375B0}"/>
          </ac:spMkLst>
        </pc:spChg>
        <pc:grpChg chg="add del mod">
          <ac:chgData name="dgoda85@gmail.com" userId="9c63c8864391b262" providerId="LiveId" clId="{E7D19CA0-44CA-4682-BF15-BDE991C13DC0}" dt="2021-12-12T20:37:32.046" v="522"/>
          <ac:grpSpMkLst>
            <pc:docMk/>
            <pc:sldMk cId="3302380497" sldId="280"/>
            <ac:grpSpMk id="5" creationId="{3D69753E-FEDD-44F9-B2F2-C474F546D9C8}"/>
          </ac:grpSpMkLst>
        </pc:grpChg>
        <pc:grpChg chg="add del mod">
          <ac:chgData name="dgoda85@gmail.com" userId="9c63c8864391b262" providerId="LiveId" clId="{E7D19CA0-44CA-4682-BF15-BDE991C13DC0}" dt="2021-12-12T20:37:32.046" v="522"/>
          <ac:grpSpMkLst>
            <pc:docMk/>
            <pc:sldMk cId="3302380497" sldId="280"/>
            <ac:grpSpMk id="8" creationId="{01E103F0-558A-4056-B4EF-37485C3974C8}"/>
          </ac:grpSpMkLst>
        </pc:grpChg>
        <pc:grpChg chg="add del mod">
          <ac:chgData name="dgoda85@gmail.com" userId="9c63c8864391b262" providerId="LiveId" clId="{E7D19CA0-44CA-4682-BF15-BDE991C13DC0}" dt="2021-12-12T20:37:32.046" v="522"/>
          <ac:grpSpMkLst>
            <pc:docMk/>
            <pc:sldMk cId="3302380497" sldId="280"/>
            <ac:grpSpMk id="11" creationId="{8E84925B-DFCC-4459-B96F-F821656655A6}"/>
          </ac:grpSpMkLst>
        </pc:grpChg>
        <pc:grpChg chg="add mod">
          <ac:chgData name="dgoda85@gmail.com" userId="9c63c8864391b262" providerId="LiveId" clId="{E7D19CA0-44CA-4682-BF15-BDE991C13DC0}" dt="2021-12-12T20:37:40.999" v="524" actId="1076"/>
          <ac:grpSpMkLst>
            <pc:docMk/>
            <pc:sldMk cId="3302380497" sldId="280"/>
            <ac:grpSpMk id="17" creationId="{8D4E8C50-5481-43F4-85AD-C285DB9C1B19}"/>
          </ac:grpSpMkLst>
        </pc:grpChg>
        <pc:grpChg chg="add mod">
          <ac:chgData name="dgoda85@gmail.com" userId="9c63c8864391b262" providerId="LiveId" clId="{E7D19CA0-44CA-4682-BF15-BDE991C13DC0}" dt="2021-12-12T20:37:40.999" v="524" actId="1076"/>
          <ac:grpSpMkLst>
            <pc:docMk/>
            <pc:sldMk cId="3302380497" sldId="280"/>
            <ac:grpSpMk id="20" creationId="{23B86781-598D-4082-845A-36E3C5E10499}"/>
          </ac:grpSpMkLst>
        </pc:grpChg>
        <pc:grpChg chg="add mod">
          <ac:chgData name="dgoda85@gmail.com" userId="9c63c8864391b262" providerId="LiveId" clId="{E7D19CA0-44CA-4682-BF15-BDE991C13DC0}" dt="2021-12-12T20:37:40.999" v="524" actId="1076"/>
          <ac:grpSpMkLst>
            <pc:docMk/>
            <pc:sldMk cId="3302380497" sldId="280"/>
            <ac:grpSpMk id="23" creationId="{77B77122-BF40-45E0-BB63-6F484C4F21EB}"/>
          </ac:grpSpMkLst>
        </pc:grpChg>
        <pc:picChg chg="add mod">
          <ac:chgData name="dgoda85@gmail.com" userId="9c63c8864391b262" providerId="LiveId" clId="{E7D19CA0-44CA-4682-BF15-BDE991C13DC0}" dt="2021-12-12T20:56:32.814" v="726" actId="1076"/>
          <ac:picMkLst>
            <pc:docMk/>
            <pc:sldMk cId="3302380497" sldId="280"/>
            <ac:picMk id="30" creationId="{24345B35-253B-4A1F-B2CA-42E741512725}"/>
          </ac:picMkLst>
        </pc:picChg>
      </pc:sldChg>
      <pc:sldChg chg="addSp delSp modSp add mod ord">
        <pc:chgData name="dgoda85@gmail.com" userId="9c63c8864391b262" providerId="LiveId" clId="{E7D19CA0-44CA-4682-BF15-BDE991C13DC0}" dt="2021-12-12T20:56:42.022" v="728" actId="1076"/>
        <pc:sldMkLst>
          <pc:docMk/>
          <pc:sldMk cId="2703676092" sldId="281"/>
        </pc:sldMkLst>
        <pc:spChg chg="mod">
          <ac:chgData name="dgoda85@gmail.com" userId="9c63c8864391b262" providerId="LiveId" clId="{E7D19CA0-44CA-4682-BF15-BDE991C13DC0}" dt="2021-12-12T20:43:08.128" v="580"/>
          <ac:spMkLst>
            <pc:docMk/>
            <pc:sldMk cId="2703676092" sldId="281"/>
            <ac:spMk id="2" creationId="{8658C52E-BD5D-499C-B924-FD65EFDDDDF6}"/>
          </ac:spMkLst>
        </pc:spChg>
        <pc:spChg chg="del">
          <ac:chgData name="dgoda85@gmail.com" userId="9c63c8864391b262" providerId="LiveId" clId="{E7D19CA0-44CA-4682-BF15-BDE991C13DC0}" dt="2021-12-12T20:42:12.067" v="564" actId="478"/>
          <ac:spMkLst>
            <pc:docMk/>
            <pc:sldMk cId="2703676092" sldId="281"/>
            <ac:spMk id="16" creationId="{4D2E80F1-D77D-4E36-B221-F749B010B057}"/>
          </ac:spMkLst>
        </pc:spChg>
        <pc:spChg chg="mod">
          <ac:chgData name="dgoda85@gmail.com" userId="9c63c8864391b262" providerId="LiveId" clId="{E7D19CA0-44CA-4682-BF15-BDE991C13DC0}" dt="2021-12-12T20:42:13.622" v="565" actId="6549"/>
          <ac:spMkLst>
            <pc:docMk/>
            <pc:sldMk cId="2703676092" sldId="281"/>
            <ac:spMk id="19" creationId="{847A3D0D-21B3-4DDD-A0AF-D10D4EB906E6}"/>
          </ac:spMkLst>
        </pc:spChg>
        <pc:spChg chg="mod">
          <ac:chgData name="dgoda85@gmail.com" userId="9c63c8864391b262" providerId="LiveId" clId="{E7D19CA0-44CA-4682-BF15-BDE991C13DC0}" dt="2021-12-12T20:42:07.784" v="562" actId="6549"/>
          <ac:spMkLst>
            <pc:docMk/>
            <pc:sldMk cId="2703676092" sldId="281"/>
            <ac:spMk id="22" creationId="{87C5265F-E905-48B8-8E91-D4D5048F0963}"/>
          </ac:spMkLst>
        </pc:spChg>
        <pc:spChg chg="del">
          <ac:chgData name="dgoda85@gmail.com" userId="9c63c8864391b262" providerId="LiveId" clId="{E7D19CA0-44CA-4682-BF15-BDE991C13DC0}" dt="2021-12-12T20:41:57.206" v="560" actId="478"/>
          <ac:spMkLst>
            <pc:docMk/>
            <pc:sldMk cId="2703676092" sldId="281"/>
            <ac:spMk id="26" creationId="{5A08F5AE-7C3E-4EAB-89DE-3FFA63ACD0B7}"/>
          </ac:spMkLst>
        </pc:spChg>
        <pc:spChg chg="del mod">
          <ac:chgData name="dgoda85@gmail.com" userId="9c63c8864391b262" providerId="LiveId" clId="{E7D19CA0-44CA-4682-BF15-BDE991C13DC0}" dt="2021-12-12T20:42:15.817" v="566" actId="478"/>
          <ac:spMkLst>
            <pc:docMk/>
            <pc:sldMk cId="2703676092" sldId="281"/>
            <ac:spMk id="27" creationId="{54126833-C5A9-4DCE-93E1-A499BC98EAE4}"/>
          </ac:spMkLst>
        </pc:spChg>
        <pc:spChg chg="add mod">
          <ac:chgData name="dgoda85@gmail.com" userId="9c63c8864391b262" providerId="LiveId" clId="{E7D19CA0-44CA-4682-BF15-BDE991C13DC0}" dt="2021-12-12T20:45:03.206" v="602" actId="313"/>
          <ac:spMkLst>
            <pc:docMk/>
            <pc:sldMk cId="2703676092" sldId="281"/>
            <ac:spMk id="28" creationId="{CB3D87D6-8F86-4A9D-934D-46F4E654E302}"/>
          </ac:spMkLst>
        </pc:spChg>
        <pc:spChg chg="del mod">
          <ac:chgData name="dgoda85@gmail.com" userId="9c63c8864391b262" providerId="LiveId" clId="{E7D19CA0-44CA-4682-BF15-BDE991C13DC0}" dt="2021-12-12T20:43:30.682" v="583" actId="478"/>
          <ac:spMkLst>
            <pc:docMk/>
            <pc:sldMk cId="2703676092" sldId="281"/>
            <ac:spMk id="29" creationId="{042FC6C9-1AF2-4797-9AF5-8DBB6A2375B0}"/>
          </ac:spMkLst>
        </pc:spChg>
        <pc:grpChg chg="del">
          <ac:chgData name="dgoda85@gmail.com" userId="9c63c8864391b262" providerId="LiveId" clId="{E7D19CA0-44CA-4682-BF15-BDE991C13DC0}" dt="2021-12-12T20:42:18.468" v="568" actId="478"/>
          <ac:grpSpMkLst>
            <pc:docMk/>
            <pc:sldMk cId="2703676092" sldId="281"/>
            <ac:grpSpMk id="17" creationId="{8D4E8C50-5481-43F4-85AD-C285DB9C1B19}"/>
          </ac:grpSpMkLst>
        </pc:grpChg>
        <pc:grpChg chg="del">
          <ac:chgData name="dgoda85@gmail.com" userId="9c63c8864391b262" providerId="LiveId" clId="{E7D19CA0-44CA-4682-BF15-BDE991C13DC0}" dt="2021-12-12T20:42:17.275" v="567" actId="478"/>
          <ac:grpSpMkLst>
            <pc:docMk/>
            <pc:sldMk cId="2703676092" sldId="281"/>
            <ac:grpSpMk id="20" creationId="{23B86781-598D-4082-845A-36E3C5E10499}"/>
          </ac:grpSpMkLst>
        </pc:grpChg>
        <pc:grpChg chg="del">
          <ac:chgData name="dgoda85@gmail.com" userId="9c63c8864391b262" providerId="LiveId" clId="{E7D19CA0-44CA-4682-BF15-BDE991C13DC0}" dt="2021-12-12T20:42:10.664" v="563" actId="478"/>
          <ac:grpSpMkLst>
            <pc:docMk/>
            <pc:sldMk cId="2703676092" sldId="281"/>
            <ac:grpSpMk id="23" creationId="{77B77122-BF40-45E0-BB63-6F484C4F21EB}"/>
          </ac:grpSpMkLst>
        </pc:grpChg>
        <pc:picChg chg="add mod">
          <ac:chgData name="dgoda85@gmail.com" userId="9c63c8864391b262" providerId="LiveId" clId="{E7D19CA0-44CA-4682-BF15-BDE991C13DC0}" dt="2021-12-12T20:44:51.214" v="600" actId="1076"/>
          <ac:picMkLst>
            <pc:docMk/>
            <pc:sldMk cId="2703676092" sldId="281"/>
            <ac:picMk id="30" creationId="{DD403DAB-AD9C-4474-A9BF-F1D8FDD741A7}"/>
          </ac:picMkLst>
        </pc:picChg>
        <pc:picChg chg="add mod">
          <ac:chgData name="dgoda85@gmail.com" userId="9c63c8864391b262" providerId="LiveId" clId="{E7D19CA0-44CA-4682-BF15-BDE991C13DC0}" dt="2021-12-12T20:56:42.022" v="728" actId="1076"/>
          <ac:picMkLst>
            <pc:docMk/>
            <pc:sldMk cId="2703676092" sldId="281"/>
            <ac:picMk id="31" creationId="{D4EFCFAA-27C5-4AA6-B348-EFB292A79FB3}"/>
          </ac:picMkLst>
        </pc:picChg>
      </pc:sldChg>
      <pc:sldChg chg="addSp delSp modSp add mod ord">
        <pc:chgData name="dgoda85@gmail.com" userId="9c63c8864391b262" providerId="LiveId" clId="{E7D19CA0-44CA-4682-BF15-BDE991C13DC0}" dt="2021-12-12T23:19:23.495" v="779" actId="1076"/>
        <pc:sldMkLst>
          <pc:docMk/>
          <pc:sldMk cId="4050967825" sldId="282"/>
        </pc:sldMkLst>
        <pc:spChg chg="add mod">
          <ac:chgData name="dgoda85@gmail.com" userId="9c63c8864391b262" providerId="LiveId" clId="{E7D19CA0-44CA-4682-BF15-BDE991C13DC0}" dt="2021-12-12T21:01:39.823" v="774" actId="207"/>
          <ac:spMkLst>
            <pc:docMk/>
            <pc:sldMk cId="4050967825" sldId="282"/>
            <ac:spMk id="3" creationId="{0EA8CC56-35EE-4635-AE33-B12B0C34591D}"/>
          </ac:spMkLst>
        </pc:spChg>
        <pc:spChg chg="del">
          <ac:chgData name="dgoda85@gmail.com" userId="9c63c8864391b262" providerId="LiveId" clId="{E7D19CA0-44CA-4682-BF15-BDE991C13DC0}" dt="2021-12-12T20:48:13.281" v="650" actId="478"/>
          <ac:spMkLst>
            <pc:docMk/>
            <pc:sldMk cId="4050967825" sldId="282"/>
            <ac:spMk id="111" creationId="{00000000-0000-0000-0000-000000000000}"/>
          </ac:spMkLst>
        </pc:spChg>
        <pc:spChg chg="del">
          <ac:chgData name="dgoda85@gmail.com" userId="9c63c8864391b262" providerId="LiveId" clId="{E7D19CA0-44CA-4682-BF15-BDE991C13DC0}" dt="2021-12-12T20:48:13.281" v="650" actId="478"/>
          <ac:spMkLst>
            <pc:docMk/>
            <pc:sldMk cId="4050967825" sldId="282"/>
            <ac:spMk id="113" creationId="{00000000-0000-0000-0000-000000000000}"/>
          </ac:spMkLst>
        </pc:spChg>
        <pc:spChg chg="del">
          <ac:chgData name="dgoda85@gmail.com" userId="9c63c8864391b262" providerId="LiveId" clId="{E7D19CA0-44CA-4682-BF15-BDE991C13DC0}" dt="2021-12-12T20:48:13.281" v="650" actId="478"/>
          <ac:spMkLst>
            <pc:docMk/>
            <pc:sldMk cId="4050967825" sldId="282"/>
            <ac:spMk id="114" creationId="{00000000-0000-0000-0000-000000000000}"/>
          </ac:spMkLst>
        </pc:spChg>
        <pc:spChg chg="del">
          <ac:chgData name="dgoda85@gmail.com" userId="9c63c8864391b262" providerId="LiveId" clId="{E7D19CA0-44CA-4682-BF15-BDE991C13DC0}" dt="2021-12-12T20:48:13.281" v="650" actId="478"/>
          <ac:spMkLst>
            <pc:docMk/>
            <pc:sldMk cId="4050967825" sldId="282"/>
            <ac:spMk id="116" creationId="{00000000-0000-0000-0000-000000000000}"/>
          </ac:spMkLst>
        </pc:spChg>
        <pc:spChg chg="del">
          <ac:chgData name="dgoda85@gmail.com" userId="9c63c8864391b262" providerId="LiveId" clId="{E7D19CA0-44CA-4682-BF15-BDE991C13DC0}" dt="2021-12-12T20:48:13.281" v="650" actId="478"/>
          <ac:spMkLst>
            <pc:docMk/>
            <pc:sldMk cId="4050967825" sldId="282"/>
            <ac:spMk id="117" creationId="{00000000-0000-0000-0000-000000000000}"/>
          </ac:spMkLst>
        </pc:spChg>
        <pc:spChg chg="del">
          <ac:chgData name="dgoda85@gmail.com" userId="9c63c8864391b262" providerId="LiveId" clId="{E7D19CA0-44CA-4682-BF15-BDE991C13DC0}" dt="2021-12-12T20:48:13.281" v="650" actId="478"/>
          <ac:spMkLst>
            <pc:docMk/>
            <pc:sldMk cId="4050967825" sldId="282"/>
            <ac:spMk id="118" creationId="{00000000-0000-0000-0000-000000000000}"/>
          </ac:spMkLst>
        </pc:spChg>
        <pc:spChg chg="del">
          <ac:chgData name="dgoda85@gmail.com" userId="9c63c8864391b262" providerId="LiveId" clId="{E7D19CA0-44CA-4682-BF15-BDE991C13DC0}" dt="2021-12-12T20:48:13.281" v="650" actId="478"/>
          <ac:spMkLst>
            <pc:docMk/>
            <pc:sldMk cId="4050967825" sldId="282"/>
            <ac:spMk id="119" creationId="{00000000-0000-0000-0000-000000000000}"/>
          </ac:spMkLst>
        </pc:spChg>
        <pc:spChg chg="del">
          <ac:chgData name="dgoda85@gmail.com" userId="9c63c8864391b262" providerId="LiveId" clId="{E7D19CA0-44CA-4682-BF15-BDE991C13DC0}" dt="2021-12-12T20:48:13.281" v="650" actId="478"/>
          <ac:spMkLst>
            <pc:docMk/>
            <pc:sldMk cId="4050967825" sldId="282"/>
            <ac:spMk id="120" creationId="{00000000-0000-0000-0000-000000000000}"/>
          </ac:spMkLst>
        </pc:spChg>
        <pc:spChg chg="del">
          <ac:chgData name="dgoda85@gmail.com" userId="9c63c8864391b262" providerId="LiveId" clId="{E7D19CA0-44CA-4682-BF15-BDE991C13DC0}" dt="2021-12-12T20:48:13.281" v="650" actId="478"/>
          <ac:spMkLst>
            <pc:docMk/>
            <pc:sldMk cId="4050967825" sldId="282"/>
            <ac:spMk id="125" creationId="{00000000-0000-0000-0000-000000000000}"/>
          </ac:spMkLst>
        </pc:spChg>
        <pc:spChg chg="del">
          <ac:chgData name="dgoda85@gmail.com" userId="9c63c8864391b262" providerId="LiveId" clId="{E7D19CA0-44CA-4682-BF15-BDE991C13DC0}" dt="2021-12-12T20:48:13.281" v="650" actId="478"/>
          <ac:spMkLst>
            <pc:docMk/>
            <pc:sldMk cId="4050967825" sldId="282"/>
            <ac:spMk id="127" creationId="{00000000-0000-0000-0000-000000000000}"/>
          </ac:spMkLst>
        </pc:spChg>
        <pc:spChg chg="del">
          <ac:chgData name="dgoda85@gmail.com" userId="9c63c8864391b262" providerId="LiveId" clId="{E7D19CA0-44CA-4682-BF15-BDE991C13DC0}" dt="2021-12-12T20:48:13.281" v="650" actId="478"/>
          <ac:spMkLst>
            <pc:docMk/>
            <pc:sldMk cId="4050967825" sldId="282"/>
            <ac:spMk id="128" creationId="{00000000-0000-0000-0000-000000000000}"/>
          </ac:spMkLst>
        </pc:spChg>
        <pc:spChg chg="del">
          <ac:chgData name="dgoda85@gmail.com" userId="9c63c8864391b262" providerId="LiveId" clId="{E7D19CA0-44CA-4682-BF15-BDE991C13DC0}" dt="2021-12-12T20:48:13.281" v="650" actId="478"/>
          <ac:spMkLst>
            <pc:docMk/>
            <pc:sldMk cId="4050967825" sldId="282"/>
            <ac:spMk id="131" creationId="{00000000-0000-0000-0000-000000000000}"/>
          </ac:spMkLst>
        </pc:spChg>
        <pc:spChg chg="del">
          <ac:chgData name="dgoda85@gmail.com" userId="9c63c8864391b262" providerId="LiveId" clId="{E7D19CA0-44CA-4682-BF15-BDE991C13DC0}" dt="2021-12-12T20:48:13.281" v="650" actId="478"/>
          <ac:spMkLst>
            <pc:docMk/>
            <pc:sldMk cId="4050967825" sldId="282"/>
            <ac:spMk id="134" creationId="{00000000-0000-0000-0000-000000000000}"/>
          </ac:spMkLst>
        </pc:spChg>
        <pc:picChg chg="add mod">
          <ac:chgData name="dgoda85@gmail.com" userId="9c63c8864391b262" providerId="LiveId" clId="{E7D19CA0-44CA-4682-BF15-BDE991C13DC0}" dt="2021-12-12T23:19:23.495" v="779" actId="1076"/>
          <ac:picMkLst>
            <pc:docMk/>
            <pc:sldMk cId="4050967825" sldId="282"/>
            <ac:picMk id="5" creationId="{170E1966-9697-4191-8EF3-026B117B7557}"/>
          </ac:picMkLst>
        </pc:picChg>
        <pc:picChg chg="add mod">
          <ac:chgData name="dgoda85@gmail.com" userId="9c63c8864391b262" providerId="LiveId" clId="{E7D19CA0-44CA-4682-BF15-BDE991C13DC0}" dt="2021-12-12T20:56:53.157" v="730" actId="1076"/>
          <ac:picMkLst>
            <pc:docMk/>
            <pc:sldMk cId="4050967825" sldId="282"/>
            <ac:picMk id="28" creationId="{0FEC80EF-F825-49C1-9934-D5B5EF4C5DB8}"/>
          </ac:picMkLst>
        </pc:picChg>
        <pc:cxnChg chg="del mod">
          <ac:chgData name="dgoda85@gmail.com" userId="9c63c8864391b262" providerId="LiveId" clId="{E7D19CA0-44CA-4682-BF15-BDE991C13DC0}" dt="2021-12-12T20:48:13.281" v="650" actId="478"/>
          <ac:cxnSpMkLst>
            <pc:docMk/>
            <pc:sldMk cId="4050967825" sldId="282"/>
            <ac:cxnSpMk id="112" creationId="{00000000-0000-0000-0000-000000000000}"/>
          </ac:cxnSpMkLst>
        </pc:cxnChg>
        <pc:cxnChg chg="del">
          <ac:chgData name="dgoda85@gmail.com" userId="9c63c8864391b262" providerId="LiveId" clId="{E7D19CA0-44CA-4682-BF15-BDE991C13DC0}" dt="2021-12-12T20:48:13.281" v="650" actId="478"/>
          <ac:cxnSpMkLst>
            <pc:docMk/>
            <pc:sldMk cId="4050967825" sldId="282"/>
            <ac:cxnSpMk id="115" creationId="{00000000-0000-0000-0000-000000000000}"/>
          </ac:cxnSpMkLst>
        </pc:cxnChg>
        <pc:cxnChg chg="del mod">
          <ac:chgData name="dgoda85@gmail.com" userId="9c63c8864391b262" providerId="LiveId" clId="{E7D19CA0-44CA-4682-BF15-BDE991C13DC0}" dt="2021-12-12T20:48:13.281" v="650" actId="478"/>
          <ac:cxnSpMkLst>
            <pc:docMk/>
            <pc:sldMk cId="4050967825" sldId="282"/>
            <ac:cxnSpMk id="121" creationId="{00000000-0000-0000-0000-000000000000}"/>
          </ac:cxnSpMkLst>
        </pc:cxnChg>
        <pc:cxnChg chg="del mod">
          <ac:chgData name="dgoda85@gmail.com" userId="9c63c8864391b262" providerId="LiveId" clId="{E7D19CA0-44CA-4682-BF15-BDE991C13DC0}" dt="2021-12-12T20:48:13.281" v="650" actId="478"/>
          <ac:cxnSpMkLst>
            <pc:docMk/>
            <pc:sldMk cId="4050967825" sldId="282"/>
            <ac:cxnSpMk id="122" creationId="{00000000-0000-0000-0000-000000000000}"/>
          </ac:cxnSpMkLst>
        </pc:cxnChg>
        <pc:cxnChg chg="del mod">
          <ac:chgData name="dgoda85@gmail.com" userId="9c63c8864391b262" providerId="LiveId" clId="{E7D19CA0-44CA-4682-BF15-BDE991C13DC0}" dt="2021-12-12T20:48:13.281" v="650" actId="478"/>
          <ac:cxnSpMkLst>
            <pc:docMk/>
            <pc:sldMk cId="4050967825" sldId="282"/>
            <ac:cxnSpMk id="123" creationId="{00000000-0000-0000-0000-000000000000}"/>
          </ac:cxnSpMkLst>
        </pc:cxnChg>
        <pc:cxnChg chg="del mod">
          <ac:chgData name="dgoda85@gmail.com" userId="9c63c8864391b262" providerId="LiveId" clId="{E7D19CA0-44CA-4682-BF15-BDE991C13DC0}" dt="2021-12-12T20:48:13.281" v="650" actId="478"/>
          <ac:cxnSpMkLst>
            <pc:docMk/>
            <pc:sldMk cId="4050967825" sldId="282"/>
            <ac:cxnSpMk id="124" creationId="{00000000-0000-0000-0000-000000000000}"/>
          </ac:cxnSpMkLst>
        </pc:cxnChg>
        <pc:cxnChg chg="del mod">
          <ac:chgData name="dgoda85@gmail.com" userId="9c63c8864391b262" providerId="LiveId" clId="{E7D19CA0-44CA-4682-BF15-BDE991C13DC0}" dt="2021-12-12T20:48:13.281" v="650" actId="478"/>
          <ac:cxnSpMkLst>
            <pc:docMk/>
            <pc:sldMk cId="4050967825" sldId="282"/>
            <ac:cxnSpMk id="126" creationId="{00000000-0000-0000-0000-000000000000}"/>
          </ac:cxnSpMkLst>
        </pc:cxnChg>
        <pc:cxnChg chg="del mod">
          <ac:chgData name="dgoda85@gmail.com" userId="9c63c8864391b262" providerId="LiveId" clId="{E7D19CA0-44CA-4682-BF15-BDE991C13DC0}" dt="2021-12-12T20:48:13.281" v="650" actId="478"/>
          <ac:cxnSpMkLst>
            <pc:docMk/>
            <pc:sldMk cId="4050967825" sldId="282"/>
            <ac:cxnSpMk id="129" creationId="{00000000-0000-0000-0000-000000000000}"/>
          </ac:cxnSpMkLst>
        </pc:cxnChg>
        <pc:cxnChg chg="del mod">
          <ac:chgData name="dgoda85@gmail.com" userId="9c63c8864391b262" providerId="LiveId" clId="{E7D19CA0-44CA-4682-BF15-BDE991C13DC0}" dt="2021-12-12T20:48:13.281" v="650" actId="478"/>
          <ac:cxnSpMkLst>
            <pc:docMk/>
            <pc:sldMk cId="4050967825" sldId="282"/>
            <ac:cxnSpMk id="130" creationId="{00000000-0000-0000-0000-000000000000}"/>
          </ac:cxnSpMkLst>
        </pc:cxnChg>
        <pc:cxnChg chg="del mod">
          <ac:chgData name="dgoda85@gmail.com" userId="9c63c8864391b262" providerId="LiveId" clId="{E7D19CA0-44CA-4682-BF15-BDE991C13DC0}" dt="2021-12-12T20:48:13.281" v="650" actId="478"/>
          <ac:cxnSpMkLst>
            <pc:docMk/>
            <pc:sldMk cId="4050967825" sldId="282"/>
            <ac:cxnSpMk id="132" creationId="{00000000-0000-0000-0000-000000000000}"/>
          </ac:cxnSpMkLst>
        </pc:cxnChg>
        <pc:cxnChg chg="del">
          <ac:chgData name="dgoda85@gmail.com" userId="9c63c8864391b262" providerId="LiveId" clId="{E7D19CA0-44CA-4682-BF15-BDE991C13DC0}" dt="2021-12-12T20:48:13.281" v="650" actId="478"/>
          <ac:cxnSpMkLst>
            <pc:docMk/>
            <pc:sldMk cId="4050967825" sldId="282"/>
            <ac:cxnSpMk id="135" creationId="{00000000-0000-0000-0000-000000000000}"/>
          </ac:cxnSpMkLst>
        </pc:cxnChg>
      </pc:sldChg>
      <pc:sldChg chg="addSp modSp new mod">
        <pc:chgData name="dgoda85@gmail.com" userId="9c63c8864391b262" providerId="LiveId" clId="{E7D19CA0-44CA-4682-BF15-BDE991C13DC0}" dt="2021-12-12T21:00:59.470" v="772" actId="14100"/>
        <pc:sldMkLst>
          <pc:docMk/>
          <pc:sldMk cId="3519877144" sldId="283"/>
        </pc:sldMkLst>
        <pc:spChg chg="mod">
          <ac:chgData name="dgoda85@gmail.com" userId="9c63c8864391b262" providerId="LiveId" clId="{E7D19CA0-44CA-4682-BF15-BDE991C13DC0}" dt="2021-12-12T20:59:29.852" v="757" actId="403"/>
          <ac:spMkLst>
            <pc:docMk/>
            <pc:sldMk cId="3519877144" sldId="283"/>
            <ac:spMk id="2" creationId="{8DEA6AC9-34E7-4F52-B006-34816C061BC7}"/>
          </ac:spMkLst>
        </pc:spChg>
        <pc:picChg chg="add mod">
          <ac:chgData name="dgoda85@gmail.com" userId="9c63c8864391b262" providerId="LiveId" clId="{E7D19CA0-44CA-4682-BF15-BDE991C13DC0}" dt="2021-12-12T20:59:15.660" v="752" actId="1076"/>
          <ac:picMkLst>
            <pc:docMk/>
            <pc:sldMk cId="3519877144" sldId="283"/>
            <ac:picMk id="3" creationId="{296BE83B-96F6-429A-9C34-2C5D4052D9B5}"/>
          </ac:picMkLst>
        </pc:picChg>
        <pc:picChg chg="add mod modCrop">
          <ac:chgData name="dgoda85@gmail.com" userId="9c63c8864391b262" providerId="LiveId" clId="{E7D19CA0-44CA-4682-BF15-BDE991C13DC0}" dt="2021-12-12T21:00:59.470" v="772" actId="14100"/>
          <ac:picMkLst>
            <pc:docMk/>
            <pc:sldMk cId="3519877144" sldId="283"/>
            <ac:picMk id="4" creationId="{01C13CB3-5FE0-43E7-B624-F7617FF68C93}"/>
          </ac:picMkLst>
        </pc:picChg>
      </pc:sldChg>
      <pc:sldChg chg="addSp delSp modSp add mod">
        <pc:chgData name="dgoda85@gmail.com" userId="9c63c8864391b262" providerId="LiveId" clId="{E7D19CA0-44CA-4682-BF15-BDE991C13DC0}" dt="2021-12-12T23:22:05.967" v="795" actId="1076"/>
        <pc:sldMkLst>
          <pc:docMk/>
          <pc:sldMk cId="2852767084" sldId="284"/>
        </pc:sldMkLst>
        <pc:picChg chg="add mod">
          <ac:chgData name="dgoda85@gmail.com" userId="9c63c8864391b262" providerId="LiveId" clId="{E7D19CA0-44CA-4682-BF15-BDE991C13DC0}" dt="2021-12-12T23:22:05.967" v="795" actId="1076"/>
          <ac:picMkLst>
            <pc:docMk/>
            <pc:sldMk cId="2852767084" sldId="284"/>
            <ac:picMk id="4" creationId="{1F2BE198-B296-44FB-A76F-5570FB84F769}"/>
          </ac:picMkLst>
        </pc:picChg>
        <pc:picChg chg="del">
          <ac:chgData name="dgoda85@gmail.com" userId="9c63c8864391b262" providerId="LiveId" clId="{E7D19CA0-44CA-4682-BF15-BDE991C13DC0}" dt="2021-12-12T23:21:12.762" v="781" actId="478"/>
          <ac:picMkLst>
            <pc:docMk/>
            <pc:sldMk cId="2852767084" sldId="284"/>
            <ac:picMk id="5" creationId="{170E1966-9697-4191-8EF3-026B117B7557}"/>
          </ac:picMkLst>
        </pc:picChg>
      </pc:sldChg>
      <pc:sldChg chg="addSp modSp add mod">
        <pc:chgData name="dgoda85@gmail.com" userId="9c63c8864391b262" providerId="LiveId" clId="{E7D19CA0-44CA-4682-BF15-BDE991C13DC0}" dt="2021-12-12T23:23:00.443" v="802" actId="1076"/>
        <pc:sldMkLst>
          <pc:docMk/>
          <pc:sldMk cId="3801116376" sldId="285"/>
        </pc:sldMkLst>
        <pc:picChg chg="add mod">
          <ac:chgData name="dgoda85@gmail.com" userId="9c63c8864391b262" providerId="LiveId" clId="{E7D19CA0-44CA-4682-BF15-BDE991C13DC0}" dt="2021-12-12T23:23:00.443" v="802" actId="1076"/>
          <ac:picMkLst>
            <pc:docMk/>
            <pc:sldMk cId="3801116376" sldId="285"/>
            <ac:picMk id="4" creationId="{027AAB43-2580-4C38-8DC8-538138E48CE7}"/>
          </ac:picMkLst>
        </pc:picChg>
      </pc:sldChg>
      <pc:sldChg chg="addSp modSp add mod">
        <pc:chgData name="dgoda85@gmail.com" userId="9c63c8864391b262" providerId="LiveId" clId="{E7D19CA0-44CA-4682-BF15-BDE991C13DC0}" dt="2021-12-12T23:24:22.366" v="810" actId="1076"/>
        <pc:sldMkLst>
          <pc:docMk/>
          <pc:sldMk cId="756481312" sldId="286"/>
        </pc:sldMkLst>
        <pc:picChg chg="add mod">
          <ac:chgData name="dgoda85@gmail.com" userId="9c63c8864391b262" providerId="LiveId" clId="{E7D19CA0-44CA-4682-BF15-BDE991C13DC0}" dt="2021-12-12T23:24:22.366" v="810" actId="1076"/>
          <ac:picMkLst>
            <pc:docMk/>
            <pc:sldMk cId="756481312" sldId="286"/>
            <ac:picMk id="4" creationId="{1B19BBE3-B4D3-4BE4-B32F-5238AEAFA176}"/>
          </ac:picMkLst>
        </pc:picChg>
      </pc:sldChg>
      <pc:sldChg chg="new del">
        <pc:chgData name="dgoda85@gmail.com" userId="9c63c8864391b262" providerId="LiveId" clId="{E7D19CA0-44CA-4682-BF15-BDE991C13DC0}" dt="2021-12-12T23:21:19.368" v="784" actId="680"/>
        <pc:sldMkLst>
          <pc:docMk/>
          <pc:sldMk cId="3985959686" sldId="286"/>
        </pc:sldMkLst>
      </pc:sldChg>
      <pc:sldChg chg="add del">
        <pc:chgData name="dgoda85@gmail.com" userId="9c63c8864391b262" providerId="LiveId" clId="{E7D19CA0-44CA-4682-BF15-BDE991C13DC0}" dt="2021-12-12T23:30:28.643" v="826" actId="47"/>
        <pc:sldMkLst>
          <pc:docMk/>
          <pc:sldMk cId="2445812501" sldId="287"/>
        </pc:sldMkLst>
      </pc:sldChg>
      <pc:sldChg chg="addSp modSp add mod">
        <pc:chgData name="dgoda85@gmail.com" userId="9c63c8864391b262" providerId="LiveId" clId="{E7D19CA0-44CA-4682-BF15-BDE991C13DC0}" dt="2021-12-12T23:30:17.028" v="825" actId="1076"/>
        <pc:sldMkLst>
          <pc:docMk/>
          <pc:sldMk cId="1363422646" sldId="288"/>
        </pc:sldMkLst>
        <pc:picChg chg="add mod">
          <ac:chgData name="dgoda85@gmail.com" userId="9c63c8864391b262" providerId="LiveId" clId="{E7D19CA0-44CA-4682-BF15-BDE991C13DC0}" dt="2021-12-12T23:30:17.028" v="825" actId="1076"/>
          <ac:picMkLst>
            <pc:docMk/>
            <pc:sldMk cId="1363422646" sldId="288"/>
            <ac:picMk id="4" creationId="{FE35FD79-93B4-4332-A270-5C61CA2F8E1E}"/>
          </ac:picMkLst>
        </pc:picChg>
      </pc:sldChg>
      <pc:sldChg chg="addSp modSp add mod">
        <pc:chgData name="dgoda85@gmail.com" userId="9c63c8864391b262" providerId="LiveId" clId="{E7D19CA0-44CA-4682-BF15-BDE991C13DC0}" dt="2021-12-12T23:28:42.025" v="816" actId="1076"/>
        <pc:sldMkLst>
          <pc:docMk/>
          <pc:sldMk cId="2236750885" sldId="289"/>
        </pc:sldMkLst>
        <pc:picChg chg="add mod">
          <ac:chgData name="dgoda85@gmail.com" userId="9c63c8864391b262" providerId="LiveId" clId="{E7D19CA0-44CA-4682-BF15-BDE991C13DC0}" dt="2021-12-12T23:28:42.025" v="816" actId="1076"/>
          <ac:picMkLst>
            <pc:docMk/>
            <pc:sldMk cId="2236750885" sldId="289"/>
            <ac:picMk id="4" creationId="{0E8B4875-EDF5-44E2-AB43-8898B3DBA488}"/>
          </ac:picMkLst>
        </pc:picChg>
      </pc:sldChg>
      <pc:sldMasterChg chg="delSldLayout modSldLayout">
        <pc:chgData name="dgoda85@gmail.com" userId="9c63c8864391b262" providerId="LiveId" clId="{E7D19CA0-44CA-4682-BF15-BDE991C13DC0}" dt="2021-12-12T20:39:26.422" v="539" actId="47"/>
        <pc:sldMasterMkLst>
          <pc:docMk/>
          <pc:sldMasterMk cId="0" sldId="2147483659"/>
        </pc:sldMasterMkLst>
        <pc:sldLayoutChg chg="setBg">
          <pc:chgData name="dgoda85@gmail.com" userId="9c63c8864391b262" providerId="LiveId" clId="{E7D19CA0-44CA-4682-BF15-BDE991C13DC0}" dt="2021-12-12T20:18:53.823" v="341"/>
          <pc:sldLayoutMkLst>
            <pc:docMk/>
            <pc:sldMasterMk cId="0" sldId="2147483659"/>
            <pc:sldLayoutMk cId="0" sldId="2147483648"/>
          </pc:sldLayoutMkLst>
        </pc:sldLayoutChg>
        <pc:sldLayoutChg chg="setBg">
          <pc:chgData name="dgoda85@gmail.com" userId="9c63c8864391b262" providerId="LiveId" clId="{E7D19CA0-44CA-4682-BF15-BDE991C13DC0}" dt="2021-12-12T20:18:53.823" v="341"/>
          <pc:sldLayoutMkLst>
            <pc:docMk/>
            <pc:sldMasterMk cId="0" sldId="2147483659"/>
            <pc:sldLayoutMk cId="0" sldId="2147483649"/>
          </pc:sldLayoutMkLst>
        </pc:sldLayoutChg>
        <pc:sldLayoutChg chg="del">
          <pc:chgData name="dgoda85@gmail.com" userId="9c63c8864391b262" providerId="LiveId" clId="{E7D19CA0-44CA-4682-BF15-BDE991C13DC0}" dt="2021-12-12T20:39:26.422" v="539" actId="47"/>
          <pc:sldLayoutMkLst>
            <pc:docMk/>
            <pc:sldMasterMk cId="0" sldId="2147483659"/>
            <pc:sldLayoutMk cId="0" sldId="2147483650"/>
          </pc:sldLayoutMkLst>
        </pc:sldLayoutChg>
        <pc:sldLayoutChg chg="setBg">
          <pc:chgData name="dgoda85@gmail.com" userId="9c63c8864391b262" providerId="LiveId" clId="{E7D19CA0-44CA-4682-BF15-BDE991C13DC0}" dt="2021-12-12T20:18:53.823" v="341"/>
          <pc:sldLayoutMkLst>
            <pc:docMk/>
            <pc:sldMasterMk cId="0" sldId="2147483659"/>
            <pc:sldLayoutMk cId="0" sldId="2147483654"/>
          </pc:sldLayoutMkLst>
        </pc:sldLayoutChg>
        <pc:sldLayoutChg chg="del">
          <pc:chgData name="dgoda85@gmail.com" userId="9c63c8864391b262" providerId="LiveId" clId="{E7D19CA0-44CA-4682-BF15-BDE991C13DC0}" dt="2021-12-12T20:21:36.248" v="364" actId="47"/>
          <pc:sldLayoutMkLst>
            <pc:docMk/>
            <pc:sldMasterMk cId="0" sldId="2147483659"/>
            <pc:sldLayoutMk cId="0" sldId="2147483655"/>
          </pc:sldLayoutMkLst>
        </pc:sldLayoutChg>
        <pc:sldLayoutChg chg="setBg">
          <pc:chgData name="dgoda85@gmail.com" userId="9c63c8864391b262" providerId="LiveId" clId="{E7D19CA0-44CA-4682-BF15-BDE991C13DC0}" dt="2021-12-12T20:18:53.823" v="341"/>
          <pc:sldLayoutMkLst>
            <pc:docMk/>
            <pc:sldMasterMk cId="0" sldId="2147483659"/>
            <pc:sldLayoutMk cId="0"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5d9bcb42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5d9bcb42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c1fca68e4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c1fca68e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c1fca68e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c1fca68e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c1fca68e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c1fca68e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732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c1fca68e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c1fca68e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522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c1fca68e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c1fca68e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206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c1fca68e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c1fca68e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392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c1fca68e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c1fca68e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11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c1fca68e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c1fca68e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769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33"/>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subTitle" idx="1"/>
          </p:nvPr>
        </p:nvSpPr>
        <p:spPr>
          <a:xfrm>
            <a:off x="444150" y="3076950"/>
            <a:ext cx="8520600" cy="1987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lang="en" sz="1400" dirty="0">
              <a:solidFill>
                <a:srgbClr val="FFFFFF"/>
              </a:solidFill>
              <a:latin typeface="Poppins" panose="00000500000000000000" pitchFamily="2" charset="0"/>
              <a:cs typeface="Poppins" panose="00000500000000000000" pitchFamily="2" charset="0"/>
            </a:endParaRPr>
          </a:p>
          <a:p>
            <a:pPr marL="0" lvl="0" indent="0" algn="r" rtl="0">
              <a:spcBef>
                <a:spcPts val="0"/>
              </a:spcBef>
              <a:spcAft>
                <a:spcPts val="0"/>
              </a:spcAft>
              <a:buNone/>
            </a:pPr>
            <a:r>
              <a:rPr lang="en" sz="1400" dirty="0">
                <a:solidFill>
                  <a:schemeClr val="tx1"/>
                </a:solidFill>
                <a:latin typeface="Poppins" panose="00000500000000000000" pitchFamily="2" charset="0"/>
                <a:cs typeface="Poppins" panose="00000500000000000000" pitchFamily="2" charset="0"/>
              </a:rPr>
              <a:t>Team</a:t>
            </a:r>
            <a:endParaRPr sz="1400" dirty="0">
              <a:solidFill>
                <a:schemeClr val="tx1"/>
              </a:solidFill>
              <a:latin typeface="Poppins" panose="00000500000000000000" pitchFamily="2" charset="0"/>
              <a:cs typeface="Poppins" panose="00000500000000000000" pitchFamily="2" charset="0"/>
            </a:endParaRPr>
          </a:p>
          <a:p>
            <a:pPr marL="0" lvl="0" indent="0" algn="r" rtl="0">
              <a:spcBef>
                <a:spcPts val="0"/>
              </a:spcBef>
              <a:spcAft>
                <a:spcPts val="0"/>
              </a:spcAft>
              <a:buNone/>
            </a:pPr>
            <a:r>
              <a:rPr lang="en" sz="1400" b="1" dirty="0">
                <a:solidFill>
                  <a:schemeClr val="tx1"/>
                </a:solidFill>
                <a:latin typeface="Poppins" panose="00000500000000000000" pitchFamily="2" charset="0"/>
                <a:cs typeface="Poppins" panose="00000500000000000000" pitchFamily="2" charset="0"/>
              </a:rPr>
              <a:t>Binge Code</a:t>
            </a:r>
            <a:endParaRPr sz="1400" b="1" dirty="0">
              <a:solidFill>
                <a:schemeClr val="tx1"/>
              </a:solidFill>
              <a:latin typeface="Poppins" panose="00000500000000000000" pitchFamily="2" charset="0"/>
              <a:cs typeface="Poppins" panose="00000500000000000000" pitchFamily="2" charset="0"/>
            </a:endParaRPr>
          </a:p>
          <a:p>
            <a:pPr marL="0" lvl="0" indent="0" algn="r" rtl="0">
              <a:spcBef>
                <a:spcPts val="0"/>
              </a:spcBef>
              <a:spcAft>
                <a:spcPts val="0"/>
              </a:spcAft>
              <a:buNone/>
            </a:pPr>
            <a:endParaRPr lang="en-US" sz="1400" b="1" dirty="0">
              <a:solidFill>
                <a:schemeClr val="tx1"/>
              </a:solidFill>
              <a:latin typeface="Poppins" panose="00000500000000000000" pitchFamily="2" charset="0"/>
              <a:cs typeface="Poppins" panose="00000500000000000000" pitchFamily="2" charset="0"/>
            </a:endParaRPr>
          </a:p>
          <a:p>
            <a:pPr marL="0" lvl="0" indent="0" algn="r" rtl="0">
              <a:spcBef>
                <a:spcPts val="0"/>
              </a:spcBef>
              <a:spcAft>
                <a:spcPts val="0"/>
              </a:spcAft>
              <a:buNone/>
            </a:pPr>
            <a:r>
              <a:rPr lang="en-US" sz="1400" dirty="0">
                <a:solidFill>
                  <a:schemeClr val="tx1"/>
                </a:solidFill>
                <a:latin typeface="Poppins" panose="00000500000000000000" pitchFamily="2" charset="0"/>
                <a:cs typeface="Poppins" panose="00000500000000000000" pitchFamily="2" charset="0"/>
              </a:rPr>
              <a:t>Team Members</a:t>
            </a:r>
            <a:br>
              <a:rPr lang="en-US" sz="1400" b="1" dirty="0">
                <a:solidFill>
                  <a:schemeClr val="tx1"/>
                </a:solidFill>
                <a:latin typeface="Poppins" panose="00000500000000000000" pitchFamily="2" charset="0"/>
                <a:cs typeface="Poppins" panose="00000500000000000000" pitchFamily="2" charset="0"/>
              </a:rPr>
            </a:br>
            <a:r>
              <a:rPr lang="en-US" sz="1400" b="1" dirty="0">
                <a:solidFill>
                  <a:schemeClr val="tx1"/>
                </a:solidFill>
                <a:latin typeface="Poppins" panose="00000500000000000000" pitchFamily="2" charset="0"/>
                <a:cs typeface="Poppins" panose="00000500000000000000" pitchFamily="2" charset="0"/>
              </a:rPr>
              <a:t>Akshata Nanjappa</a:t>
            </a:r>
          </a:p>
          <a:p>
            <a:pPr marL="0" lvl="0" indent="0" algn="r" rtl="0">
              <a:spcBef>
                <a:spcPts val="0"/>
              </a:spcBef>
              <a:spcAft>
                <a:spcPts val="0"/>
              </a:spcAft>
              <a:buNone/>
            </a:pPr>
            <a:r>
              <a:rPr lang="en-US" sz="1400" b="1" dirty="0">
                <a:solidFill>
                  <a:schemeClr val="tx1"/>
                </a:solidFill>
                <a:latin typeface="Poppins" panose="00000500000000000000" pitchFamily="2" charset="0"/>
                <a:cs typeface="Poppins" panose="00000500000000000000" pitchFamily="2" charset="0"/>
              </a:rPr>
              <a:t>Drishti Goda</a:t>
            </a:r>
            <a:br>
              <a:rPr lang="en-US" sz="1400" b="1" dirty="0">
                <a:solidFill>
                  <a:schemeClr val="tx1"/>
                </a:solidFill>
                <a:latin typeface="Poppins" panose="00000500000000000000" pitchFamily="2" charset="0"/>
                <a:cs typeface="Poppins" panose="00000500000000000000" pitchFamily="2" charset="0"/>
              </a:rPr>
            </a:br>
            <a:r>
              <a:rPr lang="en-US" sz="1400" b="1" dirty="0">
                <a:solidFill>
                  <a:schemeClr val="tx1"/>
                </a:solidFill>
                <a:latin typeface="Poppins" panose="00000500000000000000" pitchFamily="2" charset="0"/>
                <a:cs typeface="Poppins" panose="00000500000000000000" pitchFamily="2" charset="0"/>
              </a:rPr>
              <a:t>Shivangee Nagar</a:t>
            </a:r>
          </a:p>
        </p:txBody>
      </p:sp>
      <p:sp>
        <p:nvSpPr>
          <p:cNvPr id="66" name="Google Shape;66;p13"/>
          <p:cNvSpPr txBox="1"/>
          <p:nvPr/>
        </p:nvSpPr>
        <p:spPr>
          <a:xfrm>
            <a:off x="234425" y="1401703"/>
            <a:ext cx="5060400" cy="5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Poppins" panose="00000500000000000000" pitchFamily="2" charset="0"/>
                <a:ea typeface="Roboto"/>
                <a:cs typeface="Poppins" panose="00000500000000000000" pitchFamily="2" charset="0"/>
                <a:sym typeface="Roboto"/>
              </a:rPr>
              <a:t>INFO 5100 </a:t>
            </a:r>
            <a:endParaRPr b="1" dirty="0">
              <a:latin typeface="Poppins" panose="00000500000000000000" pitchFamily="2" charset="0"/>
              <a:ea typeface="Roboto"/>
              <a:cs typeface="Poppins" panose="00000500000000000000" pitchFamily="2" charset="0"/>
              <a:sym typeface="Roboto"/>
            </a:endParaRPr>
          </a:p>
          <a:p>
            <a:pPr marL="0" lvl="0" indent="0" algn="l" rtl="0">
              <a:spcBef>
                <a:spcPts val="0"/>
              </a:spcBef>
              <a:spcAft>
                <a:spcPts val="0"/>
              </a:spcAft>
              <a:buNone/>
            </a:pPr>
            <a:r>
              <a:rPr lang="en" dirty="0">
                <a:latin typeface="Poppins" panose="00000500000000000000" pitchFamily="2" charset="0"/>
                <a:ea typeface="Roboto"/>
                <a:cs typeface="Poppins" panose="00000500000000000000" pitchFamily="2" charset="0"/>
                <a:sym typeface="Roboto"/>
              </a:rPr>
              <a:t>Application Engineering &amp; Development</a:t>
            </a:r>
            <a:endParaRPr dirty="0">
              <a:latin typeface="Poppins" panose="00000500000000000000" pitchFamily="2" charset="0"/>
              <a:ea typeface="Roboto"/>
              <a:cs typeface="Poppins" panose="00000500000000000000" pitchFamily="2" charset="0"/>
              <a:sym typeface="Roboto"/>
            </a:endParaRPr>
          </a:p>
        </p:txBody>
      </p:sp>
      <p:sp>
        <p:nvSpPr>
          <p:cNvPr id="4" name="TextBox 3">
            <a:extLst>
              <a:ext uri="{FF2B5EF4-FFF2-40B4-BE49-F238E27FC236}">
                <a16:creationId xmlns:a16="http://schemas.microsoft.com/office/drawing/2014/main" id="{6A0F8CC8-FB16-493C-9310-921EE37A834E}"/>
              </a:ext>
            </a:extLst>
          </p:cNvPr>
          <p:cNvSpPr txBox="1"/>
          <p:nvPr/>
        </p:nvSpPr>
        <p:spPr>
          <a:xfrm>
            <a:off x="234425" y="425827"/>
            <a:ext cx="6108318" cy="923330"/>
          </a:xfrm>
          <a:prstGeom prst="rect">
            <a:avLst/>
          </a:prstGeom>
          <a:noFill/>
        </p:spPr>
        <p:txBody>
          <a:bodyPr wrap="square" rtlCol="0">
            <a:spAutoFit/>
          </a:bodyPr>
          <a:lstStyle/>
          <a:p>
            <a:r>
              <a:rPr lang="en-US" sz="5400" b="1" dirty="0">
                <a:solidFill>
                  <a:srgbClr val="FFCC33"/>
                </a:solidFill>
                <a:highlight>
                  <a:srgbClr val="000000"/>
                </a:highlight>
                <a:latin typeface="Poppins" panose="00000500000000000000" pitchFamily="2" charset="0"/>
                <a:cs typeface="Poppins" panose="00000500000000000000" pitchFamily="2" charset="0"/>
              </a:rPr>
              <a:t> G O   A R M Y </a:t>
            </a:r>
            <a:r>
              <a:rPr lang="en-US" sz="5400" b="1" dirty="0">
                <a:highlight>
                  <a:srgbClr val="000000"/>
                </a:highlight>
                <a:latin typeface="Poppins" panose="00000500000000000000" pitchFamily="2" charset="0"/>
                <a:cs typeface="Poppins" panose="00000500000000000000" pitchFamily="2"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 name="Title 2">
            <a:extLst>
              <a:ext uri="{FF2B5EF4-FFF2-40B4-BE49-F238E27FC236}">
                <a16:creationId xmlns:a16="http://schemas.microsoft.com/office/drawing/2014/main" id="{0EA8CC56-35EE-4635-AE33-B12B0C34591D}"/>
              </a:ext>
            </a:extLst>
          </p:cNvPr>
          <p:cNvSpPr>
            <a:spLocks noGrp="1"/>
          </p:cNvSpPr>
          <p:nvPr>
            <p:ph type="title"/>
          </p:nvPr>
        </p:nvSpPr>
        <p:spPr>
          <a:xfrm>
            <a:off x="0" y="0"/>
            <a:ext cx="9144000" cy="1267326"/>
          </a:xfrm>
          <a:solidFill>
            <a:srgbClr val="000000"/>
          </a:solidFill>
        </p:spPr>
        <p:txBody>
          <a:bodyPr/>
          <a:lstStyle/>
          <a:p>
            <a:br>
              <a:rPr lang="en-US" b="1" dirty="0">
                <a:solidFill>
                  <a:srgbClr val="FFCC33"/>
                </a:solidFill>
                <a:latin typeface="Poppins" panose="00000500000000000000" pitchFamily="2" charset="0"/>
                <a:cs typeface="Poppins" panose="00000500000000000000" pitchFamily="2" charset="0"/>
              </a:rPr>
            </a:br>
            <a:r>
              <a:rPr lang="en-US" b="1" dirty="0">
                <a:solidFill>
                  <a:srgbClr val="FFCC33"/>
                </a:solidFill>
                <a:latin typeface="Poppins" panose="00000500000000000000" pitchFamily="2" charset="0"/>
                <a:cs typeface="Poppins" panose="00000500000000000000" pitchFamily="2" charset="0"/>
              </a:rPr>
              <a:t>   Screenshots</a:t>
            </a:r>
          </a:p>
        </p:txBody>
      </p:sp>
      <p:pic>
        <p:nvPicPr>
          <p:cNvPr id="28" name="Picture 27" descr="Logo&#10;&#10;Description automatically generated">
            <a:extLst>
              <a:ext uri="{FF2B5EF4-FFF2-40B4-BE49-F238E27FC236}">
                <a16:creationId xmlns:a16="http://schemas.microsoft.com/office/drawing/2014/main" id="{0FEC80EF-F825-49C1-9934-D5B5EF4C5DB8}"/>
              </a:ext>
            </a:extLst>
          </p:cNvPr>
          <p:cNvPicPr>
            <a:picLocks noChangeAspect="1"/>
          </p:cNvPicPr>
          <p:nvPr/>
        </p:nvPicPr>
        <p:blipFill>
          <a:blip r:embed="rId3"/>
          <a:stretch>
            <a:fillRect/>
          </a:stretch>
        </p:blipFill>
        <p:spPr>
          <a:xfrm>
            <a:off x="7489564" y="4174768"/>
            <a:ext cx="1505920" cy="849103"/>
          </a:xfrm>
          <a:prstGeom prst="flowChartConnector">
            <a:avLst/>
          </a:prstGeom>
        </p:spPr>
      </p:pic>
      <p:pic>
        <p:nvPicPr>
          <p:cNvPr id="4" name="Picture 3" descr="Graphical user interface, application&#10;&#10;Description automatically generated">
            <a:extLst>
              <a:ext uri="{FF2B5EF4-FFF2-40B4-BE49-F238E27FC236}">
                <a16:creationId xmlns:a16="http://schemas.microsoft.com/office/drawing/2014/main" id="{027AAB43-2580-4C38-8DC8-538138E48CE7}"/>
              </a:ext>
            </a:extLst>
          </p:cNvPr>
          <p:cNvPicPr>
            <a:picLocks noChangeAspect="1"/>
          </p:cNvPicPr>
          <p:nvPr/>
        </p:nvPicPr>
        <p:blipFill>
          <a:blip r:embed="rId4"/>
          <a:stretch>
            <a:fillRect/>
          </a:stretch>
        </p:blipFill>
        <p:spPr>
          <a:xfrm>
            <a:off x="352926" y="1394240"/>
            <a:ext cx="7066547" cy="3562865"/>
          </a:xfrm>
          <a:prstGeom prst="rect">
            <a:avLst/>
          </a:prstGeom>
        </p:spPr>
      </p:pic>
    </p:spTree>
    <p:extLst>
      <p:ext uri="{BB962C8B-B14F-4D97-AF65-F5344CB8AC3E}">
        <p14:creationId xmlns:p14="http://schemas.microsoft.com/office/powerpoint/2010/main" val="380111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 name="Title 2">
            <a:extLst>
              <a:ext uri="{FF2B5EF4-FFF2-40B4-BE49-F238E27FC236}">
                <a16:creationId xmlns:a16="http://schemas.microsoft.com/office/drawing/2014/main" id="{0EA8CC56-35EE-4635-AE33-B12B0C34591D}"/>
              </a:ext>
            </a:extLst>
          </p:cNvPr>
          <p:cNvSpPr>
            <a:spLocks noGrp="1"/>
          </p:cNvSpPr>
          <p:nvPr>
            <p:ph type="title"/>
          </p:nvPr>
        </p:nvSpPr>
        <p:spPr>
          <a:xfrm>
            <a:off x="0" y="0"/>
            <a:ext cx="9144000" cy="1267326"/>
          </a:xfrm>
          <a:solidFill>
            <a:srgbClr val="000000"/>
          </a:solidFill>
        </p:spPr>
        <p:txBody>
          <a:bodyPr/>
          <a:lstStyle/>
          <a:p>
            <a:br>
              <a:rPr lang="en-US" b="1" dirty="0">
                <a:solidFill>
                  <a:srgbClr val="FFCC33"/>
                </a:solidFill>
                <a:latin typeface="Poppins" panose="00000500000000000000" pitchFamily="2" charset="0"/>
                <a:cs typeface="Poppins" panose="00000500000000000000" pitchFamily="2" charset="0"/>
              </a:rPr>
            </a:br>
            <a:r>
              <a:rPr lang="en-US" b="1" dirty="0">
                <a:solidFill>
                  <a:srgbClr val="FFCC33"/>
                </a:solidFill>
                <a:latin typeface="Poppins" panose="00000500000000000000" pitchFamily="2" charset="0"/>
                <a:cs typeface="Poppins" panose="00000500000000000000" pitchFamily="2" charset="0"/>
              </a:rPr>
              <a:t>   Screenshots</a:t>
            </a:r>
          </a:p>
        </p:txBody>
      </p:sp>
      <p:pic>
        <p:nvPicPr>
          <p:cNvPr id="28" name="Picture 27" descr="Logo&#10;&#10;Description automatically generated">
            <a:extLst>
              <a:ext uri="{FF2B5EF4-FFF2-40B4-BE49-F238E27FC236}">
                <a16:creationId xmlns:a16="http://schemas.microsoft.com/office/drawing/2014/main" id="{0FEC80EF-F825-49C1-9934-D5B5EF4C5DB8}"/>
              </a:ext>
            </a:extLst>
          </p:cNvPr>
          <p:cNvPicPr>
            <a:picLocks noChangeAspect="1"/>
          </p:cNvPicPr>
          <p:nvPr/>
        </p:nvPicPr>
        <p:blipFill>
          <a:blip r:embed="rId3"/>
          <a:stretch>
            <a:fillRect/>
          </a:stretch>
        </p:blipFill>
        <p:spPr>
          <a:xfrm>
            <a:off x="7489564" y="4174768"/>
            <a:ext cx="1505920" cy="849103"/>
          </a:xfrm>
          <a:prstGeom prst="flowChartConnector">
            <a:avLst/>
          </a:prstGeom>
        </p:spPr>
      </p:pic>
      <p:pic>
        <p:nvPicPr>
          <p:cNvPr id="4" name="Picture 3" descr="Graphical user interface, timeline&#10;&#10;Description automatically generated">
            <a:extLst>
              <a:ext uri="{FF2B5EF4-FFF2-40B4-BE49-F238E27FC236}">
                <a16:creationId xmlns:a16="http://schemas.microsoft.com/office/drawing/2014/main" id="{1B19BBE3-B4D3-4BE4-B32F-5238AEAFA176}"/>
              </a:ext>
            </a:extLst>
          </p:cNvPr>
          <p:cNvPicPr>
            <a:picLocks noChangeAspect="1"/>
          </p:cNvPicPr>
          <p:nvPr/>
        </p:nvPicPr>
        <p:blipFill>
          <a:blip r:embed="rId4"/>
          <a:stretch>
            <a:fillRect/>
          </a:stretch>
        </p:blipFill>
        <p:spPr>
          <a:xfrm>
            <a:off x="964063" y="1335038"/>
            <a:ext cx="6118527" cy="3688833"/>
          </a:xfrm>
          <a:prstGeom prst="rect">
            <a:avLst/>
          </a:prstGeom>
        </p:spPr>
      </p:pic>
    </p:spTree>
    <p:extLst>
      <p:ext uri="{BB962C8B-B14F-4D97-AF65-F5344CB8AC3E}">
        <p14:creationId xmlns:p14="http://schemas.microsoft.com/office/powerpoint/2010/main" val="75648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 name="Title 2">
            <a:extLst>
              <a:ext uri="{FF2B5EF4-FFF2-40B4-BE49-F238E27FC236}">
                <a16:creationId xmlns:a16="http://schemas.microsoft.com/office/drawing/2014/main" id="{0EA8CC56-35EE-4635-AE33-B12B0C34591D}"/>
              </a:ext>
            </a:extLst>
          </p:cNvPr>
          <p:cNvSpPr>
            <a:spLocks noGrp="1"/>
          </p:cNvSpPr>
          <p:nvPr>
            <p:ph type="title"/>
          </p:nvPr>
        </p:nvSpPr>
        <p:spPr>
          <a:xfrm>
            <a:off x="0" y="0"/>
            <a:ext cx="9144000" cy="1267326"/>
          </a:xfrm>
          <a:solidFill>
            <a:srgbClr val="000000"/>
          </a:solidFill>
        </p:spPr>
        <p:txBody>
          <a:bodyPr/>
          <a:lstStyle/>
          <a:p>
            <a:br>
              <a:rPr lang="en-US" b="1" dirty="0">
                <a:solidFill>
                  <a:srgbClr val="FFCC33"/>
                </a:solidFill>
                <a:latin typeface="Poppins" panose="00000500000000000000" pitchFamily="2" charset="0"/>
                <a:cs typeface="Poppins" panose="00000500000000000000" pitchFamily="2" charset="0"/>
              </a:rPr>
            </a:br>
            <a:r>
              <a:rPr lang="en-US" b="1" dirty="0">
                <a:solidFill>
                  <a:srgbClr val="FFCC33"/>
                </a:solidFill>
                <a:latin typeface="Poppins" panose="00000500000000000000" pitchFamily="2" charset="0"/>
                <a:cs typeface="Poppins" panose="00000500000000000000" pitchFamily="2" charset="0"/>
              </a:rPr>
              <a:t>   Screenshots</a:t>
            </a:r>
          </a:p>
        </p:txBody>
      </p:sp>
      <p:pic>
        <p:nvPicPr>
          <p:cNvPr id="28" name="Picture 27" descr="Logo&#10;&#10;Description automatically generated">
            <a:extLst>
              <a:ext uri="{FF2B5EF4-FFF2-40B4-BE49-F238E27FC236}">
                <a16:creationId xmlns:a16="http://schemas.microsoft.com/office/drawing/2014/main" id="{0FEC80EF-F825-49C1-9934-D5B5EF4C5DB8}"/>
              </a:ext>
            </a:extLst>
          </p:cNvPr>
          <p:cNvPicPr>
            <a:picLocks noChangeAspect="1"/>
          </p:cNvPicPr>
          <p:nvPr/>
        </p:nvPicPr>
        <p:blipFill>
          <a:blip r:embed="rId3"/>
          <a:stretch>
            <a:fillRect/>
          </a:stretch>
        </p:blipFill>
        <p:spPr>
          <a:xfrm>
            <a:off x="7489564" y="4174768"/>
            <a:ext cx="1505920" cy="849103"/>
          </a:xfrm>
          <a:prstGeom prst="flowChartConnector">
            <a:avLst/>
          </a:prstGeom>
        </p:spPr>
      </p:pic>
      <p:pic>
        <p:nvPicPr>
          <p:cNvPr id="4" name="Picture 3" descr="Graphical user interface, application&#10;&#10;Description automatically generated">
            <a:extLst>
              <a:ext uri="{FF2B5EF4-FFF2-40B4-BE49-F238E27FC236}">
                <a16:creationId xmlns:a16="http://schemas.microsoft.com/office/drawing/2014/main" id="{FE35FD79-93B4-4332-A270-5C61CA2F8E1E}"/>
              </a:ext>
            </a:extLst>
          </p:cNvPr>
          <p:cNvPicPr>
            <a:picLocks noChangeAspect="1"/>
          </p:cNvPicPr>
          <p:nvPr/>
        </p:nvPicPr>
        <p:blipFill>
          <a:blip r:embed="rId4"/>
          <a:stretch>
            <a:fillRect/>
          </a:stretch>
        </p:blipFill>
        <p:spPr>
          <a:xfrm>
            <a:off x="988982" y="1285995"/>
            <a:ext cx="6221945" cy="3737876"/>
          </a:xfrm>
          <a:prstGeom prst="rect">
            <a:avLst/>
          </a:prstGeom>
        </p:spPr>
      </p:pic>
    </p:spTree>
    <p:extLst>
      <p:ext uri="{BB962C8B-B14F-4D97-AF65-F5344CB8AC3E}">
        <p14:creationId xmlns:p14="http://schemas.microsoft.com/office/powerpoint/2010/main" val="136342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 name="Title 2">
            <a:extLst>
              <a:ext uri="{FF2B5EF4-FFF2-40B4-BE49-F238E27FC236}">
                <a16:creationId xmlns:a16="http://schemas.microsoft.com/office/drawing/2014/main" id="{0EA8CC56-35EE-4635-AE33-B12B0C34591D}"/>
              </a:ext>
            </a:extLst>
          </p:cNvPr>
          <p:cNvSpPr>
            <a:spLocks noGrp="1"/>
          </p:cNvSpPr>
          <p:nvPr>
            <p:ph type="title"/>
          </p:nvPr>
        </p:nvSpPr>
        <p:spPr>
          <a:xfrm>
            <a:off x="0" y="0"/>
            <a:ext cx="9144000" cy="1267326"/>
          </a:xfrm>
          <a:solidFill>
            <a:srgbClr val="000000"/>
          </a:solidFill>
        </p:spPr>
        <p:txBody>
          <a:bodyPr/>
          <a:lstStyle/>
          <a:p>
            <a:br>
              <a:rPr lang="en-US" b="1" dirty="0">
                <a:solidFill>
                  <a:srgbClr val="FFCC33"/>
                </a:solidFill>
                <a:latin typeface="Poppins" panose="00000500000000000000" pitchFamily="2" charset="0"/>
                <a:cs typeface="Poppins" panose="00000500000000000000" pitchFamily="2" charset="0"/>
              </a:rPr>
            </a:br>
            <a:r>
              <a:rPr lang="en-US" b="1" dirty="0">
                <a:solidFill>
                  <a:srgbClr val="FFCC33"/>
                </a:solidFill>
                <a:latin typeface="Poppins" panose="00000500000000000000" pitchFamily="2" charset="0"/>
                <a:cs typeface="Poppins" panose="00000500000000000000" pitchFamily="2" charset="0"/>
              </a:rPr>
              <a:t>   Screenshots</a:t>
            </a:r>
          </a:p>
        </p:txBody>
      </p:sp>
      <p:pic>
        <p:nvPicPr>
          <p:cNvPr id="28" name="Picture 27" descr="Logo&#10;&#10;Description automatically generated">
            <a:extLst>
              <a:ext uri="{FF2B5EF4-FFF2-40B4-BE49-F238E27FC236}">
                <a16:creationId xmlns:a16="http://schemas.microsoft.com/office/drawing/2014/main" id="{0FEC80EF-F825-49C1-9934-D5B5EF4C5DB8}"/>
              </a:ext>
            </a:extLst>
          </p:cNvPr>
          <p:cNvPicPr>
            <a:picLocks noChangeAspect="1"/>
          </p:cNvPicPr>
          <p:nvPr/>
        </p:nvPicPr>
        <p:blipFill>
          <a:blip r:embed="rId3"/>
          <a:stretch>
            <a:fillRect/>
          </a:stretch>
        </p:blipFill>
        <p:spPr>
          <a:xfrm>
            <a:off x="7489564" y="4174768"/>
            <a:ext cx="1505920" cy="849103"/>
          </a:xfrm>
          <a:prstGeom prst="flowChartConnector">
            <a:avLst/>
          </a:prstGeom>
        </p:spPr>
      </p:pic>
      <p:pic>
        <p:nvPicPr>
          <p:cNvPr id="4" name="Picture 3">
            <a:extLst>
              <a:ext uri="{FF2B5EF4-FFF2-40B4-BE49-F238E27FC236}">
                <a16:creationId xmlns:a16="http://schemas.microsoft.com/office/drawing/2014/main" id="{0E8B4875-EDF5-44E2-AB43-8898B3DBA488}"/>
              </a:ext>
            </a:extLst>
          </p:cNvPr>
          <p:cNvPicPr>
            <a:picLocks noChangeAspect="1"/>
          </p:cNvPicPr>
          <p:nvPr/>
        </p:nvPicPr>
        <p:blipFill>
          <a:blip r:embed="rId4"/>
          <a:stretch>
            <a:fillRect/>
          </a:stretch>
        </p:blipFill>
        <p:spPr>
          <a:xfrm>
            <a:off x="640482" y="1338325"/>
            <a:ext cx="6361897" cy="3741693"/>
          </a:xfrm>
          <a:prstGeom prst="rect">
            <a:avLst/>
          </a:prstGeom>
        </p:spPr>
      </p:pic>
    </p:spTree>
    <p:extLst>
      <p:ext uri="{BB962C8B-B14F-4D97-AF65-F5344CB8AC3E}">
        <p14:creationId xmlns:p14="http://schemas.microsoft.com/office/powerpoint/2010/main" val="2236750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title"/>
          </p:nvPr>
        </p:nvSpPr>
        <p:spPr>
          <a:xfrm>
            <a:off x="0" y="0"/>
            <a:ext cx="9144000" cy="1307432"/>
          </a:xfrm>
          <a:prstGeom prst="rect">
            <a:avLst/>
          </a:prstGeom>
          <a:solidFill>
            <a:srgbClr val="FFCC33"/>
          </a:solidFill>
        </p:spPr>
        <p:txBody>
          <a:bodyPr spcFirstLastPara="1" wrap="square" lIns="91425" tIns="91425" rIns="91425" bIns="91425" anchor="t" anchorCtr="0">
            <a:noAutofit/>
          </a:bodyPr>
          <a:lstStyle/>
          <a:p>
            <a:pPr marL="0" lvl="0" indent="0" algn="ctr" rtl="0">
              <a:spcBef>
                <a:spcPts val="0"/>
              </a:spcBef>
              <a:spcAft>
                <a:spcPts val="0"/>
              </a:spcAft>
              <a:buNone/>
            </a:pPr>
            <a:br>
              <a:rPr lang="en" b="1" dirty="0">
                <a:solidFill>
                  <a:srgbClr val="000000"/>
                </a:solidFill>
                <a:latin typeface="Poppins" panose="00000500000000000000" pitchFamily="2" charset="0"/>
                <a:cs typeface="Poppins" panose="00000500000000000000" pitchFamily="2" charset="0"/>
              </a:rPr>
            </a:br>
            <a:r>
              <a:rPr lang="en" b="1" dirty="0">
                <a:solidFill>
                  <a:srgbClr val="000000"/>
                </a:solidFill>
                <a:latin typeface="Poppins" panose="00000500000000000000" pitchFamily="2" charset="0"/>
                <a:cs typeface="Poppins" panose="00000500000000000000" pitchFamily="2" charset="0"/>
              </a:rPr>
              <a:t>Thank you!</a:t>
            </a:r>
            <a:endParaRPr b="1" dirty="0">
              <a:solidFill>
                <a:srgbClr val="000000"/>
              </a:solidFill>
              <a:latin typeface="Poppins" panose="00000500000000000000" pitchFamily="2" charset="0"/>
              <a:cs typeface="Poppins" panose="00000500000000000000" pitchFamily="2" charset="0"/>
            </a:endParaRPr>
          </a:p>
        </p:txBody>
      </p:sp>
      <p:pic>
        <p:nvPicPr>
          <p:cNvPr id="260" name="Google Shape;260;p35"/>
          <p:cNvPicPr preferRelativeResize="0"/>
          <p:nvPr/>
        </p:nvPicPr>
        <p:blipFill>
          <a:blip r:embed="rId3">
            <a:alphaModFix/>
          </a:blip>
          <a:stretch>
            <a:fillRect/>
          </a:stretch>
        </p:blipFill>
        <p:spPr>
          <a:xfrm>
            <a:off x="4926950" y="2088675"/>
            <a:ext cx="2466084" cy="2416725"/>
          </a:xfrm>
          <a:prstGeom prst="rect">
            <a:avLst/>
          </a:prstGeom>
          <a:noFill/>
          <a:ln>
            <a:noFill/>
          </a:ln>
        </p:spPr>
      </p:pic>
      <p:pic>
        <p:nvPicPr>
          <p:cNvPr id="3" name="Picture 2" descr="Logo&#10;&#10;Description automatically generated">
            <a:extLst>
              <a:ext uri="{FF2B5EF4-FFF2-40B4-BE49-F238E27FC236}">
                <a16:creationId xmlns:a16="http://schemas.microsoft.com/office/drawing/2014/main" id="{AB3E41B0-0127-4175-83E1-607D66DC82BB}"/>
              </a:ext>
            </a:extLst>
          </p:cNvPr>
          <p:cNvPicPr>
            <a:picLocks noChangeAspect="1"/>
          </p:cNvPicPr>
          <p:nvPr/>
        </p:nvPicPr>
        <p:blipFill>
          <a:blip r:embed="rId4"/>
          <a:stretch>
            <a:fillRect/>
          </a:stretch>
        </p:blipFill>
        <p:spPr>
          <a:xfrm>
            <a:off x="1020348" y="2152843"/>
            <a:ext cx="3090529" cy="1742574"/>
          </a:xfrm>
          <a:prstGeom prst="flowChartConnector">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33"/>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78600" y="683450"/>
            <a:ext cx="63672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latin typeface="Poppins" panose="00000500000000000000" pitchFamily="2" charset="0"/>
                <a:cs typeface="Poppins" panose="00000500000000000000" pitchFamily="2" charset="0"/>
              </a:rPr>
              <a:t>250,000</a:t>
            </a:r>
            <a:endParaRPr dirty="0">
              <a:solidFill>
                <a:schemeClr val="tx1">
                  <a:lumMod val="50000"/>
                </a:schemeClr>
              </a:solidFill>
              <a:latin typeface="Poppins" panose="00000500000000000000" pitchFamily="2" charset="0"/>
              <a:cs typeface="Poppins" panose="00000500000000000000" pitchFamily="2" charset="0"/>
            </a:endParaRPr>
          </a:p>
        </p:txBody>
      </p:sp>
      <p:sp>
        <p:nvSpPr>
          <p:cNvPr id="73" name="Google Shape;73;p14"/>
          <p:cNvSpPr txBox="1">
            <a:spLocks noGrp="1"/>
          </p:cNvSpPr>
          <p:nvPr>
            <p:ph type="body" idx="1"/>
          </p:nvPr>
        </p:nvSpPr>
        <p:spPr>
          <a:xfrm>
            <a:off x="278600" y="1748775"/>
            <a:ext cx="5334900" cy="47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solidFill>
                  <a:schemeClr val="tx1">
                    <a:lumMod val="50000"/>
                  </a:schemeClr>
                </a:solidFill>
                <a:latin typeface="Poppins" panose="00000500000000000000" pitchFamily="2" charset="0"/>
                <a:cs typeface="Poppins" panose="00000500000000000000" pitchFamily="2" charset="0"/>
              </a:rPr>
              <a:t>Troops Leave the Military Every year</a:t>
            </a:r>
            <a:endParaRPr b="1" dirty="0">
              <a:solidFill>
                <a:schemeClr val="tx1">
                  <a:lumMod val="50000"/>
                </a:schemeClr>
              </a:solidFill>
              <a:latin typeface="Poppins" panose="00000500000000000000" pitchFamily="2" charset="0"/>
              <a:cs typeface="Poppins" panose="00000500000000000000" pitchFamily="2" charset="0"/>
            </a:endParaRPr>
          </a:p>
        </p:txBody>
      </p:sp>
      <p:sp>
        <p:nvSpPr>
          <p:cNvPr id="74" name="Google Shape;74;p14"/>
          <p:cNvSpPr txBox="1">
            <a:spLocks noGrp="1"/>
          </p:cNvSpPr>
          <p:nvPr>
            <p:ph type="title"/>
          </p:nvPr>
        </p:nvSpPr>
        <p:spPr>
          <a:xfrm>
            <a:off x="225700" y="2815175"/>
            <a:ext cx="63672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latin typeface="Poppins" panose="00000500000000000000" pitchFamily="2" charset="0"/>
                <a:cs typeface="Poppins" panose="00000500000000000000" pitchFamily="2" charset="0"/>
              </a:rPr>
              <a:t>60-80%</a:t>
            </a:r>
            <a:endParaRPr dirty="0">
              <a:solidFill>
                <a:schemeClr val="tx1">
                  <a:lumMod val="50000"/>
                </a:schemeClr>
              </a:solidFill>
              <a:latin typeface="Poppins" panose="00000500000000000000" pitchFamily="2" charset="0"/>
              <a:cs typeface="Poppins" panose="00000500000000000000" pitchFamily="2" charset="0"/>
            </a:endParaRPr>
          </a:p>
        </p:txBody>
      </p:sp>
      <p:sp>
        <p:nvSpPr>
          <p:cNvPr id="75" name="Google Shape;75;p14"/>
          <p:cNvSpPr txBox="1">
            <a:spLocks noGrp="1"/>
          </p:cNvSpPr>
          <p:nvPr>
            <p:ph type="body" idx="1"/>
          </p:nvPr>
        </p:nvSpPr>
        <p:spPr>
          <a:xfrm>
            <a:off x="278600" y="3876425"/>
            <a:ext cx="6093300" cy="47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chemeClr val="tx1">
                    <a:lumMod val="50000"/>
                  </a:schemeClr>
                </a:solidFill>
                <a:latin typeface="Poppins" panose="00000500000000000000" pitchFamily="2" charset="0"/>
                <a:cs typeface="Poppins" panose="00000500000000000000" pitchFamily="2" charset="0"/>
              </a:rPr>
              <a:t>Left the military without access to adequate higher education,  vocational training, access to adequate mental healthcare or employment</a:t>
            </a:r>
            <a:endParaRPr b="1">
              <a:solidFill>
                <a:schemeClr val="tx1">
                  <a:lumMod val="50000"/>
                </a:schemeClr>
              </a:solidFill>
              <a:latin typeface="Poppins" panose="00000500000000000000" pitchFamily="2" charset="0"/>
              <a:cs typeface="Poppins" panose="00000500000000000000" pitchFamily="2" charset="0"/>
            </a:endParaRPr>
          </a:p>
        </p:txBody>
      </p:sp>
      <p:pic>
        <p:nvPicPr>
          <p:cNvPr id="6" name="Picture 5" descr="Logo&#10;&#10;Description automatically generated">
            <a:extLst>
              <a:ext uri="{FF2B5EF4-FFF2-40B4-BE49-F238E27FC236}">
                <a16:creationId xmlns:a16="http://schemas.microsoft.com/office/drawing/2014/main" id="{89636818-02C9-457E-AA27-3F4A9B469BCA}"/>
              </a:ext>
            </a:extLst>
          </p:cNvPr>
          <p:cNvPicPr>
            <a:picLocks noChangeAspect="1"/>
          </p:cNvPicPr>
          <p:nvPr/>
        </p:nvPicPr>
        <p:blipFill>
          <a:blip r:embed="rId3"/>
          <a:stretch>
            <a:fillRect/>
          </a:stretch>
        </p:blipFill>
        <p:spPr>
          <a:xfrm>
            <a:off x="7509520" y="4090907"/>
            <a:ext cx="1505920" cy="849103"/>
          </a:xfrm>
          <a:prstGeom prst="flowChartConnector">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90BE-A622-4B35-8FD8-56617C60E763}"/>
              </a:ext>
            </a:extLst>
          </p:cNvPr>
          <p:cNvSpPr>
            <a:spLocks noGrp="1"/>
          </p:cNvSpPr>
          <p:nvPr>
            <p:ph type="title"/>
          </p:nvPr>
        </p:nvSpPr>
        <p:spPr>
          <a:xfrm>
            <a:off x="0" y="0"/>
            <a:ext cx="9144000" cy="1291389"/>
          </a:xfrm>
          <a:solidFill>
            <a:srgbClr val="FFCC33"/>
          </a:solidFill>
        </p:spPr>
        <p:txBody>
          <a:bodyPr/>
          <a:lstStyle/>
          <a:p>
            <a:br>
              <a:rPr lang="en" b="1" dirty="0">
                <a:solidFill>
                  <a:srgbClr val="000000"/>
                </a:solidFill>
                <a:latin typeface="Poppins" panose="00000500000000000000" pitchFamily="2" charset="0"/>
                <a:cs typeface="Poppins" panose="00000500000000000000" pitchFamily="2" charset="0"/>
              </a:rPr>
            </a:br>
            <a:r>
              <a:rPr lang="en" b="1" dirty="0">
                <a:solidFill>
                  <a:srgbClr val="000000"/>
                </a:solidFill>
                <a:latin typeface="Poppins" panose="00000500000000000000" pitchFamily="2" charset="0"/>
                <a:cs typeface="Poppins" panose="00000500000000000000" pitchFamily="2" charset="0"/>
              </a:rPr>
              <a:t>What does it mean to leave the Armed Forces?</a:t>
            </a:r>
            <a:endParaRPr lang="en-US" dirty="0">
              <a:solidFill>
                <a:srgbClr val="000000"/>
              </a:solidFill>
            </a:endParaRPr>
          </a:p>
        </p:txBody>
      </p:sp>
      <p:sp>
        <p:nvSpPr>
          <p:cNvPr id="6" name="TextBox 5">
            <a:extLst>
              <a:ext uri="{FF2B5EF4-FFF2-40B4-BE49-F238E27FC236}">
                <a16:creationId xmlns:a16="http://schemas.microsoft.com/office/drawing/2014/main" id="{BB9AF8BD-A228-47ED-9EE5-52A4E84B53DE}"/>
              </a:ext>
            </a:extLst>
          </p:cNvPr>
          <p:cNvSpPr txBox="1"/>
          <p:nvPr/>
        </p:nvSpPr>
        <p:spPr>
          <a:xfrm>
            <a:off x="120317" y="1435769"/>
            <a:ext cx="8789258" cy="3539430"/>
          </a:xfrm>
          <a:prstGeom prst="rect">
            <a:avLst/>
          </a:prstGeom>
          <a:noFill/>
        </p:spPr>
        <p:txBody>
          <a:bodyPr wrap="square">
            <a:spAutoFit/>
          </a:bodyPr>
          <a:lstStyle/>
          <a:p>
            <a:pPr marL="457200" lvl="0" indent="-317500" algn="just" rtl="0">
              <a:spcBef>
                <a:spcPts val="0"/>
              </a:spcBef>
              <a:spcAft>
                <a:spcPts val="0"/>
              </a:spcAft>
              <a:buSzPts val="1400"/>
              <a:buChar char="●"/>
            </a:pPr>
            <a:r>
              <a:rPr lang="en-US" sz="1400" dirty="0">
                <a:solidFill>
                  <a:srgbClr val="000000"/>
                </a:solidFill>
                <a:latin typeface="Poppins" panose="00000500000000000000" pitchFamily="2" charset="0"/>
                <a:cs typeface="Poppins" panose="00000500000000000000" pitchFamily="2" charset="0"/>
              </a:rPr>
              <a:t>Relocating, living independently for the first time</a:t>
            </a:r>
          </a:p>
          <a:p>
            <a:pPr marL="457200" lvl="0" indent="-317500" algn="just" rtl="0">
              <a:spcBef>
                <a:spcPts val="0"/>
              </a:spcBef>
              <a:spcAft>
                <a:spcPts val="0"/>
              </a:spcAft>
              <a:buSzPts val="1400"/>
              <a:buChar char="●"/>
            </a:pPr>
            <a:endParaRPr lang="en-US" sz="1400" dirty="0">
              <a:solidFill>
                <a:srgbClr val="000000"/>
              </a:solidFill>
              <a:latin typeface="Poppins" panose="00000500000000000000" pitchFamily="2" charset="0"/>
              <a:cs typeface="Poppins" panose="00000500000000000000" pitchFamily="2" charset="0"/>
            </a:endParaRPr>
          </a:p>
          <a:p>
            <a:pPr marL="457200" lvl="0" indent="-317500" algn="just" rtl="0">
              <a:spcBef>
                <a:spcPts val="0"/>
              </a:spcBef>
              <a:spcAft>
                <a:spcPts val="0"/>
              </a:spcAft>
              <a:buSzPts val="1400"/>
              <a:buChar char="●"/>
            </a:pPr>
            <a:r>
              <a:rPr lang="en-US" sz="1400" dirty="0">
                <a:solidFill>
                  <a:srgbClr val="000000"/>
                </a:solidFill>
                <a:latin typeface="Poppins" panose="00000500000000000000" pitchFamily="2" charset="0"/>
                <a:cs typeface="Poppins" panose="00000500000000000000" pitchFamily="2" charset="0"/>
              </a:rPr>
              <a:t>No access to adequate mental healthcare</a:t>
            </a:r>
          </a:p>
          <a:p>
            <a:pPr marL="457200" lvl="0" indent="-317500" algn="just" rtl="0">
              <a:spcBef>
                <a:spcPts val="0"/>
              </a:spcBef>
              <a:spcAft>
                <a:spcPts val="0"/>
              </a:spcAft>
              <a:buSzPts val="1400"/>
              <a:buChar char="●"/>
            </a:pPr>
            <a:endParaRPr lang="en-US" sz="1400" dirty="0">
              <a:solidFill>
                <a:srgbClr val="000000"/>
              </a:solidFill>
              <a:latin typeface="Poppins" panose="00000500000000000000" pitchFamily="2" charset="0"/>
              <a:cs typeface="Poppins" panose="00000500000000000000" pitchFamily="2" charset="0"/>
            </a:endParaRPr>
          </a:p>
          <a:p>
            <a:pPr marL="457200" lvl="0" indent="-317500" algn="just" rtl="0">
              <a:spcBef>
                <a:spcPts val="0"/>
              </a:spcBef>
              <a:spcAft>
                <a:spcPts val="0"/>
              </a:spcAft>
              <a:buSzPts val="1400"/>
              <a:buChar char="●"/>
            </a:pPr>
            <a:r>
              <a:rPr lang="en-US" sz="1400" dirty="0">
                <a:solidFill>
                  <a:srgbClr val="000000"/>
                </a:solidFill>
                <a:latin typeface="Poppins" panose="00000500000000000000" pitchFamily="2" charset="0"/>
                <a:cs typeface="Poppins" panose="00000500000000000000" pitchFamily="2" charset="0"/>
              </a:rPr>
              <a:t>No access to adequate Higher Education</a:t>
            </a:r>
          </a:p>
          <a:p>
            <a:pPr marL="457200" lvl="0" indent="-317500" algn="just" rtl="0">
              <a:spcBef>
                <a:spcPts val="0"/>
              </a:spcBef>
              <a:spcAft>
                <a:spcPts val="0"/>
              </a:spcAft>
              <a:buSzPts val="1400"/>
              <a:buChar char="●"/>
            </a:pPr>
            <a:endParaRPr lang="en-US" sz="1400" dirty="0">
              <a:solidFill>
                <a:srgbClr val="000000"/>
              </a:solidFill>
              <a:latin typeface="Poppins" panose="00000500000000000000" pitchFamily="2" charset="0"/>
              <a:cs typeface="Poppins" panose="00000500000000000000" pitchFamily="2" charset="0"/>
            </a:endParaRPr>
          </a:p>
          <a:p>
            <a:pPr marL="457200" lvl="0" indent="-317500" algn="just" rtl="0">
              <a:spcBef>
                <a:spcPts val="0"/>
              </a:spcBef>
              <a:spcAft>
                <a:spcPts val="0"/>
              </a:spcAft>
              <a:buSzPts val="1400"/>
              <a:buChar char="●"/>
            </a:pPr>
            <a:r>
              <a:rPr lang="en-US" sz="1400" dirty="0">
                <a:solidFill>
                  <a:srgbClr val="000000"/>
                </a:solidFill>
                <a:latin typeface="Poppins" panose="00000500000000000000" pitchFamily="2" charset="0"/>
                <a:cs typeface="Poppins" panose="00000500000000000000" pitchFamily="2" charset="0"/>
              </a:rPr>
              <a:t>These  major  life  changes  are  challenging  for  military  people,  just  as  they  are challenging for anyone. </a:t>
            </a:r>
          </a:p>
          <a:p>
            <a:pPr marL="457200" lvl="0" indent="-317500" algn="just" rtl="0">
              <a:spcBef>
                <a:spcPts val="0"/>
              </a:spcBef>
              <a:spcAft>
                <a:spcPts val="0"/>
              </a:spcAft>
              <a:buSzPts val="1400"/>
              <a:buChar char="●"/>
            </a:pPr>
            <a:endParaRPr lang="en-US" sz="1400" dirty="0">
              <a:solidFill>
                <a:srgbClr val="000000"/>
              </a:solidFill>
              <a:latin typeface="Poppins" panose="00000500000000000000" pitchFamily="2" charset="0"/>
              <a:cs typeface="Poppins" panose="00000500000000000000" pitchFamily="2" charset="0"/>
            </a:endParaRPr>
          </a:p>
          <a:p>
            <a:pPr marL="457200" lvl="0" indent="-317500" algn="just" rtl="0">
              <a:spcBef>
                <a:spcPts val="0"/>
              </a:spcBef>
              <a:spcAft>
                <a:spcPts val="0"/>
              </a:spcAft>
              <a:buSzPts val="1400"/>
              <a:buChar char="●"/>
            </a:pPr>
            <a:r>
              <a:rPr lang="en-US" sz="1400" dirty="0">
                <a:solidFill>
                  <a:srgbClr val="000000"/>
                </a:solidFill>
                <a:latin typeface="Poppins" panose="00000500000000000000" pitchFamily="2" charset="0"/>
                <a:cs typeface="Poppins" panose="00000500000000000000" pitchFamily="2" charset="0"/>
              </a:rPr>
              <a:t>The challenges associated with these changes are not easily studied or  represented, in  part  because  they  are  not  captured  by medical  diagnoses,  and in  part because it is  difficult  to  draw meaningful lines  between  physiological, psychological,  and social problems. </a:t>
            </a:r>
          </a:p>
          <a:p>
            <a:pPr marL="457200" lvl="0" indent="-317500" algn="just" rtl="0">
              <a:spcBef>
                <a:spcPts val="0"/>
              </a:spcBef>
              <a:spcAft>
                <a:spcPts val="0"/>
              </a:spcAft>
              <a:buSzPts val="1400"/>
              <a:buChar char="●"/>
            </a:pPr>
            <a:endParaRPr lang="en-US" sz="1400" dirty="0">
              <a:solidFill>
                <a:srgbClr val="000000"/>
              </a:solidFill>
              <a:latin typeface="Poppins" panose="00000500000000000000" pitchFamily="2" charset="0"/>
              <a:cs typeface="Poppins" panose="00000500000000000000" pitchFamily="2" charset="0"/>
            </a:endParaRPr>
          </a:p>
          <a:p>
            <a:pPr marL="457200" lvl="0" indent="-317500" algn="just" rtl="0">
              <a:spcBef>
                <a:spcPts val="0"/>
              </a:spcBef>
              <a:spcAft>
                <a:spcPts val="0"/>
              </a:spcAft>
              <a:buSzPts val="1400"/>
              <a:buChar char="●"/>
            </a:pPr>
            <a:r>
              <a:rPr lang="en-US" sz="1400" dirty="0">
                <a:solidFill>
                  <a:srgbClr val="000000"/>
                </a:solidFill>
                <a:latin typeface="Poppins" panose="00000500000000000000" pitchFamily="2" charset="0"/>
                <a:cs typeface="Poppins" panose="00000500000000000000" pitchFamily="2" charset="0"/>
              </a:rPr>
              <a:t>Moreover, this stuff of everyday life tends to be overshadowed by veterans’</a:t>
            </a:r>
          </a:p>
          <a:p>
            <a:pPr marL="139700" lvl="0" algn="just" rtl="0">
              <a:spcBef>
                <a:spcPts val="0"/>
              </a:spcBef>
              <a:spcAft>
                <a:spcPts val="0"/>
              </a:spcAft>
              <a:buSzPts val="1400"/>
            </a:pPr>
            <a:r>
              <a:rPr lang="en-US" sz="1400" dirty="0">
                <a:solidFill>
                  <a:srgbClr val="000000"/>
                </a:solidFill>
                <a:latin typeface="Poppins" panose="00000500000000000000" pitchFamily="2" charset="0"/>
                <a:cs typeface="Poppins" panose="00000500000000000000" pitchFamily="2" charset="0"/>
              </a:rPr>
              <a:t>       other,  more  extreme,  experiences  in  combat. </a:t>
            </a:r>
          </a:p>
        </p:txBody>
      </p:sp>
      <p:pic>
        <p:nvPicPr>
          <p:cNvPr id="7" name="Picture 6" descr="Logo&#10;&#10;Description automatically generated">
            <a:extLst>
              <a:ext uri="{FF2B5EF4-FFF2-40B4-BE49-F238E27FC236}">
                <a16:creationId xmlns:a16="http://schemas.microsoft.com/office/drawing/2014/main" id="{126E20F7-FEDB-4529-891C-A6F3373A23B9}"/>
              </a:ext>
            </a:extLst>
          </p:cNvPr>
          <p:cNvPicPr>
            <a:picLocks noChangeAspect="1"/>
          </p:cNvPicPr>
          <p:nvPr/>
        </p:nvPicPr>
        <p:blipFill>
          <a:blip r:embed="rId2"/>
          <a:stretch>
            <a:fillRect/>
          </a:stretch>
        </p:blipFill>
        <p:spPr>
          <a:xfrm>
            <a:off x="7517763" y="4126096"/>
            <a:ext cx="1505920" cy="849103"/>
          </a:xfrm>
          <a:prstGeom prst="flowChartConnector">
            <a:avLst/>
          </a:prstGeom>
        </p:spPr>
      </p:pic>
    </p:spTree>
    <p:extLst>
      <p:ext uri="{BB962C8B-B14F-4D97-AF65-F5344CB8AC3E}">
        <p14:creationId xmlns:p14="http://schemas.microsoft.com/office/powerpoint/2010/main" val="310444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C52E-BD5D-499C-B924-FD65EFDDDDF6}"/>
              </a:ext>
            </a:extLst>
          </p:cNvPr>
          <p:cNvSpPr>
            <a:spLocks noGrp="1"/>
          </p:cNvSpPr>
          <p:nvPr>
            <p:ph type="title"/>
          </p:nvPr>
        </p:nvSpPr>
        <p:spPr>
          <a:xfrm>
            <a:off x="0" y="0"/>
            <a:ext cx="3769895" cy="5143500"/>
          </a:xfrm>
          <a:solidFill>
            <a:srgbClr val="000000"/>
          </a:solidFill>
        </p:spPr>
        <p:txBody>
          <a:bodyPr/>
          <a:lstStyle/>
          <a:p>
            <a:r>
              <a:rPr lang="en" b="1" dirty="0">
                <a:solidFill>
                  <a:srgbClr val="FFCC33"/>
                </a:solidFill>
                <a:latin typeface="Poppins" panose="00000500000000000000" pitchFamily="2" charset="0"/>
                <a:cs typeface="Poppins" panose="00000500000000000000" pitchFamily="2" charset="0"/>
              </a:rPr>
              <a:t>So, what can we do to help this situation? </a:t>
            </a:r>
            <a:endParaRPr lang="en-US" dirty="0">
              <a:solidFill>
                <a:srgbClr val="FFCC33"/>
              </a:solidFill>
            </a:endParaRPr>
          </a:p>
        </p:txBody>
      </p:sp>
      <p:sp>
        <p:nvSpPr>
          <p:cNvPr id="16" name="Google Shape;94;p17">
            <a:extLst>
              <a:ext uri="{FF2B5EF4-FFF2-40B4-BE49-F238E27FC236}">
                <a16:creationId xmlns:a16="http://schemas.microsoft.com/office/drawing/2014/main" id="{4D2E80F1-D77D-4E36-B221-F749B010B057}"/>
              </a:ext>
            </a:extLst>
          </p:cNvPr>
          <p:cNvSpPr/>
          <p:nvPr/>
        </p:nvSpPr>
        <p:spPr>
          <a:xfrm>
            <a:off x="509133" y="2067702"/>
            <a:ext cx="2749500" cy="2749500"/>
          </a:xfrm>
          <a:prstGeom prst="ellipse">
            <a:avLst/>
          </a:prstGeom>
          <a:solidFill>
            <a:srgbClr val="ECE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95;p17">
            <a:extLst>
              <a:ext uri="{FF2B5EF4-FFF2-40B4-BE49-F238E27FC236}">
                <a16:creationId xmlns:a16="http://schemas.microsoft.com/office/drawing/2014/main" id="{8D4E8C50-5481-43F4-85AD-C285DB9C1B19}"/>
              </a:ext>
            </a:extLst>
          </p:cNvPr>
          <p:cNvGrpSpPr/>
          <p:nvPr/>
        </p:nvGrpSpPr>
        <p:grpSpPr>
          <a:xfrm>
            <a:off x="1033580" y="1755407"/>
            <a:ext cx="1700960" cy="1700960"/>
            <a:chOff x="3611776" y="414352"/>
            <a:chExt cx="2166000" cy="2166000"/>
          </a:xfrm>
          <a:solidFill>
            <a:srgbClr val="FFCC33"/>
          </a:solidFill>
        </p:grpSpPr>
        <p:sp>
          <p:nvSpPr>
            <p:cNvPr id="18" name="Google Shape;96;p17">
              <a:extLst>
                <a:ext uri="{FF2B5EF4-FFF2-40B4-BE49-F238E27FC236}">
                  <a16:creationId xmlns:a16="http://schemas.microsoft.com/office/drawing/2014/main" id="{C910436D-1537-442E-801E-3A575B804744}"/>
                </a:ext>
              </a:extLst>
            </p:cNvPr>
            <p:cNvSpPr/>
            <p:nvPr/>
          </p:nvSpPr>
          <p:spPr>
            <a:xfrm>
              <a:off x="3611776" y="414352"/>
              <a:ext cx="2166000" cy="2166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7;p17">
              <a:extLst>
                <a:ext uri="{FF2B5EF4-FFF2-40B4-BE49-F238E27FC236}">
                  <a16:creationId xmlns:a16="http://schemas.microsoft.com/office/drawing/2014/main" id="{847A3D0D-21B3-4DDD-A0AF-D10D4EB906E6}"/>
                </a:ext>
              </a:extLst>
            </p:cNvPr>
            <p:cNvSpPr txBox="1"/>
            <p:nvPr/>
          </p:nvSpPr>
          <p:spPr>
            <a:xfrm>
              <a:off x="3856651" y="1015022"/>
              <a:ext cx="1672912" cy="743782"/>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Poppins" panose="00000500000000000000" pitchFamily="2" charset="0"/>
                  <a:ea typeface="Roboto"/>
                  <a:cs typeface="Poppins" panose="00000500000000000000" pitchFamily="2" charset="0"/>
                  <a:sym typeface="Roboto"/>
                </a:rPr>
                <a:t>Healthcare</a:t>
              </a:r>
              <a:endParaRPr sz="1200" dirty="0">
                <a:latin typeface="Poppins" panose="00000500000000000000" pitchFamily="2" charset="0"/>
                <a:ea typeface="Roboto"/>
                <a:cs typeface="Poppins" panose="00000500000000000000" pitchFamily="2" charset="0"/>
                <a:sym typeface="Roboto"/>
              </a:endParaRPr>
            </a:p>
            <a:p>
              <a:pPr marL="0" lvl="0" indent="0" algn="ctr" rtl="0">
                <a:spcBef>
                  <a:spcPts val="0"/>
                </a:spcBef>
                <a:spcAft>
                  <a:spcPts val="0"/>
                </a:spcAft>
                <a:buNone/>
              </a:pPr>
              <a:r>
                <a:rPr lang="en" sz="1200" dirty="0">
                  <a:latin typeface="Poppins" panose="00000500000000000000" pitchFamily="2" charset="0"/>
                  <a:ea typeface="Roboto"/>
                  <a:cs typeface="Poppins" panose="00000500000000000000" pitchFamily="2" charset="0"/>
                  <a:sym typeface="Roboto"/>
                </a:rPr>
                <a:t>Organizations</a:t>
              </a:r>
              <a:endParaRPr sz="1200" dirty="0">
                <a:latin typeface="Poppins" panose="00000500000000000000" pitchFamily="2" charset="0"/>
                <a:ea typeface="Roboto"/>
                <a:cs typeface="Poppins" panose="00000500000000000000" pitchFamily="2" charset="0"/>
                <a:sym typeface="Roboto"/>
              </a:endParaRPr>
            </a:p>
          </p:txBody>
        </p:sp>
      </p:grpSp>
      <p:grpSp>
        <p:nvGrpSpPr>
          <p:cNvPr id="20" name="Google Shape;98;p17">
            <a:extLst>
              <a:ext uri="{FF2B5EF4-FFF2-40B4-BE49-F238E27FC236}">
                <a16:creationId xmlns:a16="http://schemas.microsoft.com/office/drawing/2014/main" id="{23B86781-598D-4082-845A-36E3C5E10499}"/>
              </a:ext>
            </a:extLst>
          </p:cNvPr>
          <p:cNvGrpSpPr/>
          <p:nvPr/>
        </p:nvGrpSpPr>
        <p:grpSpPr>
          <a:xfrm>
            <a:off x="1779994" y="3026425"/>
            <a:ext cx="1700960" cy="1700960"/>
            <a:chOff x="4562258" y="2032864"/>
            <a:chExt cx="2166000" cy="2166000"/>
          </a:xfrm>
          <a:solidFill>
            <a:srgbClr val="EFD267"/>
          </a:solidFill>
        </p:grpSpPr>
        <p:sp>
          <p:nvSpPr>
            <p:cNvPr id="21" name="Google Shape;99;p17">
              <a:extLst>
                <a:ext uri="{FF2B5EF4-FFF2-40B4-BE49-F238E27FC236}">
                  <a16:creationId xmlns:a16="http://schemas.microsoft.com/office/drawing/2014/main" id="{3BC10748-674B-4BBA-84C2-14BFDAC21788}"/>
                </a:ext>
              </a:extLst>
            </p:cNvPr>
            <p:cNvSpPr/>
            <p:nvPr/>
          </p:nvSpPr>
          <p:spPr>
            <a:xfrm>
              <a:off x="4562258" y="2032864"/>
              <a:ext cx="2166000" cy="2166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0;p17">
              <a:extLst>
                <a:ext uri="{FF2B5EF4-FFF2-40B4-BE49-F238E27FC236}">
                  <a16:creationId xmlns:a16="http://schemas.microsoft.com/office/drawing/2014/main" id="{87C5265F-E905-48B8-8E91-D4D5048F0963}"/>
                </a:ext>
              </a:extLst>
            </p:cNvPr>
            <p:cNvSpPr txBox="1"/>
            <p:nvPr/>
          </p:nvSpPr>
          <p:spPr>
            <a:xfrm>
              <a:off x="4957541" y="2834728"/>
              <a:ext cx="1618406" cy="896327"/>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Poppins" panose="00000500000000000000" pitchFamily="2" charset="0"/>
                  <a:ea typeface="Roboto"/>
                  <a:cs typeface="Poppins" panose="00000500000000000000" pitchFamily="2" charset="0"/>
                  <a:sym typeface="Roboto"/>
                </a:rPr>
                <a:t>Housing Organizations</a:t>
              </a:r>
              <a:endParaRPr sz="1200" dirty="0">
                <a:latin typeface="Poppins" panose="00000500000000000000" pitchFamily="2" charset="0"/>
                <a:ea typeface="Roboto"/>
                <a:cs typeface="Poppins" panose="00000500000000000000" pitchFamily="2" charset="0"/>
                <a:sym typeface="Roboto"/>
              </a:endParaRPr>
            </a:p>
          </p:txBody>
        </p:sp>
      </p:grpSp>
      <p:grpSp>
        <p:nvGrpSpPr>
          <p:cNvPr id="23" name="Google Shape;101;p17">
            <a:extLst>
              <a:ext uri="{FF2B5EF4-FFF2-40B4-BE49-F238E27FC236}">
                <a16:creationId xmlns:a16="http://schemas.microsoft.com/office/drawing/2014/main" id="{77B77122-BF40-45E0-BB63-6F484C4F21EB}"/>
              </a:ext>
            </a:extLst>
          </p:cNvPr>
          <p:cNvGrpSpPr/>
          <p:nvPr/>
        </p:nvGrpSpPr>
        <p:grpSpPr>
          <a:xfrm>
            <a:off x="319821" y="3026425"/>
            <a:ext cx="1700960" cy="1700960"/>
            <a:chOff x="2702876" y="2032864"/>
            <a:chExt cx="2166000" cy="2166000"/>
          </a:xfrm>
          <a:solidFill>
            <a:srgbClr val="E6CF46"/>
          </a:solidFill>
        </p:grpSpPr>
        <p:sp>
          <p:nvSpPr>
            <p:cNvPr id="24" name="Google Shape;102;p17">
              <a:extLst>
                <a:ext uri="{FF2B5EF4-FFF2-40B4-BE49-F238E27FC236}">
                  <a16:creationId xmlns:a16="http://schemas.microsoft.com/office/drawing/2014/main" id="{F80117AD-DAC5-4E4D-96AB-7CDEC89730BE}"/>
                </a:ext>
              </a:extLst>
            </p:cNvPr>
            <p:cNvSpPr/>
            <p:nvPr/>
          </p:nvSpPr>
          <p:spPr>
            <a:xfrm>
              <a:off x="2702876" y="2032864"/>
              <a:ext cx="2166000" cy="2166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p17">
              <a:extLst>
                <a:ext uri="{FF2B5EF4-FFF2-40B4-BE49-F238E27FC236}">
                  <a16:creationId xmlns:a16="http://schemas.microsoft.com/office/drawing/2014/main" id="{365CA4C0-6129-418E-9717-40BF9CB2F61D}"/>
                </a:ext>
              </a:extLst>
            </p:cNvPr>
            <p:cNvSpPr txBox="1"/>
            <p:nvPr/>
          </p:nvSpPr>
          <p:spPr>
            <a:xfrm>
              <a:off x="2855281" y="2834728"/>
              <a:ext cx="1618311" cy="1053429"/>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Poppins" panose="00000500000000000000" pitchFamily="2" charset="0"/>
                  <a:ea typeface="Roboto"/>
                  <a:cs typeface="Poppins" panose="00000500000000000000" pitchFamily="2" charset="0"/>
                  <a:sym typeface="Roboto"/>
                </a:rPr>
                <a:t>Educational</a:t>
              </a:r>
              <a:endParaRPr sz="1200" dirty="0">
                <a:latin typeface="Poppins" panose="00000500000000000000" pitchFamily="2" charset="0"/>
                <a:ea typeface="Roboto"/>
                <a:cs typeface="Poppins" panose="00000500000000000000" pitchFamily="2" charset="0"/>
                <a:sym typeface="Roboto"/>
              </a:endParaRPr>
            </a:p>
            <a:p>
              <a:pPr marL="0" lvl="0" indent="0" algn="ctr" rtl="0">
                <a:spcBef>
                  <a:spcPts val="0"/>
                </a:spcBef>
                <a:spcAft>
                  <a:spcPts val="0"/>
                </a:spcAft>
                <a:buNone/>
              </a:pPr>
              <a:r>
                <a:rPr lang="en" sz="1200" dirty="0">
                  <a:latin typeface="Poppins" panose="00000500000000000000" pitchFamily="2" charset="0"/>
                  <a:ea typeface="Roboto"/>
                  <a:cs typeface="Poppins" panose="00000500000000000000" pitchFamily="2" charset="0"/>
                  <a:sym typeface="Roboto"/>
                </a:rPr>
                <a:t>Institutions</a:t>
              </a:r>
              <a:endParaRPr sz="1200" dirty="0">
                <a:latin typeface="Poppins" panose="00000500000000000000" pitchFamily="2" charset="0"/>
                <a:ea typeface="Roboto"/>
                <a:cs typeface="Poppins" panose="00000500000000000000" pitchFamily="2" charset="0"/>
                <a:sym typeface="Roboto"/>
              </a:endParaRPr>
            </a:p>
          </p:txBody>
        </p:sp>
      </p:grpSp>
      <p:sp>
        <p:nvSpPr>
          <p:cNvPr id="26" name="Google Shape;104;p17">
            <a:extLst>
              <a:ext uri="{FF2B5EF4-FFF2-40B4-BE49-F238E27FC236}">
                <a16:creationId xmlns:a16="http://schemas.microsoft.com/office/drawing/2014/main" id="{5A08F5AE-7C3E-4EAB-89DE-3FFA63ACD0B7}"/>
              </a:ext>
            </a:extLst>
          </p:cNvPr>
          <p:cNvSpPr/>
          <p:nvPr/>
        </p:nvSpPr>
        <p:spPr>
          <a:xfrm>
            <a:off x="1404801" y="2958305"/>
            <a:ext cx="962700" cy="962700"/>
          </a:xfrm>
          <a:prstGeom prst="ellipse">
            <a:avLst/>
          </a:prstGeom>
          <a:solidFill>
            <a:srgbClr val="ECE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p17">
            <a:extLst>
              <a:ext uri="{FF2B5EF4-FFF2-40B4-BE49-F238E27FC236}">
                <a16:creationId xmlns:a16="http://schemas.microsoft.com/office/drawing/2014/main" id="{54126833-C5A9-4DCE-93E1-A499BC98EAE4}"/>
              </a:ext>
            </a:extLst>
          </p:cNvPr>
          <p:cNvSpPr txBox="1"/>
          <p:nvPr/>
        </p:nvSpPr>
        <p:spPr>
          <a:xfrm>
            <a:off x="1298774" y="3163587"/>
            <a:ext cx="1174800" cy="55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Poppins" panose="00000500000000000000" pitchFamily="2" charset="0"/>
                <a:ea typeface="Roboto"/>
                <a:cs typeface="Poppins" panose="00000500000000000000" pitchFamily="2" charset="0"/>
                <a:sym typeface="Roboto"/>
              </a:rPr>
              <a:t>Troop</a:t>
            </a:r>
          </a:p>
        </p:txBody>
      </p:sp>
      <p:sp>
        <p:nvSpPr>
          <p:cNvPr id="29" name="TextBox 28">
            <a:extLst>
              <a:ext uri="{FF2B5EF4-FFF2-40B4-BE49-F238E27FC236}">
                <a16:creationId xmlns:a16="http://schemas.microsoft.com/office/drawing/2014/main" id="{042FC6C9-1AF2-4797-9AF5-8DBB6A2375B0}"/>
              </a:ext>
            </a:extLst>
          </p:cNvPr>
          <p:cNvSpPr txBox="1"/>
          <p:nvPr/>
        </p:nvSpPr>
        <p:spPr>
          <a:xfrm>
            <a:off x="3959207" y="1082846"/>
            <a:ext cx="5254421" cy="3734356"/>
          </a:xfrm>
          <a:prstGeom prst="rect">
            <a:avLst/>
          </a:prstGeom>
          <a:noFill/>
        </p:spPr>
        <p:txBody>
          <a:bodyPr wrap="square">
            <a:spAutoFit/>
          </a:bodyPr>
          <a:lstStyle/>
          <a:p>
            <a:pPr marL="457200" lvl="0" indent="-330200" algn="l" rtl="0">
              <a:spcBef>
                <a:spcPts val="0"/>
              </a:spcBef>
              <a:spcAft>
                <a:spcPts val="0"/>
              </a:spcAft>
              <a:buSzPts val="1600"/>
              <a:buChar char="●"/>
            </a:pPr>
            <a:r>
              <a:rPr lang="en-US" sz="1400" dirty="0">
                <a:solidFill>
                  <a:srgbClr val="000000"/>
                </a:solidFill>
                <a:latin typeface="Poppins" panose="00000500000000000000" pitchFamily="2" charset="0"/>
                <a:cs typeface="Poppins" panose="00000500000000000000" pitchFamily="2" charset="0"/>
              </a:rPr>
              <a:t>Develop, design and deploy a multi-party organization that can connect the troop to one or more organizations</a:t>
            </a:r>
          </a:p>
          <a:p>
            <a:pPr marL="457200" lvl="0" indent="-330200" algn="l" rtl="0">
              <a:spcBef>
                <a:spcPts val="0"/>
              </a:spcBef>
              <a:spcAft>
                <a:spcPts val="0"/>
              </a:spcAft>
              <a:buSzPts val="1600"/>
              <a:buChar char="●"/>
            </a:pPr>
            <a:endParaRPr lang="en-US" sz="1400" dirty="0">
              <a:solidFill>
                <a:srgbClr val="000000"/>
              </a:solidFill>
              <a:latin typeface="Poppins" panose="00000500000000000000" pitchFamily="2" charset="0"/>
              <a:cs typeface="Poppins" panose="00000500000000000000" pitchFamily="2" charset="0"/>
            </a:endParaRPr>
          </a:p>
          <a:p>
            <a:pPr marL="457200" lvl="0" indent="-330200" algn="l" rtl="0">
              <a:spcBef>
                <a:spcPts val="0"/>
              </a:spcBef>
              <a:spcAft>
                <a:spcPts val="0"/>
              </a:spcAft>
              <a:buSzPts val="1600"/>
              <a:buChar char="●"/>
            </a:pPr>
            <a:r>
              <a:rPr lang="en-US" sz="1400" dirty="0">
                <a:solidFill>
                  <a:srgbClr val="000000"/>
                </a:solidFill>
                <a:latin typeface="Poppins" panose="00000500000000000000" pitchFamily="2" charset="0"/>
                <a:cs typeface="Poppins" panose="00000500000000000000" pitchFamily="2" charset="0"/>
              </a:rPr>
              <a:t>Incorporate Medical, Education, Employment &amp; Housing Enterprises. Multiple organizations under the said enterprises under which the </a:t>
            </a:r>
            <a:r>
              <a:rPr lang="en-US" dirty="0">
                <a:latin typeface="Poppins" panose="00000500000000000000" pitchFamily="2" charset="0"/>
                <a:cs typeface="Poppins" panose="00000500000000000000" pitchFamily="2" charset="0"/>
              </a:rPr>
              <a:t>troop</a:t>
            </a:r>
            <a:r>
              <a:rPr lang="en-US" sz="1400" dirty="0">
                <a:solidFill>
                  <a:srgbClr val="000000"/>
                </a:solidFill>
                <a:latin typeface="Poppins" panose="00000500000000000000" pitchFamily="2" charset="0"/>
                <a:cs typeface="Poppins" panose="00000500000000000000" pitchFamily="2" charset="0"/>
              </a:rPr>
              <a:t> can apply for training, seek medical help etc.</a:t>
            </a:r>
          </a:p>
          <a:p>
            <a:pPr marL="457200" lvl="0" indent="-330200" algn="l" rtl="0">
              <a:spcBef>
                <a:spcPts val="0"/>
              </a:spcBef>
              <a:spcAft>
                <a:spcPts val="0"/>
              </a:spcAft>
              <a:buSzPts val="1600"/>
              <a:buChar char="●"/>
            </a:pPr>
            <a:endParaRPr lang="en-US" sz="1400" dirty="0">
              <a:solidFill>
                <a:srgbClr val="000000"/>
              </a:solidFill>
              <a:latin typeface="Poppins" panose="00000500000000000000" pitchFamily="2" charset="0"/>
              <a:cs typeface="Poppins" panose="00000500000000000000" pitchFamily="2" charset="0"/>
            </a:endParaRPr>
          </a:p>
          <a:p>
            <a:pPr marL="457200" lvl="0" indent="-330200" algn="l" rtl="0">
              <a:spcBef>
                <a:spcPts val="0"/>
              </a:spcBef>
              <a:spcAft>
                <a:spcPts val="0"/>
              </a:spcAft>
              <a:buSzPts val="1600"/>
              <a:buChar char="●"/>
            </a:pPr>
            <a:r>
              <a:rPr lang="en-US" sz="1400" dirty="0">
                <a:solidFill>
                  <a:srgbClr val="000000"/>
                </a:solidFill>
                <a:latin typeface="Poppins" panose="00000500000000000000" pitchFamily="2" charset="0"/>
                <a:cs typeface="Poppins" panose="00000500000000000000" pitchFamily="2" charset="0"/>
              </a:rPr>
              <a:t>Organizational users can review applications/requests and approve/reject the same - or if required route them to other organizations under a different enterprise</a:t>
            </a:r>
          </a:p>
          <a:p>
            <a:pPr marL="0" lvl="0" indent="0" algn="l" rtl="0">
              <a:spcBef>
                <a:spcPts val="1600"/>
              </a:spcBef>
              <a:spcAft>
                <a:spcPts val="0"/>
              </a:spcAft>
              <a:buNone/>
            </a:pPr>
            <a:endParaRPr lang="en-US" sz="1400" dirty="0">
              <a:solidFill>
                <a:srgbClr val="000000"/>
              </a:solidFill>
              <a:latin typeface="Poppins" panose="00000500000000000000" pitchFamily="2" charset="0"/>
              <a:cs typeface="Poppins" panose="00000500000000000000" pitchFamily="2" charset="0"/>
            </a:endParaRPr>
          </a:p>
          <a:p>
            <a:pPr marL="0" lvl="0" indent="0" algn="l" rtl="0">
              <a:spcBef>
                <a:spcPts val="1600"/>
              </a:spcBef>
              <a:spcAft>
                <a:spcPts val="1600"/>
              </a:spcAft>
              <a:buNone/>
            </a:pPr>
            <a:endParaRPr lang="en-US" sz="1400" dirty="0">
              <a:solidFill>
                <a:srgbClr val="000000"/>
              </a:solidFill>
              <a:latin typeface="Poppins" panose="00000500000000000000" pitchFamily="2" charset="0"/>
              <a:cs typeface="Poppins" panose="00000500000000000000" pitchFamily="2" charset="0"/>
            </a:endParaRPr>
          </a:p>
        </p:txBody>
      </p:sp>
      <p:pic>
        <p:nvPicPr>
          <p:cNvPr id="30" name="Picture 29" descr="Logo&#10;&#10;Description automatically generated">
            <a:extLst>
              <a:ext uri="{FF2B5EF4-FFF2-40B4-BE49-F238E27FC236}">
                <a16:creationId xmlns:a16="http://schemas.microsoft.com/office/drawing/2014/main" id="{24345B35-253B-4A1F-B2CA-42E741512725}"/>
              </a:ext>
            </a:extLst>
          </p:cNvPr>
          <p:cNvPicPr>
            <a:picLocks noChangeAspect="1"/>
          </p:cNvPicPr>
          <p:nvPr/>
        </p:nvPicPr>
        <p:blipFill>
          <a:blip r:embed="rId2"/>
          <a:stretch>
            <a:fillRect/>
          </a:stretch>
        </p:blipFill>
        <p:spPr>
          <a:xfrm>
            <a:off x="7537689" y="4134662"/>
            <a:ext cx="1505920" cy="849103"/>
          </a:xfrm>
          <a:prstGeom prst="flowChartConnector">
            <a:avLst/>
          </a:prstGeom>
        </p:spPr>
      </p:pic>
    </p:spTree>
    <p:extLst>
      <p:ext uri="{BB962C8B-B14F-4D97-AF65-F5344CB8AC3E}">
        <p14:creationId xmlns:p14="http://schemas.microsoft.com/office/powerpoint/2010/main" val="330238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0" y="0"/>
            <a:ext cx="9144000" cy="1266111"/>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FFCC33"/>
                </a:solidFill>
                <a:latin typeface="Poppins" panose="00000500000000000000" pitchFamily="2" charset="0"/>
                <a:cs typeface="Poppins" panose="00000500000000000000" pitchFamily="2" charset="0"/>
              </a:rPr>
              <a:t>Ecosystem Architecture</a:t>
            </a:r>
            <a:endParaRPr sz="2000" b="1" dirty="0">
              <a:solidFill>
                <a:srgbClr val="FFCC33"/>
              </a:solidFill>
              <a:latin typeface="Poppins" panose="00000500000000000000" pitchFamily="2" charset="0"/>
              <a:cs typeface="Poppins" panose="00000500000000000000" pitchFamily="2" charset="0"/>
            </a:endParaRPr>
          </a:p>
        </p:txBody>
      </p:sp>
      <p:cxnSp>
        <p:nvCxnSpPr>
          <p:cNvPr id="112" name="Google Shape;112;p18"/>
          <p:cNvCxnSpPr>
            <a:stCxn id="113" idx="2"/>
            <a:endCxn id="114" idx="1"/>
          </p:cNvCxnSpPr>
          <p:nvPr/>
        </p:nvCxnSpPr>
        <p:spPr>
          <a:xfrm>
            <a:off x="1094950" y="2517999"/>
            <a:ext cx="1845625" cy="92375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15" name="Google Shape;115;p18"/>
          <p:cNvCxnSpPr/>
          <p:nvPr/>
        </p:nvCxnSpPr>
        <p:spPr>
          <a:xfrm rot="10800000" flipH="1">
            <a:off x="1062300" y="1764199"/>
            <a:ext cx="1845600" cy="7542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13" name="Google Shape;113;p18"/>
          <p:cNvSpPr/>
          <p:nvPr/>
        </p:nvSpPr>
        <p:spPr>
          <a:xfrm rot="-5400000">
            <a:off x="-788300" y="2255349"/>
            <a:ext cx="3241200" cy="525300"/>
          </a:xfrm>
          <a:prstGeom prst="roundRect">
            <a:avLst>
              <a:gd name="adj" fmla="val 16667"/>
            </a:avLst>
          </a:prstGeom>
          <a:solidFill>
            <a:srgbClr val="FFCC33"/>
          </a:solidFill>
          <a:ln w="9525" cap="flat" cmpd="sng">
            <a:solidFill>
              <a:srgbClr val="840D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panose="00000500000000000000" pitchFamily="2" charset="0"/>
                <a:ea typeface="Roboto"/>
                <a:cs typeface="Poppins" panose="00000500000000000000" pitchFamily="2" charset="0"/>
                <a:sym typeface="Roboto"/>
              </a:rPr>
              <a:t>EcoSystem</a:t>
            </a:r>
            <a:endParaRPr sz="1100" b="1">
              <a:latin typeface="Poppins" panose="00000500000000000000" pitchFamily="2" charset="0"/>
              <a:ea typeface="Roboto"/>
              <a:cs typeface="Poppins" panose="00000500000000000000" pitchFamily="2" charset="0"/>
              <a:sym typeface="Roboto"/>
            </a:endParaRPr>
          </a:p>
        </p:txBody>
      </p:sp>
      <p:sp>
        <p:nvSpPr>
          <p:cNvPr id="116" name="Google Shape;116;p18"/>
          <p:cNvSpPr/>
          <p:nvPr/>
        </p:nvSpPr>
        <p:spPr>
          <a:xfrm>
            <a:off x="2940575" y="1501399"/>
            <a:ext cx="2020500" cy="525300"/>
          </a:xfrm>
          <a:prstGeom prst="roundRect">
            <a:avLst>
              <a:gd name="adj" fmla="val 16667"/>
            </a:avLst>
          </a:prstGeom>
          <a:solidFill>
            <a:srgbClr val="FFCC33"/>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panose="00000500000000000000" pitchFamily="2" charset="0"/>
                <a:ea typeface="Roboto"/>
                <a:cs typeface="Poppins" panose="00000500000000000000" pitchFamily="2" charset="0"/>
                <a:sym typeface="Roboto"/>
              </a:rPr>
              <a:t>Medical Enterprise</a:t>
            </a:r>
            <a:endParaRPr sz="1100" b="1">
              <a:latin typeface="Poppins" panose="00000500000000000000" pitchFamily="2" charset="0"/>
              <a:ea typeface="Roboto"/>
              <a:cs typeface="Poppins" panose="00000500000000000000" pitchFamily="2" charset="0"/>
              <a:sym typeface="Roboto"/>
            </a:endParaRPr>
          </a:p>
        </p:txBody>
      </p:sp>
      <p:sp>
        <p:nvSpPr>
          <p:cNvPr id="114" name="Google Shape;114;p18"/>
          <p:cNvSpPr/>
          <p:nvPr/>
        </p:nvSpPr>
        <p:spPr>
          <a:xfrm>
            <a:off x="2940575" y="3179099"/>
            <a:ext cx="2020500" cy="525300"/>
          </a:xfrm>
          <a:prstGeom prst="roundRect">
            <a:avLst>
              <a:gd name="adj" fmla="val 16667"/>
            </a:avLst>
          </a:prstGeom>
          <a:solidFill>
            <a:srgbClr val="FFCC33"/>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panose="00000500000000000000" pitchFamily="2" charset="0"/>
                <a:ea typeface="Roboto"/>
                <a:cs typeface="Poppins" panose="00000500000000000000" pitchFamily="2" charset="0"/>
                <a:sym typeface="Roboto"/>
              </a:rPr>
              <a:t>Housing Enterprise</a:t>
            </a:r>
            <a:endParaRPr sz="1100" b="1">
              <a:latin typeface="Poppins" panose="00000500000000000000" pitchFamily="2" charset="0"/>
              <a:ea typeface="Roboto"/>
              <a:cs typeface="Poppins" panose="00000500000000000000" pitchFamily="2" charset="0"/>
              <a:sym typeface="Roboto"/>
            </a:endParaRPr>
          </a:p>
        </p:txBody>
      </p:sp>
      <p:sp>
        <p:nvSpPr>
          <p:cNvPr id="117" name="Google Shape;117;p18"/>
          <p:cNvSpPr/>
          <p:nvPr/>
        </p:nvSpPr>
        <p:spPr>
          <a:xfrm>
            <a:off x="5572550" y="135238"/>
            <a:ext cx="2020500" cy="525300"/>
          </a:xfrm>
          <a:prstGeom prst="roundRect">
            <a:avLst>
              <a:gd name="adj" fmla="val 16667"/>
            </a:avLst>
          </a:prstGeom>
          <a:solidFill>
            <a:srgbClr val="FFCC33"/>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panose="00000500000000000000" pitchFamily="2" charset="0"/>
                <a:ea typeface="Roboto"/>
                <a:cs typeface="Poppins" panose="00000500000000000000" pitchFamily="2" charset="0"/>
                <a:sym typeface="Roboto"/>
              </a:rPr>
              <a:t>Physical Health</a:t>
            </a:r>
            <a:endParaRPr sz="1100" b="1">
              <a:latin typeface="Poppins" panose="00000500000000000000" pitchFamily="2" charset="0"/>
              <a:ea typeface="Roboto"/>
              <a:cs typeface="Poppins" panose="00000500000000000000" pitchFamily="2" charset="0"/>
              <a:sym typeface="Roboto"/>
            </a:endParaRPr>
          </a:p>
        </p:txBody>
      </p:sp>
      <p:sp>
        <p:nvSpPr>
          <p:cNvPr id="118" name="Google Shape;118;p18"/>
          <p:cNvSpPr/>
          <p:nvPr/>
        </p:nvSpPr>
        <p:spPr>
          <a:xfrm>
            <a:off x="5572550" y="1041538"/>
            <a:ext cx="2020500" cy="525300"/>
          </a:xfrm>
          <a:prstGeom prst="roundRect">
            <a:avLst>
              <a:gd name="adj" fmla="val 16667"/>
            </a:avLst>
          </a:prstGeom>
          <a:solidFill>
            <a:srgbClr val="FFCC33"/>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panose="00000500000000000000" pitchFamily="2" charset="0"/>
                <a:ea typeface="Roboto"/>
                <a:cs typeface="Poppins" panose="00000500000000000000" pitchFamily="2" charset="0"/>
                <a:sym typeface="Roboto"/>
              </a:rPr>
              <a:t>Mental Health</a:t>
            </a:r>
            <a:endParaRPr sz="1100" b="1">
              <a:latin typeface="Poppins" panose="00000500000000000000" pitchFamily="2" charset="0"/>
              <a:ea typeface="Roboto"/>
              <a:cs typeface="Poppins" panose="00000500000000000000" pitchFamily="2" charset="0"/>
              <a:sym typeface="Roboto"/>
            </a:endParaRPr>
          </a:p>
        </p:txBody>
      </p:sp>
      <p:sp>
        <p:nvSpPr>
          <p:cNvPr id="119" name="Google Shape;119;p18"/>
          <p:cNvSpPr/>
          <p:nvPr/>
        </p:nvSpPr>
        <p:spPr>
          <a:xfrm>
            <a:off x="6104075" y="3576638"/>
            <a:ext cx="2020500" cy="525300"/>
          </a:xfrm>
          <a:prstGeom prst="roundRect">
            <a:avLst>
              <a:gd name="adj" fmla="val 16667"/>
            </a:avLst>
          </a:prstGeom>
          <a:solidFill>
            <a:srgbClr val="FFCC33"/>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panose="00000500000000000000" pitchFamily="2" charset="0"/>
                <a:ea typeface="Roboto"/>
                <a:cs typeface="Poppins" panose="00000500000000000000" pitchFamily="2" charset="0"/>
                <a:sym typeface="Roboto"/>
              </a:rPr>
              <a:t>Temporary Shelters</a:t>
            </a:r>
            <a:endParaRPr sz="1100" b="1">
              <a:latin typeface="Poppins" panose="00000500000000000000" pitchFamily="2" charset="0"/>
              <a:ea typeface="Roboto"/>
              <a:cs typeface="Poppins" panose="00000500000000000000" pitchFamily="2" charset="0"/>
              <a:sym typeface="Roboto"/>
            </a:endParaRPr>
          </a:p>
        </p:txBody>
      </p:sp>
      <p:sp>
        <p:nvSpPr>
          <p:cNvPr id="120" name="Google Shape;120;p18"/>
          <p:cNvSpPr/>
          <p:nvPr/>
        </p:nvSpPr>
        <p:spPr>
          <a:xfrm>
            <a:off x="6104075" y="4482938"/>
            <a:ext cx="2020500" cy="525300"/>
          </a:xfrm>
          <a:prstGeom prst="roundRect">
            <a:avLst>
              <a:gd name="adj" fmla="val 16667"/>
            </a:avLst>
          </a:prstGeom>
          <a:solidFill>
            <a:srgbClr val="FFCC33"/>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panose="00000500000000000000" pitchFamily="2" charset="0"/>
                <a:ea typeface="Roboto"/>
                <a:cs typeface="Poppins" panose="00000500000000000000" pitchFamily="2" charset="0"/>
                <a:sym typeface="Roboto"/>
              </a:rPr>
              <a:t>Permanent Housing</a:t>
            </a:r>
            <a:endParaRPr sz="1100" b="1">
              <a:latin typeface="Poppins" panose="00000500000000000000" pitchFamily="2" charset="0"/>
              <a:ea typeface="Roboto"/>
              <a:cs typeface="Poppins" panose="00000500000000000000" pitchFamily="2" charset="0"/>
              <a:sym typeface="Roboto"/>
            </a:endParaRPr>
          </a:p>
        </p:txBody>
      </p:sp>
      <p:cxnSp>
        <p:nvCxnSpPr>
          <p:cNvPr id="121" name="Google Shape;121;p18"/>
          <p:cNvCxnSpPr>
            <a:stCxn id="116" idx="3"/>
            <a:endCxn id="117" idx="1"/>
          </p:cNvCxnSpPr>
          <p:nvPr/>
        </p:nvCxnSpPr>
        <p:spPr>
          <a:xfrm rot="10800000" flipH="1">
            <a:off x="4961075" y="397849"/>
            <a:ext cx="611400" cy="13662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122" name="Google Shape;122;p18"/>
          <p:cNvCxnSpPr>
            <a:stCxn id="116" idx="3"/>
            <a:endCxn id="118" idx="1"/>
          </p:cNvCxnSpPr>
          <p:nvPr/>
        </p:nvCxnSpPr>
        <p:spPr>
          <a:xfrm rot="10800000" flipH="1">
            <a:off x="4961075" y="1304149"/>
            <a:ext cx="611400" cy="4599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123" name="Google Shape;123;p18"/>
          <p:cNvCxnSpPr>
            <a:stCxn id="119" idx="1"/>
            <a:endCxn id="114" idx="3"/>
          </p:cNvCxnSpPr>
          <p:nvPr/>
        </p:nvCxnSpPr>
        <p:spPr>
          <a:xfrm rot="10800000">
            <a:off x="4961075" y="3441788"/>
            <a:ext cx="1143000" cy="3975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24" name="Google Shape;124;p18"/>
          <p:cNvCxnSpPr>
            <a:stCxn id="120" idx="1"/>
            <a:endCxn id="114" idx="3"/>
          </p:cNvCxnSpPr>
          <p:nvPr/>
        </p:nvCxnSpPr>
        <p:spPr>
          <a:xfrm rot="10800000">
            <a:off x="4961075" y="3441788"/>
            <a:ext cx="1143000" cy="13038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25" name="Google Shape;125;p18"/>
          <p:cNvSpPr/>
          <p:nvPr/>
        </p:nvSpPr>
        <p:spPr>
          <a:xfrm>
            <a:off x="2940575" y="2255461"/>
            <a:ext cx="2020500" cy="525300"/>
          </a:xfrm>
          <a:prstGeom prst="roundRect">
            <a:avLst>
              <a:gd name="adj" fmla="val 16667"/>
            </a:avLst>
          </a:prstGeom>
          <a:solidFill>
            <a:srgbClr val="FFCC33"/>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latin typeface="Poppins" panose="00000500000000000000" pitchFamily="2" charset="0"/>
                <a:ea typeface="Roboto"/>
                <a:cs typeface="Poppins" panose="00000500000000000000" pitchFamily="2" charset="0"/>
                <a:sym typeface="Roboto"/>
              </a:rPr>
              <a:t>Education Enterprise</a:t>
            </a:r>
            <a:endParaRPr sz="1100" b="1" dirty="0">
              <a:latin typeface="Poppins" panose="00000500000000000000" pitchFamily="2" charset="0"/>
              <a:ea typeface="Roboto"/>
              <a:cs typeface="Poppins" panose="00000500000000000000" pitchFamily="2" charset="0"/>
              <a:sym typeface="Roboto"/>
            </a:endParaRPr>
          </a:p>
        </p:txBody>
      </p:sp>
      <p:cxnSp>
        <p:nvCxnSpPr>
          <p:cNvPr id="126" name="Google Shape;126;p18"/>
          <p:cNvCxnSpPr>
            <a:stCxn id="113" idx="2"/>
            <a:endCxn id="125" idx="1"/>
          </p:cNvCxnSpPr>
          <p:nvPr/>
        </p:nvCxnSpPr>
        <p:spPr>
          <a:xfrm>
            <a:off x="1094950" y="2517999"/>
            <a:ext cx="1845625" cy="112"/>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27" name="Google Shape;127;p18"/>
          <p:cNvSpPr/>
          <p:nvPr/>
        </p:nvSpPr>
        <p:spPr>
          <a:xfrm>
            <a:off x="6806700" y="1774888"/>
            <a:ext cx="2020500" cy="525300"/>
          </a:xfrm>
          <a:prstGeom prst="roundRect">
            <a:avLst>
              <a:gd name="adj" fmla="val 16667"/>
            </a:avLst>
          </a:prstGeom>
          <a:solidFill>
            <a:srgbClr val="FFCC33"/>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panose="00000500000000000000" pitchFamily="2" charset="0"/>
                <a:ea typeface="Roboto"/>
                <a:cs typeface="Poppins" panose="00000500000000000000" pitchFamily="2" charset="0"/>
                <a:sym typeface="Roboto"/>
              </a:rPr>
              <a:t>Vocational Training</a:t>
            </a:r>
            <a:endParaRPr sz="1100" b="1">
              <a:latin typeface="Poppins" panose="00000500000000000000" pitchFamily="2" charset="0"/>
              <a:ea typeface="Roboto"/>
              <a:cs typeface="Poppins" panose="00000500000000000000" pitchFamily="2" charset="0"/>
              <a:sym typeface="Roboto"/>
            </a:endParaRPr>
          </a:p>
        </p:txBody>
      </p:sp>
      <p:sp>
        <p:nvSpPr>
          <p:cNvPr id="128" name="Google Shape;128;p18"/>
          <p:cNvSpPr/>
          <p:nvPr/>
        </p:nvSpPr>
        <p:spPr>
          <a:xfrm>
            <a:off x="6806700" y="2681188"/>
            <a:ext cx="2020500" cy="525300"/>
          </a:xfrm>
          <a:prstGeom prst="roundRect">
            <a:avLst>
              <a:gd name="adj" fmla="val 16667"/>
            </a:avLst>
          </a:prstGeom>
          <a:solidFill>
            <a:srgbClr val="FFCC33"/>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panose="00000500000000000000" pitchFamily="2" charset="0"/>
                <a:ea typeface="Roboto"/>
                <a:cs typeface="Poppins" panose="00000500000000000000" pitchFamily="2" charset="0"/>
                <a:sym typeface="Roboto"/>
              </a:rPr>
              <a:t>Graduate School</a:t>
            </a:r>
            <a:endParaRPr sz="1100" b="1">
              <a:latin typeface="Poppins" panose="00000500000000000000" pitchFamily="2" charset="0"/>
              <a:ea typeface="Roboto"/>
              <a:cs typeface="Poppins" panose="00000500000000000000" pitchFamily="2" charset="0"/>
              <a:sym typeface="Roboto"/>
            </a:endParaRPr>
          </a:p>
        </p:txBody>
      </p:sp>
      <p:cxnSp>
        <p:nvCxnSpPr>
          <p:cNvPr id="129" name="Google Shape;129;p18"/>
          <p:cNvCxnSpPr>
            <a:stCxn id="125" idx="3"/>
            <a:endCxn id="127" idx="1"/>
          </p:cNvCxnSpPr>
          <p:nvPr/>
        </p:nvCxnSpPr>
        <p:spPr>
          <a:xfrm rot="10800000" flipH="1">
            <a:off x="4961075" y="2037511"/>
            <a:ext cx="1845600" cy="480600"/>
          </a:xfrm>
          <a:prstGeom prst="bentConnector3">
            <a:avLst>
              <a:gd name="adj1" fmla="val 50001"/>
            </a:avLst>
          </a:prstGeom>
          <a:noFill/>
          <a:ln w="9525" cap="flat" cmpd="sng">
            <a:solidFill>
              <a:srgbClr val="C2C2C2"/>
            </a:solidFill>
            <a:prstDash val="solid"/>
            <a:round/>
            <a:headEnd type="none" w="sm" len="sm"/>
            <a:tailEnd type="none" w="sm" len="sm"/>
          </a:ln>
        </p:spPr>
      </p:cxnSp>
      <p:cxnSp>
        <p:nvCxnSpPr>
          <p:cNvPr id="130" name="Google Shape;130;p18"/>
          <p:cNvCxnSpPr>
            <a:stCxn id="125" idx="3"/>
            <a:endCxn id="128" idx="1"/>
          </p:cNvCxnSpPr>
          <p:nvPr/>
        </p:nvCxnSpPr>
        <p:spPr>
          <a:xfrm>
            <a:off x="4961075" y="2518111"/>
            <a:ext cx="1845600" cy="425700"/>
          </a:xfrm>
          <a:prstGeom prst="bentConnector3">
            <a:avLst>
              <a:gd name="adj1" fmla="val 50001"/>
            </a:avLst>
          </a:prstGeom>
          <a:noFill/>
          <a:ln w="9525" cap="flat" cmpd="sng">
            <a:solidFill>
              <a:srgbClr val="C2C2C2"/>
            </a:solidFill>
            <a:prstDash val="solid"/>
            <a:round/>
            <a:headEnd type="none" w="sm" len="sm"/>
            <a:tailEnd type="none" w="sm" len="sm"/>
          </a:ln>
        </p:spPr>
      </p:cxnSp>
      <p:sp>
        <p:nvSpPr>
          <p:cNvPr id="131" name="Google Shape;131;p18"/>
          <p:cNvSpPr/>
          <p:nvPr/>
        </p:nvSpPr>
        <p:spPr>
          <a:xfrm>
            <a:off x="2940575" y="4102749"/>
            <a:ext cx="2020500" cy="525300"/>
          </a:xfrm>
          <a:prstGeom prst="roundRect">
            <a:avLst>
              <a:gd name="adj" fmla="val 16667"/>
            </a:avLst>
          </a:prstGeom>
          <a:solidFill>
            <a:srgbClr val="FFCC33"/>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panose="00000500000000000000" pitchFamily="2" charset="0"/>
                <a:ea typeface="Roboto"/>
                <a:cs typeface="Poppins" panose="00000500000000000000" pitchFamily="2" charset="0"/>
                <a:sym typeface="Roboto"/>
              </a:rPr>
              <a:t>Job  Enterprise</a:t>
            </a:r>
            <a:endParaRPr sz="1100" b="1">
              <a:latin typeface="Poppins" panose="00000500000000000000" pitchFamily="2" charset="0"/>
              <a:ea typeface="Roboto"/>
              <a:cs typeface="Poppins" panose="00000500000000000000" pitchFamily="2" charset="0"/>
              <a:sym typeface="Roboto"/>
            </a:endParaRPr>
          </a:p>
        </p:txBody>
      </p:sp>
      <p:cxnSp>
        <p:nvCxnSpPr>
          <p:cNvPr id="132" name="Google Shape;132;p18"/>
          <p:cNvCxnSpPr>
            <a:endCxn id="131" idx="1"/>
          </p:cNvCxnSpPr>
          <p:nvPr/>
        </p:nvCxnSpPr>
        <p:spPr>
          <a:xfrm>
            <a:off x="1029575" y="2517999"/>
            <a:ext cx="1911000" cy="18474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34" name="Google Shape;134;p18"/>
          <p:cNvSpPr/>
          <p:nvPr/>
        </p:nvSpPr>
        <p:spPr>
          <a:xfrm>
            <a:off x="2910650" y="747349"/>
            <a:ext cx="2020500" cy="525300"/>
          </a:xfrm>
          <a:prstGeom prst="roundRect">
            <a:avLst>
              <a:gd name="adj" fmla="val 16667"/>
            </a:avLst>
          </a:prstGeom>
          <a:solidFill>
            <a:srgbClr val="FFCC33"/>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panose="00000500000000000000" pitchFamily="2" charset="0"/>
                <a:ea typeface="Roboto"/>
                <a:cs typeface="Poppins" panose="00000500000000000000" pitchFamily="2" charset="0"/>
                <a:sym typeface="Roboto"/>
              </a:rPr>
              <a:t>Rehab Enterprise</a:t>
            </a:r>
            <a:endParaRPr sz="1100" b="1">
              <a:latin typeface="Poppins" panose="00000500000000000000" pitchFamily="2" charset="0"/>
              <a:ea typeface="Roboto"/>
              <a:cs typeface="Poppins" panose="00000500000000000000" pitchFamily="2" charset="0"/>
              <a:sym typeface="Roboto"/>
            </a:endParaRPr>
          </a:p>
        </p:txBody>
      </p:sp>
      <p:cxnSp>
        <p:nvCxnSpPr>
          <p:cNvPr id="135" name="Google Shape;135;p18"/>
          <p:cNvCxnSpPr/>
          <p:nvPr/>
        </p:nvCxnSpPr>
        <p:spPr>
          <a:xfrm rot="10800000" flipH="1">
            <a:off x="1154813" y="985549"/>
            <a:ext cx="1725900" cy="1557000"/>
          </a:xfrm>
          <a:prstGeom prst="bentConnector3">
            <a:avLst>
              <a:gd name="adj1" fmla="val 50000"/>
            </a:avLst>
          </a:prstGeom>
          <a:noFill/>
          <a:ln w="9525" cap="flat" cmpd="sng">
            <a:solidFill>
              <a:srgbClr val="C2C2C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EA6AC9-34E7-4F52-B006-34816C061BC7}"/>
              </a:ext>
            </a:extLst>
          </p:cNvPr>
          <p:cNvSpPr>
            <a:spLocks noGrp="1"/>
          </p:cNvSpPr>
          <p:nvPr>
            <p:ph type="body" idx="1"/>
          </p:nvPr>
        </p:nvSpPr>
        <p:spPr>
          <a:xfrm>
            <a:off x="0" y="4294397"/>
            <a:ext cx="9144000" cy="849103"/>
          </a:xfrm>
          <a:solidFill>
            <a:srgbClr val="000000"/>
          </a:solidFill>
        </p:spPr>
        <p:txBody>
          <a:bodyPr/>
          <a:lstStyle/>
          <a:p>
            <a:r>
              <a:rPr lang="en-US" sz="1800" b="1" dirty="0">
                <a:solidFill>
                  <a:srgbClr val="FFCC33"/>
                </a:solidFill>
                <a:latin typeface="Poppins" panose="00000500000000000000" pitchFamily="2" charset="0"/>
                <a:cs typeface="Poppins" panose="00000500000000000000" pitchFamily="2" charset="0"/>
              </a:rPr>
              <a:t>Class Diagram</a:t>
            </a:r>
          </a:p>
        </p:txBody>
      </p:sp>
      <p:pic>
        <p:nvPicPr>
          <p:cNvPr id="3" name="Picture 2" descr="Logo&#10;&#10;Description automatically generated">
            <a:extLst>
              <a:ext uri="{FF2B5EF4-FFF2-40B4-BE49-F238E27FC236}">
                <a16:creationId xmlns:a16="http://schemas.microsoft.com/office/drawing/2014/main" id="{296BE83B-96F6-429A-9C34-2C5D4052D9B5}"/>
              </a:ext>
            </a:extLst>
          </p:cNvPr>
          <p:cNvPicPr>
            <a:picLocks noChangeAspect="1"/>
          </p:cNvPicPr>
          <p:nvPr/>
        </p:nvPicPr>
        <p:blipFill>
          <a:blip r:embed="rId2"/>
          <a:stretch>
            <a:fillRect/>
          </a:stretch>
        </p:blipFill>
        <p:spPr>
          <a:xfrm>
            <a:off x="7638080" y="4294397"/>
            <a:ext cx="1505920" cy="849103"/>
          </a:xfrm>
          <a:prstGeom prst="flowChartConnector">
            <a:avLst/>
          </a:prstGeom>
        </p:spPr>
      </p:pic>
      <p:pic>
        <p:nvPicPr>
          <p:cNvPr id="4" name="Google Shape;141;p19">
            <a:extLst>
              <a:ext uri="{FF2B5EF4-FFF2-40B4-BE49-F238E27FC236}">
                <a16:creationId xmlns:a16="http://schemas.microsoft.com/office/drawing/2014/main" id="{01C13CB3-5FE0-43E7-B624-F7617FF68C93}"/>
              </a:ext>
            </a:extLst>
          </p:cNvPr>
          <p:cNvPicPr preferRelativeResize="0"/>
          <p:nvPr/>
        </p:nvPicPr>
        <p:blipFill rotWithShape="1">
          <a:blip r:embed="rId3">
            <a:alphaModFix/>
          </a:blip>
          <a:srcRect t="-1" b="6778"/>
          <a:stretch/>
        </p:blipFill>
        <p:spPr>
          <a:xfrm>
            <a:off x="104273" y="1"/>
            <a:ext cx="8871285" cy="4294396"/>
          </a:xfrm>
          <a:prstGeom prst="rect">
            <a:avLst/>
          </a:prstGeom>
          <a:noFill/>
          <a:ln>
            <a:noFill/>
          </a:ln>
        </p:spPr>
      </p:pic>
    </p:spTree>
    <p:extLst>
      <p:ext uri="{BB962C8B-B14F-4D97-AF65-F5344CB8AC3E}">
        <p14:creationId xmlns:p14="http://schemas.microsoft.com/office/powerpoint/2010/main" val="351987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C52E-BD5D-499C-B924-FD65EFDDDDF6}"/>
              </a:ext>
            </a:extLst>
          </p:cNvPr>
          <p:cNvSpPr>
            <a:spLocks noGrp="1"/>
          </p:cNvSpPr>
          <p:nvPr>
            <p:ph type="title"/>
          </p:nvPr>
        </p:nvSpPr>
        <p:spPr>
          <a:xfrm>
            <a:off x="0" y="0"/>
            <a:ext cx="3769895" cy="5143500"/>
          </a:xfrm>
          <a:solidFill>
            <a:srgbClr val="000000"/>
          </a:solidFill>
        </p:spPr>
        <p:txBody>
          <a:bodyPr/>
          <a:lstStyle/>
          <a:p>
            <a:r>
              <a:rPr lang="en" b="1" dirty="0">
                <a:solidFill>
                  <a:srgbClr val="FFCC33"/>
                </a:solidFill>
                <a:latin typeface="Poppins" panose="00000500000000000000" pitchFamily="2" charset="0"/>
                <a:cs typeface="Poppins" panose="00000500000000000000" pitchFamily="2" charset="0"/>
              </a:rPr>
              <a:t>User Request Workflow</a:t>
            </a:r>
            <a:endParaRPr lang="en-US" b="1" dirty="0">
              <a:solidFill>
                <a:srgbClr val="FFCC33"/>
              </a:solidFill>
              <a:latin typeface="Poppins" panose="00000500000000000000" pitchFamily="2" charset="0"/>
              <a:cs typeface="Poppins" panose="00000500000000000000" pitchFamily="2" charset="0"/>
            </a:endParaRPr>
          </a:p>
        </p:txBody>
      </p:sp>
      <p:sp>
        <p:nvSpPr>
          <p:cNvPr id="28" name="TextBox 27">
            <a:extLst>
              <a:ext uri="{FF2B5EF4-FFF2-40B4-BE49-F238E27FC236}">
                <a16:creationId xmlns:a16="http://schemas.microsoft.com/office/drawing/2014/main" id="{CB3D87D6-8F86-4A9D-934D-46F4E654E302}"/>
              </a:ext>
            </a:extLst>
          </p:cNvPr>
          <p:cNvSpPr txBox="1"/>
          <p:nvPr/>
        </p:nvSpPr>
        <p:spPr>
          <a:xfrm>
            <a:off x="-200526" y="1708484"/>
            <a:ext cx="3842084" cy="2882840"/>
          </a:xfrm>
          <a:prstGeom prst="rect">
            <a:avLst/>
          </a:prstGeom>
          <a:noFill/>
        </p:spPr>
        <p:txBody>
          <a:bodyPr wrap="square">
            <a:spAutoFit/>
          </a:bodyPr>
          <a:lstStyle/>
          <a:p>
            <a:pPr marL="457200" lvl="0" indent="-342900" algn="just" rtl="0">
              <a:spcBef>
                <a:spcPts val="0"/>
              </a:spcBef>
              <a:spcAft>
                <a:spcPts val="0"/>
              </a:spcAft>
              <a:buSzPts val="1800"/>
              <a:buChar char="●"/>
            </a:pPr>
            <a:r>
              <a:rPr lang="en-US" sz="1400" dirty="0">
                <a:solidFill>
                  <a:schemeClr val="bg1"/>
                </a:solidFill>
                <a:latin typeface="Poppins" panose="00000500000000000000" pitchFamily="2" charset="0"/>
                <a:cs typeface="Poppins" panose="00000500000000000000" pitchFamily="2" charset="0"/>
              </a:rPr>
              <a:t>Troop initiating a medical request/concern and effective resolution by the doctor.</a:t>
            </a:r>
          </a:p>
          <a:p>
            <a:pPr marL="457200" lvl="0" indent="-342900" algn="just" rtl="0">
              <a:spcBef>
                <a:spcPts val="0"/>
              </a:spcBef>
              <a:spcAft>
                <a:spcPts val="0"/>
              </a:spcAft>
              <a:buSzPts val="1800"/>
              <a:buChar char="●"/>
            </a:pPr>
            <a:endParaRPr lang="en-US" sz="1400" dirty="0">
              <a:solidFill>
                <a:schemeClr val="bg1"/>
              </a:solidFill>
              <a:latin typeface="Poppins" panose="00000500000000000000" pitchFamily="2" charset="0"/>
              <a:cs typeface="Poppins" panose="00000500000000000000" pitchFamily="2" charset="0"/>
            </a:endParaRPr>
          </a:p>
          <a:p>
            <a:pPr marL="457200" lvl="0" indent="-342900" algn="just" rtl="0">
              <a:spcBef>
                <a:spcPts val="0"/>
              </a:spcBef>
              <a:spcAft>
                <a:spcPts val="0"/>
              </a:spcAft>
              <a:buSzPts val="1800"/>
              <a:buChar char="●"/>
            </a:pPr>
            <a:r>
              <a:rPr lang="en-US" sz="1400" dirty="0">
                <a:solidFill>
                  <a:schemeClr val="bg1"/>
                </a:solidFill>
                <a:latin typeface="Poppins" panose="00000500000000000000" pitchFamily="2" charset="0"/>
                <a:cs typeface="Poppins" panose="00000500000000000000" pitchFamily="2" charset="0"/>
              </a:rPr>
              <a:t>The same workflow is applicable to all requests raised between the user &amp; organizations - for example, requesting for Temporary Accommodation or Applying for Higher Education / Vocational Training </a:t>
            </a:r>
          </a:p>
          <a:p>
            <a:pPr marL="0" lvl="0" indent="0" algn="just" rtl="0">
              <a:spcBef>
                <a:spcPts val="1600"/>
              </a:spcBef>
              <a:spcAft>
                <a:spcPts val="1600"/>
              </a:spcAft>
              <a:buNone/>
            </a:pPr>
            <a:endParaRPr lang="en-US" sz="1400" dirty="0">
              <a:solidFill>
                <a:schemeClr val="bg1"/>
              </a:solidFill>
              <a:latin typeface="Poppins" panose="00000500000000000000" pitchFamily="2" charset="0"/>
              <a:cs typeface="Poppins" panose="00000500000000000000" pitchFamily="2" charset="0"/>
            </a:endParaRPr>
          </a:p>
        </p:txBody>
      </p:sp>
      <p:pic>
        <p:nvPicPr>
          <p:cNvPr id="30" name="Google Shape;160;p21">
            <a:extLst>
              <a:ext uri="{FF2B5EF4-FFF2-40B4-BE49-F238E27FC236}">
                <a16:creationId xmlns:a16="http://schemas.microsoft.com/office/drawing/2014/main" id="{DD403DAB-AD9C-4474-A9BF-F1D8FDD741A7}"/>
              </a:ext>
            </a:extLst>
          </p:cNvPr>
          <p:cNvPicPr preferRelativeResize="0"/>
          <p:nvPr/>
        </p:nvPicPr>
        <p:blipFill>
          <a:blip r:embed="rId2">
            <a:alphaModFix/>
          </a:blip>
          <a:stretch>
            <a:fillRect/>
          </a:stretch>
        </p:blipFill>
        <p:spPr>
          <a:xfrm>
            <a:off x="4661123" y="0"/>
            <a:ext cx="3777022" cy="5143499"/>
          </a:xfrm>
          <a:prstGeom prst="rect">
            <a:avLst/>
          </a:prstGeom>
          <a:noFill/>
          <a:ln>
            <a:noFill/>
          </a:ln>
        </p:spPr>
      </p:pic>
      <p:pic>
        <p:nvPicPr>
          <p:cNvPr id="31" name="Picture 30" descr="Logo&#10;&#10;Description automatically generated">
            <a:extLst>
              <a:ext uri="{FF2B5EF4-FFF2-40B4-BE49-F238E27FC236}">
                <a16:creationId xmlns:a16="http://schemas.microsoft.com/office/drawing/2014/main" id="{D4EFCFAA-27C5-4AA6-B348-EFB292A79FB3}"/>
              </a:ext>
            </a:extLst>
          </p:cNvPr>
          <p:cNvPicPr>
            <a:picLocks noChangeAspect="1"/>
          </p:cNvPicPr>
          <p:nvPr/>
        </p:nvPicPr>
        <p:blipFill>
          <a:blip r:embed="rId3"/>
          <a:stretch>
            <a:fillRect/>
          </a:stretch>
        </p:blipFill>
        <p:spPr>
          <a:xfrm>
            <a:off x="7521648" y="4166772"/>
            <a:ext cx="1505920" cy="849103"/>
          </a:xfrm>
          <a:prstGeom prst="flowChartConnector">
            <a:avLst/>
          </a:prstGeom>
        </p:spPr>
      </p:pic>
    </p:spTree>
    <p:extLst>
      <p:ext uri="{BB962C8B-B14F-4D97-AF65-F5344CB8AC3E}">
        <p14:creationId xmlns:p14="http://schemas.microsoft.com/office/powerpoint/2010/main" val="270367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 name="Title 2">
            <a:extLst>
              <a:ext uri="{FF2B5EF4-FFF2-40B4-BE49-F238E27FC236}">
                <a16:creationId xmlns:a16="http://schemas.microsoft.com/office/drawing/2014/main" id="{0EA8CC56-35EE-4635-AE33-B12B0C34591D}"/>
              </a:ext>
            </a:extLst>
          </p:cNvPr>
          <p:cNvSpPr>
            <a:spLocks noGrp="1"/>
          </p:cNvSpPr>
          <p:nvPr>
            <p:ph type="title"/>
          </p:nvPr>
        </p:nvSpPr>
        <p:spPr>
          <a:xfrm>
            <a:off x="0" y="0"/>
            <a:ext cx="9144000" cy="1267326"/>
          </a:xfrm>
          <a:solidFill>
            <a:srgbClr val="000000"/>
          </a:solidFill>
        </p:spPr>
        <p:txBody>
          <a:bodyPr/>
          <a:lstStyle/>
          <a:p>
            <a:br>
              <a:rPr lang="en-US" b="1" dirty="0">
                <a:solidFill>
                  <a:srgbClr val="FFCC33"/>
                </a:solidFill>
                <a:latin typeface="Poppins" panose="00000500000000000000" pitchFamily="2" charset="0"/>
                <a:cs typeface="Poppins" panose="00000500000000000000" pitchFamily="2" charset="0"/>
              </a:rPr>
            </a:br>
            <a:r>
              <a:rPr lang="en-US" b="1" dirty="0">
                <a:solidFill>
                  <a:srgbClr val="FFCC33"/>
                </a:solidFill>
                <a:latin typeface="Poppins" panose="00000500000000000000" pitchFamily="2" charset="0"/>
                <a:cs typeface="Poppins" panose="00000500000000000000" pitchFamily="2" charset="0"/>
              </a:rPr>
              <a:t>   Screenshots</a:t>
            </a:r>
          </a:p>
        </p:txBody>
      </p:sp>
      <p:pic>
        <p:nvPicPr>
          <p:cNvPr id="28" name="Picture 27" descr="Logo&#10;&#10;Description automatically generated">
            <a:extLst>
              <a:ext uri="{FF2B5EF4-FFF2-40B4-BE49-F238E27FC236}">
                <a16:creationId xmlns:a16="http://schemas.microsoft.com/office/drawing/2014/main" id="{0FEC80EF-F825-49C1-9934-D5B5EF4C5DB8}"/>
              </a:ext>
            </a:extLst>
          </p:cNvPr>
          <p:cNvPicPr>
            <a:picLocks noChangeAspect="1"/>
          </p:cNvPicPr>
          <p:nvPr/>
        </p:nvPicPr>
        <p:blipFill>
          <a:blip r:embed="rId3"/>
          <a:stretch>
            <a:fillRect/>
          </a:stretch>
        </p:blipFill>
        <p:spPr>
          <a:xfrm>
            <a:off x="7489564" y="4174768"/>
            <a:ext cx="1505920" cy="849103"/>
          </a:xfrm>
          <a:prstGeom prst="flowChartConnector">
            <a:avLst/>
          </a:prstGeom>
        </p:spPr>
      </p:pic>
      <p:pic>
        <p:nvPicPr>
          <p:cNvPr id="5" name="Picture 4" descr="Graphical user interface, application&#10;&#10;Description automatically generated">
            <a:extLst>
              <a:ext uri="{FF2B5EF4-FFF2-40B4-BE49-F238E27FC236}">
                <a16:creationId xmlns:a16="http://schemas.microsoft.com/office/drawing/2014/main" id="{170E1966-9697-4191-8EF3-026B117B7557}"/>
              </a:ext>
            </a:extLst>
          </p:cNvPr>
          <p:cNvPicPr>
            <a:picLocks noChangeAspect="1"/>
          </p:cNvPicPr>
          <p:nvPr/>
        </p:nvPicPr>
        <p:blipFill>
          <a:blip r:embed="rId4"/>
          <a:stretch>
            <a:fillRect/>
          </a:stretch>
        </p:blipFill>
        <p:spPr>
          <a:xfrm>
            <a:off x="858252" y="1360898"/>
            <a:ext cx="6513095" cy="3662973"/>
          </a:xfrm>
          <a:prstGeom prst="rect">
            <a:avLst/>
          </a:prstGeom>
        </p:spPr>
      </p:pic>
    </p:spTree>
    <p:extLst>
      <p:ext uri="{BB962C8B-B14F-4D97-AF65-F5344CB8AC3E}">
        <p14:creationId xmlns:p14="http://schemas.microsoft.com/office/powerpoint/2010/main" val="405096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 name="Title 2">
            <a:extLst>
              <a:ext uri="{FF2B5EF4-FFF2-40B4-BE49-F238E27FC236}">
                <a16:creationId xmlns:a16="http://schemas.microsoft.com/office/drawing/2014/main" id="{0EA8CC56-35EE-4635-AE33-B12B0C34591D}"/>
              </a:ext>
            </a:extLst>
          </p:cNvPr>
          <p:cNvSpPr>
            <a:spLocks noGrp="1"/>
          </p:cNvSpPr>
          <p:nvPr>
            <p:ph type="title"/>
          </p:nvPr>
        </p:nvSpPr>
        <p:spPr>
          <a:xfrm>
            <a:off x="0" y="0"/>
            <a:ext cx="9144000" cy="1267326"/>
          </a:xfrm>
          <a:solidFill>
            <a:srgbClr val="000000"/>
          </a:solidFill>
        </p:spPr>
        <p:txBody>
          <a:bodyPr/>
          <a:lstStyle/>
          <a:p>
            <a:br>
              <a:rPr lang="en-US" b="1" dirty="0">
                <a:solidFill>
                  <a:srgbClr val="FFCC33"/>
                </a:solidFill>
                <a:latin typeface="Poppins" panose="00000500000000000000" pitchFamily="2" charset="0"/>
                <a:cs typeface="Poppins" panose="00000500000000000000" pitchFamily="2" charset="0"/>
              </a:rPr>
            </a:br>
            <a:r>
              <a:rPr lang="en-US" b="1" dirty="0">
                <a:solidFill>
                  <a:srgbClr val="FFCC33"/>
                </a:solidFill>
                <a:latin typeface="Poppins" panose="00000500000000000000" pitchFamily="2" charset="0"/>
                <a:cs typeface="Poppins" panose="00000500000000000000" pitchFamily="2" charset="0"/>
              </a:rPr>
              <a:t>   Screenshots</a:t>
            </a:r>
          </a:p>
        </p:txBody>
      </p:sp>
      <p:pic>
        <p:nvPicPr>
          <p:cNvPr id="28" name="Picture 27" descr="Logo&#10;&#10;Description automatically generated">
            <a:extLst>
              <a:ext uri="{FF2B5EF4-FFF2-40B4-BE49-F238E27FC236}">
                <a16:creationId xmlns:a16="http://schemas.microsoft.com/office/drawing/2014/main" id="{0FEC80EF-F825-49C1-9934-D5B5EF4C5DB8}"/>
              </a:ext>
            </a:extLst>
          </p:cNvPr>
          <p:cNvPicPr>
            <a:picLocks noChangeAspect="1"/>
          </p:cNvPicPr>
          <p:nvPr/>
        </p:nvPicPr>
        <p:blipFill>
          <a:blip r:embed="rId3"/>
          <a:stretch>
            <a:fillRect/>
          </a:stretch>
        </p:blipFill>
        <p:spPr>
          <a:xfrm>
            <a:off x="7489564" y="4174768"/>
            <a:ext cx="1505920" cy="849103"/>
          </a:xfrm>
          <a:prstGeom prst="flowChartConnector">
            <a:avLst/>
          </a:prstGeom>
        </p:spPr>
      </p:pic>
      <p:pic>
        <p:nvPicPr>
          <p:cNvPr id="4" name="Picture 3" descr="Graphical user interface, text&#10;&#10;Description automatically generated with medium confidence">
            <a:extLst>
              <a:ext uri="{FF2B5EF4-FFF2-40B4-BE49-F238E27FC236}">
                <a16:creationId xmlns:a16="http://schemas.microsoft.com/office/drawing/2014/main" id="{1F2BE198-B296-44FB-A76F-5570FB84F769}"/>
              </a:ext>
            </a:extLst>
          </p:cNvPr>
          <p:cNvPicPr>
            <a:picLocks noChangeAspect="1"/>
          </p:cNvPicPr>
          <p:nvPr/>
        </p:nvPicPr>
        <p:blipFill>
          <a:blip r:embed="rId4"/>
          <a:stretch>
            <a:fillRect/>
          </a:stretch>
        </p:blipFill>
        <p:spPr>
          <a:xfrm>
            <a:off x="553453" y="1346570"/>
            <a:ext cx="6761747" cy="3740782"/>
          </a:xfrm>
          <a:prstGeom prst="rect">
            <a:avLst/>
          </a:prstGeom>
        </p:spPr>
      </p:pic>
    </p:spTree>
    <p:extLst>
      <p:ext uri="{BB962C8B-B14F-4D97-AF65-F5344CB8AC3E}">
        <p14:creationId xmlns:p14="http://schemas.microsoft.com/office/powerpoint/2010/main" val="2852767084"/>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On-screen Show (16:9)</PresentationFormat>
  <Paragraphs>63</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Poppins</vt:lpstr>
      <vt:lpstr>Roboto</vt:lpstr>
      <vt:lpstr>Arial</vt:lpstr>
      <vt:lpstr>Merriweather</vt:lpstr>
      <vt:lpstr>Paradigm</vt:lpstr>
      <vt:lpstr>PowerPoint Presentation</vt:lpstr>
      <vt:lpstr>250,000</vt:lpstr>
      <vt:lpstr> What does it mean to leave the Armed Forces?</vt:lpstr>
      <vt:lpstr>So, what can we do to help this situation? </vt:lpstr>
      <vt:lpstr>Ecosystem Architecture</vt:lpstr>
      <vt:lpstr>PowerPoint Presentation</vt:lpstr>
      <vt:lpstr>User Request Workflow</vt:lpstr>
      <vt:lpstr>    Screenshots</vt:lpstr>
      <vt:lpstr>    Screenshots</vt:lpstr>
      <vt:lpstr>    Screenshots</vt:lpstr>
      <vt:lpstr>    Screenshots</vt:lpstr>
      <vt:lpstr>    Screenshots</vt:lpstr>
      <vt:lpstr>    Screenshots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dgoda85@gmail.com</cp:lastModifiedBy>
  <cp:revision>1</cp:revision>
  <dcterms:modified xsi:type="dcterms:W3CDTF">2021-12-12T23:31:29Z</dcterms:modified>
</cp:coreProperties>
</file>