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4A4B-82F9-CE2A-A85A-C835D326A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7F956-2402-4A6E-F5EC-DABA41F43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70286-9776-FDC6-D39A-6CAD9DD9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1733-4496-49DF-BA4A-63D96AEC8FF8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609BC-6111-9796-0517-80EE0E10C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DBE95-11DF-56A3-FB61-B8AD317B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F4717-AFE6-494D-BA61-BB19A6635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01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05D9A-03AE-1B3D-CB14-07103692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94BA5-0A4F-B6C4-B658-D81B97317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A42C7-39A6-FA48-4113-A5FC468C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1733-4496-49DF-BA4A-63D96AEC8FF8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9BB5E-8BC4-1C91-008E-0B000D85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8E64E-40C0-9378-9029-8D075538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F4717-AFE6-494D-BA61-BB19A6635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19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41B12-98C8-068A-21B7-22A322603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E3D1F-0961-ABDF-D59E-9DF087188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F0C4-3921-AC6B-9C04-929595257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1733-4496-49DF-BA4A-63D96AEC8FF8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70E32-8530-2130-B5D5-69D3F1F1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01F65-90D4-62AC-8691-06120F01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F4717-AFE6-494D-BA61-BB19A6635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08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215F-FCC1-919A-15A4-A11F4773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45653-92A9-C1B1-FD0C-1CFB05C97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40EAF-331B-BEE0-4B3C-196A0A42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1733-4496-49DF-BA4A-63D96AEC8FF8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6E279-BD11-0744-2F3B-52A21208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1A95B-9710-45AF-65A5-20D5B1F3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F4717-AFE6-494D-BA61-BB19A6635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6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299B-EAEA-80B6-B2EC-03C18F9B7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0AB8C-2B33-7A7D-0339-C5BE5BA4C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8408C-B957-3124-0B28-DA7EEA44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1733-4496-49DF-BA4A-63D96AEC8FF8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51769-E4BC-1896-1847-C7683FD8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4BB1F-F10E-5614-D412-8F09B0A5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F4717-AFE6-494D-BA61-BB19A6635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67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2259-61C1-B768-DD1D-6EE69E8F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448CE-30B8-B132-AD06-9EBC5CF99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9333D-8C32-641F-8A07-DEF0530E0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95BAD-7402-673C-6C0E-63F00D0F9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1733-4496-49DF-BA4A-63D96AEC8FF8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99219-0BF6-9210-2106-5E558C88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6FE3E-FC49-F342-5665-0B56428A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F4717-AFE6-494D-BA61-BB19A6635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30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44D3-FD0F-AFE6-9CE3-2EC042E2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8E5F4-503D-8288-F290-29550B6C0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9259B-038B-99A0-9BD3-067AD94BF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5C3193-25B9-E4BC-BBC5-F2AB62865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04C39-5705-C4CD-6475-C94B907C2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F7C15-ED02-49E2-712F-D8B66751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1733-4496-49DF-BA4A-63D96AEC8FF8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BE6B1D-7A26-65EB-38B5-45C8AA46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A57AD-93A2-15FD-593E-9130AFDB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F4717-AFE6-494D-BA61-BB19A6635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1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9CA57-FA7C-4E36-4307-6B463C5C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189CC7-C5C0-723D-CAD4-3B9F35EF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1733-4496-49DF-BA4A-63D96AEC8FF8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6D017-01F1-918A-60AB-731C4306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32788-EB0B-2406-38A4-BABB52CF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F4717-AFE6-494D-BA61-BB19A6635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01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2F68CF-4F99-F20B-906D-D5B90BF4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1733-4496-49DF-BA4A-63D96AEC8FF8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54980-59A8-D33F-8738-7C459138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94672-4FB9-DB0D-0898-6F9FC663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F4717-AFE6-494D-BA61-BB19A6635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548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72D9-5E7C-5AE6-A880-7384365E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BDF97-9827-1397-E81A-01DA2A5CC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E8ED0-985C-9374-63A2-863468718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1F3B5-2BAD-9FB4-3E17-9CCEF147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1733-4496-49DF-BA4A-63D96AEC8FF8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7BB36-AAD2-7CED-38D2-C2C9FF87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9C29F-E598-0990-6946-7253C7A3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F4717-AFE6-494D-BA61-BB19A6635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26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3DE6-5D1E-E3BA-A47F-05750C66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0801A-EB06-D327-F806-B4EF742FC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959C5-9EA0-D890-4142-40797188E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77B4A-4894-2AE8-BA59-C6F9E804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1733-4496-49DF-BA4A-63D96AEC8FF8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8F1B7-48FE-FCF1-9838-12FA73FD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197F4-201A-C271-6FAC-D5DB8703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F4717-AFE6-494D-BA61-BB19A6635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93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DCA67-71AF-206F-6179-2070A6E23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90C5A-0A7B-BC2B-7BBD-C0184167B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3F50B-3F11-7CFE-1954-404B06DE9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C1733-4496-49DF-BA4A-63D96AEC8FF8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760E9-8494-9A33-56A7-0262F301F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CEF73-BF56-65B6-923D-DABB26F55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F4717-AFE6-494D-BA61-BB19A6635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56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1E759F-2156-EA65-0372-4410BF98E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9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66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D02F6C-F3EF-B791-3452-168E6C7CE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68" y="713996"/>
            <a:ext cx="7259063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81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03C219-4AEB-B7F6-C50B-BA78B8A35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179" y="704470"/>
            <a:ext cx="7287642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42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00BE44-13CF-C3BF-6C5D-21FB42963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705" y="699706"/>
            <a:ext cx="7268589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10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DFC1A2-78C0-C377-5B24-B8E00B873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179" y="704470"/>
            <a:ext cx="7287642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81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771D89-47A8-381D-C118-6ACE28CBE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942" y="685417"/>
            <a:ext cx="7278116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42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33E0F9-5FBC-FBEE-5C79-425F1CDF4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68" y="685417"/>
            <a:ext cx="7259063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05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DB0F7F-1E48-C49A-68CE-170AD3165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995" y="718759"/>
            <a:ext cx="7240010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48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E2DA19-51E7-EA3D-DE26-5C3FEC679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942" y="694943"/>
            <a:ext cx="7278116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27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E44598-0097-2BE6-9697-29FC4015C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16" y="690180"/>
            <a:ext cx="7297168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51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F31B8E-C522-A4BC-D720-E31D3F9D6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231" y="709233"/>
            <a:ext cx="7249537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3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B0F8E1-393E-45F9-EEFB-BF457737B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69" y="699707"/>
            <a:ext cx="7259063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75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B31BE9-B1F4-F0A7-5212-7BB649684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705" y="690180"/>
            <a:ext cx="7268589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5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2CFB01-C09D-AEA7-CED2-9771CC322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89" y="699706"/>
            <a:ext cx="7316221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94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D386A3-6710-6589-74C0-258568229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942" y="694943"/>
            <a:ext cx="7278116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11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026D3E-2F2C-2D6E-B420-C8E57CB9E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652" y="699706"/>
            <a:ext cx="7306695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41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BDB561-7B2A-2466-F70A-F2E63FE01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652" y="704470"/>
            <a:ext cx="7306695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25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3E74DC-4F60-EAAB-6165-72CB5F6C7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179" y="709233"/>
            <a:ext cx="7287642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26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DCD579-1BFE-BD53-A1B1-2AB0C5CF3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705" y="685417"/>
            <a:ext cx="7268589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35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1C22FE-F3A1-367B-FD48-5B41749CC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995" y="699706"/>
            <a:ext cx="7240010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9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EF3BBA-FF10-8B65-F3AB-9A77A1C31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705" y="694943"/>
            <a:ext cx="7268589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2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EEB97B-CDC3-182B-1AC0-8D746BDCA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68" y="699706"/>
            <a:ext cx="7259063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C8500C-C1F2-960E-6E41-DBB19FA14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942" y="680654"/>
            <a:ext cx="7278116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1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25073A-94EC-5C9B-6B71-D530CCB9D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652" y="694943"/>
            <a:ext cx="7306695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6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E57ACB-02CA-B095-05AB-781CB03E9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16" y="699706"/>
            <a:ext cx="7297168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0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2D6EEA-1B94-BFC2-CB0E-064A56585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284" y="733049"/>
            <a:ext cx="7211431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3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AECB42-376A-AD93-8DAE-8EDE35D4C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942" y="704470"/>
            <a:ext cx="7278116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17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Chiplunkar</dc:creator>
  <cp:lastModifiedBy>Anurag Chiplunkar</cp:lastModifiedBy>
  <cp:revision>21</cp:revision>
  <dcterms:created xsi:type="dcterms:W3CDTF">2024-01-24T14:58:40Z</dcterms:created>
  <dcterms:modified xsi:type="dcterms:W3CDTF">2024-01-24T15:16:02Z</dcterms:modified>
</cp:coreProperties>
</file>