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9753600" cy="7315200"/>
  <p:notesSz cx="6858000" cy="9144000"/>
  <p:embeddedFontLst>
    <p:embeddedFont>
      <p:font typeface="Garet" charset="1" panose="00000000000000000000"/>
      <p:regular r:id="rId7"/>
    </p:embeddedFont>
    <p:embeddedFont>
      <p:font typeface="Garet Bold" charset="1" panose="00000000000000000000"/>
      <p:regular r:id="rId8"/>
    </p:embeddedFont>
    <p:embeddedFont>
      <p:font typeface="Canva Sans" charset="1" panose="020B0503030501040103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jpe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jpeg" Type="http://schemas.openxmlformats.org/officeDocument/2006/relationships/image"/><Relationship Id="rId16" Target="../media/image15.jpeg" Type="http://schemas.openxmlformats.org/officeDocument/2006/relationships/image"/><Relationship Id="rId17" Target="../media/image16.png" Type="http://schemas.openxmlformats.org/officeDocument/2006/relationships/image"/><Relationship Id="rId18" Target="../media/image17.jpeg" Type="http://schemas.openxmlformats.org/officeDocument/2006/relationships/image"/><Relationship Id="rId19" Target="../media/image18.jpe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27210" y="99885"/>
            <a:ext cx="1593930" cy="52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4"/>
              </a:lnSpc>
              <a:spcBef>
                <a:spcPct val="0"/>
              </a:spcBef>
            </a:pP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</a:t>
            </a: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roject Initiation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64542" y="5320902"/>
            <a:ext cx="509695" cy="165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7"/>
              </a:lnSpc>
              <a:spcBef>
                <a:spcPct val="0"/>
              </a:spcBef>
            </a:pPr>
            <a:r>
              <a:rPr lang="en-US" b="true" sz="1055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END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869612" y="108126"/>
            <a:ext cx="1940234" cy="937042"/>
            <a:chOff x="0" y="0"/>
            <a:chExt cx="601711" cy="2905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711" cy="290598"/>
            </a:xfrm>
            <a:custGeom>
              <a:avLst/>
              <a:gdLst/>
              <a:ahLst/>
              <a:cxnLst/>
              <a:rect r="r" b="b" t="t" l="l"/>
              <a:pathLst>
                <a:path h="290598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42716"/>
                  </a:lnTo>
                  <a:cubicBezTo>
                    <a:pt x="601711" y="255415"/>
                    <a:pt x="596666" y="267594"/>
                    <a:pt x="587687" y="276574"/>
                  </a:cubicBezTo>
                  <a:cubicBezTo>
                    <a:pt x="578707" y="285553"/>
                    <a:pt x="566528" y="290598"/>
                    <a:pt x="553829" y="290598"/>
                  </a:cubicBezTo>
                  <a:lnTo>
                    <a:pt x="47882" y="290598"/>
                  </a:lnTo>
                  <a:cubicBezTo>
                    <a:pt x="35183" y="290598"/>
                    <a:pt x="23004" y="285553"/>
                    <a:pt x="14024" y="276574"/>
                  </a:cubicBezTo>
                  <a:cubicBezTo>
                    <a:pt x="5045" y="267594"/>
                    <a:pt x="0" y="255415"/>
                    <a:pt x="0" y="242716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004AA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601711" cy="319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0"/>
                </a:lnSpc>
              </a:pPr>
              <a:r>
                <a:rPr lang="en-US" sz="1557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SUPPLIER &amp; SHIPMENT PANEL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943590" y="1999213"/>
            <a:ext cx="1593930" cy="52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4"/>
              </a:lnSpc>
              <a:spcBef>
                <a:spcPct val="0"/>
              </a:spcBef>
            </a:pP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</a:t>
            </a: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roject Initiation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001818" y="2219624"/>
            <a:ext cx="1940234" cy="830358"/>
            <a:chOff x="0" y="0"/>
            <a:chExt cx="601711" cy="2575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01711" cy="257513"/>
            </a:xfrm>
            <a:custGeom>
              <a:avLst/>
              <a:gdLst/>
              <a:ahLst/>
              <a:cxnLst/>
              <a:rect r="r" b="b" t="t" l="l"/>
              <a:pathLst>
                <a:path h="257513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09631"/>
                  </a:lnTo>
                  <a:cubicBezTo>
                    <a:pt x="601711" y="222330"/>
                    <a:pt x="596666" y="234509"/>
                    <a:pt x="587687" y="243489"/>
                  </a:cubicBezTo>
                  <a:cubicBezTo>
                    <a:pt x="578707" y="252469"/>
                    <a:pt x="566528" y="257513"/>
                    <a:pt x="553829" y="257513"/>
                  </a:cubicBezTo>
                  <a:lnTo>
                    <a:pt x="47882" y="257513"/>
                  </a:lnTo>
                  <a:cubicBezTo>
                    <a:pt x="35183" y="257513"/>
                    <a:pt x="23004" y="252469"/>
                    <a:pt x="14024" y="243489"/>
                  </a:cubicBezTo>
                  <a:cubicBezTo>
                    <a:pt x="5045" y="234509"/>
                    <a:pt x="0" y="222330"/>
                    <a:pt x="0" y="209631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004AA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601711" cy="27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985992" y="2007454"/>
            <a:ext cx="1940234" cy="937042"/>
            <a:chOff x="0" y="0"/>
            <a:chExt cx="601711" cy="2905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1711" cy="290598"/>
            </a:xfrm>
            <a:custGeom>
              <a:avLst/>
              <a:gdLst/>
              <a:ahLst/>
              <a:cxnLst/>
              <a:rect r="r" b="b" t="t" l="l"/>
              <a:pathLst>
                <a:path h="290598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42716"/>
                  </a:lnTo>
                  <a:cubicBezTo>
                    <a:pt x="601711" y="255415"/>
                    <a:pt x="596666" y="267594"/>
                    <a:pt x="587687" y="276574"/>
                  </a:cubicBezTo>
                  <a:cubicBezTo>
                    <a:pt x="578707" y="285553"/>
                    <a:pt x="566528" y="290598"/>
                    <a:pt x="553829" y="290598"/>
                  </a:cubicBezTo>
                  <a:lnTo>
                    <a:pt x="47882" y="290598"/>
                  </a:lnTo>
                  <a:cubicBezTo>
                    <a:pt x="35183" y="290598"/>
                    <a:pt x="23004" y="285553"/>
                    <a:pt x="14024" y="276574"/>
                  </a:cubicBezTo>
                  <a:cubicBezTo>
                    <a:pt x="5045" y="267594"/>
                    <a:pt x="0" y="255415"/>
                    <a:pt x="0" y="242716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01711" cy="319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0"/>
                </a:lnSpc>
              </a:pPr>
              <a:r>
                <a:rPr lang="en-US" sz="1557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SHIPMENT FORM INPUT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flipH="true" flipV="true">
            <a:off x="7971936" y="3049983"/>
            <a:ext cx="6302" cy="59055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6985992" y="3622116"/>
            <a:ext cx="1593930" cy="52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4"/>
              </a:lnSpc>
              <a:spcBef>
                <a:spcPct val="0"/>
              </a:spcBef>
            </a:pP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</a:t>
            </a: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roject Initiation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7044220" y="3842528"/>
            <a:ext cx="1940234" cy="830358"/>
            <a:chOff x="0" y="0"/>
            <a:chExt cx="601711" cy="25751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1711" cy="257513"/>
            </a:xfrm>
            <a:custGeom>
              <a:avLst/>
              <a:gdLst/>
              <a:ahLst/>
              <a:cxnLst/>
              <a:rect r="r" b="b" t="t" l="l"/>
              <a:pathLst>
                <a:path h="257513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09631"/>
                  </a:lnTo>
                  <a:cubicBezTo>
                    <a:pt x="601711" y="222330"/>
                    <a:pt x="596666" y="234509"/>
                    <a:pt x="587687" y="243489"/>
                  </a:cubicBezTo>
                  <a:cubicBezTo>
                    <a:pt x="578707" y="252469"/>
                    <a:pt x="566528" y="257513"/>
                    <a:pt x="553829" y="257513"/>
                  </a:cubicBezTo>
                  <a:lnTo>
                    <a:pt x="47882" y="257513"/>
                  </a:lnTo>
                  <a:cubicBezTo>
                    <a:pt x="35183" y="257513"/>
                    <a:pt x="23004" y="252469"/>
                    <a:pt x="14024" y="243489"/>
                  </a:cubicBezTo>
                  <a:cubicBezTo>
                    <a:pt x="5045" y="234509"/>
                    <a:pt x="0" y="222330"/>
                    <a:pt x="0" y="209631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004AA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601711" cy="27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028393" y="3630357"/>
            <a:ext cx="1940234" cy="937042"/>
            <a:chOff x="0" y="0"/>
            <a:chExt cx="601711" cy="29059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01711" cy="290598"/>
            </a:xfrm>
            <a:custGeom>
              <a:avLst/>
              <a:gdLst/>
              <a:ahLst/>
              <a:cxnLst/>
              <a:rect r="r" b="b" t="t" l="l"/>
              <a:pathLst>
                <a:path h="290598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42716"/>
                  </a:lnTo>
                  <a:cubicBezTo>
                    <a:pt x="601711" y="255415"/>
                    <a:pt x="596666" y="267594"/>
                    <a:pt x="587687" y="276574"/>
                  </a:cubicBezTo>
                  <a:cubicBezTo>
                    <a:pt x="578707" y="285553"/>
                    <a:pt x="566528" y="290598"/>
                    <a:pt x="553829" y="290598"/>
                  </a:cubicBezTo>
                  <a:lnTo>
                    <a:pt x="47882" y="290598"/>
                  </a:lnTo>
                  <a:cubicBezTo>
                    <a:pt x="35183" y="290598"/>
                    <a:pt x="23004" y="285553"/>
                    <a:pt x="14024" y="276574"/>
                  </a:cubicBezTo>
                  <a:cubicBezTo>
                    <a:pt x="5045" y="267594"/>
                    <a:pt x="0" y="255415"/>
                    <a:pt x="0" y="242716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601711" cy="319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0"/>
                </a:lnSpc>
              </a:pPr>
              <a:r>
                <a:rPr lang="en-US" sz="1557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SYSTEM CHECK 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 flipH="true" flipV="true">
            <a:off x="7978238" y="4664914"/>
            <a:ext cx="6302" cy="59055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6992294" y="5237048"/>
            <a:ext cx="1593930" cy="52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4"/>
              </a:lnSpc>
              <a:spcBef>
                <a:spcPct val="0"/>
              </a:spcBef>
            </a:pP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</a:t>
            </a: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roject Initiation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7050523" y="5457459"/>
            <a:ext cx="1940234" cy="830358"/>
            <a:chOff x="0" y="0"/>
            <a:chExt cx="601711" cy="25751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01711" cy="257513"/>
            </a:xfrm>
            <a:custGeom>
              <a:avLst/>
              <a:gdLst/>
              <a:ahLst/>
              <a:cxnLst/>
              <a:rect r="r" b="b" t="t" l="l"/>
              <a:pathLst>
                <a:path h="257513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09631"/>
                  </a:lnTo>
                  <a:cubicBezTo>
                    <a:pt x="601711" y="222330"/>
                    <a:pt x="596666" y="234509"/>
                    <a:pt x="587687" y="243489"/>
                  </a:cubicBezTo>
                  <a:cubicBezTo>
                    <a:pt x="578707" y="252469"/>
                    <a:pt x="566528" y="257513"/>
                    <a:pt x="553829" y="257513"/>
                  </a:cubicBezTo>
                  <a:lnTo>
                    <a:pt x="47882" y="257513"/>
                  </a:lnTo>
                  <a:cubicBezTo>
                    <a:pt x="35183" y="257513"/>
                    <a:pt x="23004" y="252469"/>
                    <a:pt x="14024" y="243489"/>
                  </a:cubicBezTo>
                  <a:cubicBezTo>
                    <a:pt x="5045" y="234509"/>
                    <a:pt x="0" y="222330"/>
                    <a:pt x="0" y="209631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004AA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601711" cy="27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034696" y="5245289"/>
            <a:ext cx="1940234" cy="937042"/>
            <a:chOff x="0" y="0"/>
            <a:chExt cx="601711" cy="29059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01711" cy="290598"/>
            </a:xfrm>
            <a:custGeom>
              <a:avLst/>
              <a:gdLst/>
              <a:ahLst/>
              <a:cxnLst/>
              <a:rect r="r" b="b" t="t" l="l"/>
              <a:pathLst>
                <a:path h="290598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42716"/>
                  </a:lnTo>
                  <a:cubicBezTo>
                    <a:pt x="601711" y="255415"/>
                    <a:pt x="596666" y="267594"/>
                    <a:pt x="587687" y="276574"/>
                  </a:cubicBezTo>
                  <a:cubicBezTo>
                    <a:pt x="578707" y="285553"/>
                    <a:pt x="566528" y="290598"/>
                    <a:pt x="553829" y="290598"/>
                  </a:cubicBezTo>
                  <a:lnTo>
                    <a:pt x="47882" y="290598"/>
                  </a:lnTo>
                  <a:cubicBezTo>
                    <a:pt x="35183" y="290598"/>
                    <a:pt x="23004" y="285553"/>
                    <a:pt x="14024" y="276574"/>
                  </a:cubicBezTo>
                  <a:cubicBezTo>
                    <a:pt x="5045" y="267594"/>
                    <a:pt x="0" y="255415"/>
                    <a:pt x="0" y="242716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601711" cy="319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0"/>
                </a:lnSpc>
              </a:pPr>
              <a:r>
                <a:rPr lang="en-US" sz="1557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FRAUD CHECK ENGINE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3832012" y="104284"/>
            <a:ext cx="1593930" cy="52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4"/>
              </a:lnSpc>
              <a:spcBef>
                <a:spcPct val="0"/>
              </a:spcBef>
            </a:pP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</a:t>
            </a: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roject Initiation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201465" y="4799886"/>
            <a:ext cx="509695" cy="165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7"/>
              </a:lnSpc>
              <a:spcBef>
                <a:spcPct val="0"/>
              </a:spcBef>
            </a:pPr>
            <a:r>
              <a:rPr lang="en-US" b="true" sz="1055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END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3874414" y="112525"/>
            <a:ext cx="1940234" cy="937042"/>
            <a:chOff x="0" y="0"/>
            <a:chExt cx="601711" cy="29059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01711" cy="290598"/>
            </a:xfrm>
            <a:custGeom>
              <a:avLst/>
              <a:gdLst/>
              <a:ahLst/>
              <a:cxnLst/>
              <a:rect r="r" b="b" t="t" l="l"/>
              <a:pathLst>
                <a:path h="290598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42716"/>
                  </a:lnTo>
                  <a:cubicBezTo>
                    <a:pt x="601711" y="255415"/>
                    <a:pt x="596666" y="267594"/>
                    <a:pt x="587687" y="276574"/>
                  </a:cubicBezTo>
                  <a:cubicBezTo>
                    <a:pt x="578707" y="285553"/>
                    <a:pt x="566528" y="290598"/>
                    <a:pt x="553829" y="290598"/>
                  </a:cubicBezTo>
                  <a:lnTo>
                    <a:pt x="47882" y="290598"/>
                  </a:lnTo>
                  <a:cubicBezTo>
                    <a:pt x="35183" y="290598"/>
                    <a:pt x="23004" y="285553"/>
                    <a:pt x="14024" y="276574"/>
                  </a:cubicBezTo>
                  <a:cubicBezTo>
                    <a:pt x="5045" y="267594"/>
                    <a:pt x="0" y="255415"/>
                    <a:pt x="0" y="242716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FFDE5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28575"/>
              <a:ext cx="601711" cy="319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0"/>
                </a:lnSpc>
              </a:pPr>
              <a:r>
                <a:rPr lang="en-US" sz="1557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ADMIN &amp;RETAILER CONTROL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3902641" y="1999213"/>
            <a:ext cx="1593930" cy="52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4"/>
              </a:lnSpc>
              <a:spcBef>
                <a:spcPct val="0"/>
              </a:spcBef>
            </a:pP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</a:t>
            </a: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roject Initiation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3990596" y="2189013"/>
            <a:ext cx="1940234" cy="830358"/>
            <a:chOff x="0" y="0"/>
            <a:chExt cx="601711" cy="25751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01711" cy="257513"/>
            </a:xfrm>
            <a:custGeom>
              <a:avLst/>
              <a:gdLst/>
              <a:ahLst/>
              <a:cxnLst/>
              <a:rect r="r" b="b" t="t" l="l"/>
              <a:pathLst>
                <a:path h="257513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09631"/>
                  </a:lnTo>
                  <a:cubicBezTo>
                    <a:pt x="601711" y="222330"/>
                    <a:pt x="596666" y="234509"/>
                    <a:pt x="587687" y="243489"/>
                  </a:cubicBezTo>
                  <a:cubicBezTo>
                    <a:pt x="578707" y="252469"/>
                    <a:pt x="566528" y="257513"/>
                    <a:pt x="553829" y="257513"/>
                  </a:cubicBezTo>
                  <a:lnTo>
                    <a:pt x="47882" y="257513"/>
                  </a:lnTo>
                  <a:cubicBezTo>
                    <a:pt x="35183" y="257513"/>
                    <a:pt x="23004" y="252469"/>
                    <a:pt x="14024" y="243489"/>
                  </a:cubicBezTo>
                  <a:cubicBezTo>
                    <a:pt x="5045" y="234509"/>
                    <a:pt x="0" y="222330"/>
                    <a:pt x="0" y="209631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FFDE5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19050"/>
              <a:ext cx="601711" cy="27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3945043" y="2007454"/>
            <a:ext cx="1940234" cy="937042"/>
            <a:chOff x="0" y="0"/>
            <a:chExt cx="601711" cy="29059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01711" cy="290598"/>
            </a:xfrm>
            <a:custGeom>
              <a:avLst/>
              <a:gdLst/>
              <a:ahLst/>
              <a:cxnLst/>
              <a:rect r="r" b="b" t="t" l="l"/>
              <a:pathLst>
                <a:path h="290598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42716"/>
                  </a:lnTo>
                  <a:cubicBezTo>
                    <a:pt x="601711" y="255415"/>
                    <a:pt x="596666" y="267594"/>
                    <a:pt x="587687" y="276574"/>
                  </a:cubicBezTo>
                  <a:cubicBezTo>
                    <a:pt x="578707" y="285553"/>
                    <a:pt x="566528" y="290598"/>
                    <a:pt x="553829" y="290598"/>
                  </a:cubicBezTo>
                  <a:lnTo>
                    <a:pt x="47882" y="290598"/>
                  </a:lnTo>
                  <a:cubicBezTo>
                    <a:pt x="35183" y="290598"/>
                    <a:pt x="23004" y="285553"/>
                    <a:pt x="14024" y="276574"/>
                  </a:cubicBezTo>
                  <a:cubicBezTo>
                    <a:pt x="5045" y="267594"/>
                    <a:pt x="0" y="255415"/>
                    <a:pt x="0" y="242716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28575"/>
              <a:ext cx="601711" cy="319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0"/>
                </a:lnSpc>
              </a:pPr>
              <a:r>
                <a:rPr lang="en-US" sz="1557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ADMIN DASHBOARD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3929216" y="3233709"/>
            <a:ext cx="1593930" cy="52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4"/>
              </a:lnSpc>
              <a:spcBef>
                <a:spcPct val="0"/>
              </a:spcBef>
            </a:pP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</a:t>
            </a: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roject Initiation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3990596" y="3437000"/>
            <a:ext cx="1940234" cy="830358"/>
            <a:chOff x="0" y="0"/>
            <a:chExt cx="601711" cy="257513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601711" cy="257513"/>
            </a:xfrm>
            <a:custGeom>
              <a:avLst/>
              <a:gdLst/>
              <a:ahLst/>
              <a:cxnLst/>
              <a:rect r="r" b="b" t="t" l="l"/>
              <a:pathLst>
                <a:path h="257513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09631"/>
                  </a:lnTo>
                  <a:cubicBezTo>
                    <a:pt x="601711" y="222330"/>
                    <a:pt x="596666" y="234509"/>
                    <a:pt x="587687" y="243489"/>
                  </a:cubicBezTo>
                  <a:cubicBezTo>
                    <a:pt x="578707" y="252469"/>
                    <a:pt x="566528" y="257513"/>
                    <a:pt x="553829" y="257513"/>
                  </a:cubicBezTo>
                  <a:lnTo>
                    <a:pt x="47882" y="257513"/>
                  </a:lnTo>
                  <a:cubicBezTo>
                    <a:pt x="35183" y="257513"/>
                    <a:pt x="23004" y="252469"/>
                    <a:pt x="14024" y="243489"/>
                  </a:cubicBezTo>
                  <a:cubicBezTo>
                    <a:pt x="5045" y="234509"/>
                    <a:pt x="0" y="222330"/>
                    <a:pt x="0" y="209631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FFDE5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19050"/>
              <a:ext cx="601711" cy="27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3993747" y="3202601"/>
            <a:ext cx="1940234" cy="944622"/>
            <a:chOff x="0" y="0"/>
            <a:chExt cx="601711" cy="29294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01711" cy="292949"/>
            </a:xfrm>
            <a:custGeom>
              <a:avLst/>
              <a:gdLst/>
              <a:ahLst/>
              <a:cxnLst/>
              <a:rect r="r" b="b" t="t" l="l"/>
              <a:pathLst>
                <a:path h="292949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45067"/>
                  </a:lnTo>
                  <a:cubicBezTo>
                    <a:pt x="601711" y="257766"/>
                    <a:pt x="596666" y="269945"/>
                    <a:pt x="587687" y="278925"/>
                  </a:cubicBezTo>
                  <a:cubicBezTo>
                    <a:pt x="578707" y="287904"/>
                    <a:pt x="566528" y="292949"/>
                    <a:pt x="553829" y="292949"/>
                  </a:cubicBezTo>
                  <a:lnTo>
                    <a:pt x="47882" y="292949"/>
                  </a:lnTo>
                  <a:cubicBezTo>
                    <a:pt x="21438" y="292949"/>
                    <a:pt x="0" y="271511"/>
                    <a:pt x="0" y="245067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-28575"/>
              <a:ext cx="601711" cy="321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0"/>
                </a:lnSpc>
              </a:pPr>
              <a:r>
                <a:rPr lang="en-US" sz="1557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SHIPMENT LOGS &amp; TAGGING</a:t>
              </a: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3929216" y="4716032"/>
            <a:ext cx="1593930" cy="52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4"/>
              </a:lnSpc>
              <a:spcBef>
                <a:spcPct val="0"/>
              </a:spcBef>
            </a:pP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</a:t>
            </a: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roject Initiation</a:t>
            </a:r>
          </a:p>
        </p:txBody>
      </p:sp>
      <p:grpSp>
        <p:nvGrpSpPr>
          <p:cNvPr name="Group 50" id="50"/>
          <p:cNvGrpSpPr/>
          <p:nvPr/>
        </p:nvGrpSpPr>
        <p:grpSpPr>
          <a:xfrm rot="0">
            <a:off x="3964633" y="4837929"/>
            <a:ext cx="1940234" cy="830358"/>
            <a:chOff x="0" y="0"/>
            <a:chExt cx="601711" cy="257513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01711" cy="257513"/>
            </a:xfrm>
            <a:custGeom>
              <a:avLst/>
              <a:gdLst/>
              <a:ahLst/>
              <a:cxnLst/>
              <a:rect r="r" b="b" t="t" l="l"/>
              <a:pathLst>
                <a:path h="257513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09631"/>
                  </a:lnTo>
                  <a:cubicBezTo>
                    <a:pt x="601711" y="222330"/>
                    <a:pt x="596666" y="234509"/>
                    <a:pt x="587687" y="243489"/>
                  </a:cubicBezTo>
                  <a:cubicBezTo>
                    <a:pt x="578707" y="252469"/>
                    <a:pt x="566528" y="257513"/>
                    <a:pt x="553829" y="257513"/>
                  </a:cubicBezTo>
                  <a:lnTo>
                    <a:pt x="47882" y="257513"/>
                  </a:lnTo>
                  <a:cubicBezTo>
                    <a:pt x="35183" y="257513"/>
                    <a:pt x="23004" y="252469"/>
                    <a:pt x="14024" y="243489"/>
                  </a:cubicBezTo>
                  <a:cubicBezTo>
                    <a:pt x="5045" y="234509"/>
                    <a:pt x="0" y="222330"/>
                    <a:pt x="0" y="209631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FFDE5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2" id="52"/>
            <p:cNvSpPr txBox="true"/>
            <p:nvPr/>
          </p:nvSpPr>
          <p:spPr>
            <a:xfrm>
              <a:off x="0" y="-19050"/>
              <a:ext cx="601711" cy="27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3970935" y="4644581"/>
            <a:ext cx="1940234" cy="937042"/>
            <a:chOff x="0" y="0"/>
            <a:chExt cx="601711" cy="290598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601711" cy="290598"/>
            </a:xfrm>
            <a:custGeom>
              <a:avLst/>
              <a:gdLst/>
              <a:ahLst/>
              <a:cxnLst/>
              <a:rect r="r" b="b" t="t" l="l"/>
              <a:pathLst>
                <a:path h="290598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42716"/>
                  </a:lnTo>
                  <a:cubicBezTo>
                    <a:pt x="601711" y="255415"/>
                    <a:pt x="596666" y="267594"/>
                    <a:pt x="587687" y="276574"/>
                  </a:cubicBezTo>
                  <a:cubicBezTo>
                    <a:pt x="578707" y="285553"/>
                    <a:pt x="566528" y="290598"/>
                    <a:pt x="553829" y="290598"/>
                  </a:cubicBezTo>
                  <a:lnTo>
                    <a:pt x="47882" y="290598"/>
                  </a:lnTo>
                  <a:cubicBezTo>
                    <a:pt x="35183" y="290598"/>
                    <a:pt x="23004" y="285553"/>
                    <a:pt x="14024" y="276574"/>
                  </a:cubicBezTo>
                  <a:cubicBezTo>
                    <a:pt x="5045" y="267594"/>
                    <a:pt x="0" y="255415"/>
                    <a:pt x="0" y="242716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5" id="55"/>
            <p:cNvSpPr txBox="true"/>
            <p:nvPr/>
          </p:nvSpPr>
          <p:spPr>
            <a:xfrm>
              <a:off x="0" y="-28575"/>
              <a:ext cx="601711" cy="319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40"/>
                </a:lnSpc>
              </a:pPr>
              <a:r>
                <a:rPr lang="en-US" sz="1457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SUPPLIER PROFILE VIEWER</a:t>
              </a: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4159612" y="6233241"/>
            <a:ext cx="509695" cy="165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7"/>
              </a:lnSpc>
              <a:spcBef>
                <a:spcPct val="0"/>
              </a:spcBef>
            </a:pPr>
            <a:r>
              <a:rPr lang="en-US" b="true" sz="1055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END</a:t>
            </a:r>
          </a:p>
        </p:txBody>
      </p:sp>
      <p:sp>
        <p:nvSpPr>
          <p:cNvPr name="AutoShape 57" id="57"/>
          <p:cNvSpPr/>
          <p:nvPr/>
        </p:nvSpPr>
        <p:spPr>
          <a:xfrm flipV="true">
            <a:off x="4931536" y="5668288"/>
            <a:ext cx="3214" cy="48934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TextBox 58" id="58"/>
          <p:cNvSpPr txBox="true"/>
          <p:nvPr/>
        </p:nvSpPr>
        <p:spPr>
          <a:xfrm rot="0">
            <a:off x="3887363" y="6149386"/>
            <a:ext cx="1593930" cy="52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4"/>
              </a:lnSpc>
              <a:spcBef>
                <a:spcPct val="0"/>
              </a:spcBef>
            </a:pP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</a:t>
            </a: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roject Initiation</a:t>
            </a:r>
          </a:p>
        </p:txBody>
      </p:sp>
      <p:grpSp>
        <p:nvGrpSpPr>
          <p:cNvPr name="Group 59" id="59"/>
          <p:cNvGrpSpPr/>
          <p:nvPr/>
        </p:nvGrpSpPr>
        <p:grpSpPr>
          <a:xfrm rot="0">
            <a:off x="3945592" y="6369798"/>
            <a:ext cx="1940234" cy="830358"/>
            <a:chOff x="0" y="0"/>
            <a:chExt cx="601711" cy="257513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601711" cy="257513"/>
            </a:xfrm>
            <a:custGeom>
              <a:avLst/>
              <a:gdLst/>
              <a:ahLst/>
              <a:cxnLst/>
              <a:rect r="r" b="b" t="t" l="l"/>
              <a:pathLst>
                <a:path h="257513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09631"/>
                  </a:lnTo>
                  <a:cubicBezTo>
                    <a:pt x="601711" y="222330"/>
                    <a:pt x="596666" y="234509"/>
                    <a:pt x="587687" y="243489"/>
                  </a:cubicBezTo>
                  <a:cubicBezTo>
                    <a:pt x="578707" y="252469"/>
                    <a:pt x="566528" y="257513"/>
                    <a:pt x="553829" y="257513"/>
                  </a:cubicBezTo>
                  <a:lnTo>
                    <a:pt x="47882" y="257513"/>
                  </a:lnTo>
                  <a:cubicBezTo>
                    <a:pt x="35183" y="257513"/>
                    <a:pt x="23004" y="252469"/>
                    <a:pt x="14024" y="243489"/>
                  </a:cubicBezTo>
                  <a:cubicBezTo>
                    <a:pt x="5045" y="234509"/>
                    <a:pt x="0" y="222330"/>
                    <a:pt x="0" y="209631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FFDE5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1" id="61"/>
            <p:cNvSpPr txBox="true"/>
            <p:nvPr/>
          </p:nvSpPr>
          <p:spPr>
            <a:xfrm>
              <a:off x="0" y="-19050"/>
              <a:ext cx="601711" cy="27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3929765" y="6157627"/>
            <a:ext cx="1940234" cy="937042"/>
            <a:chOff x="0" y="0"/>
            <a:chExt cx="601711" cy="290598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01711" cy="290598"/>
            </a:xfrm>
            <a:custGeom>
              <a:avLst/>
              <a:gdLst/>
              <a:ahLst/>
              <a:cxnLst/>
              <a:rect r="r" b="b" t="t" l="l"/>
              <a:pathLst>
                <a:path h="290598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42716"/>
                  </a:lnTo>
                  <a:cubicBezTo>
                    <a:pt x="601711" y="255415"/>
                    <a:pt x="596666" y="267594"/>
                    <a:pt x="587687" y="276574"/>
                  </a:cubicBezTo>
                  <a:cubicBezTo>
                    <a:pt x="578707" y="285553"/>
                    <a:pt x="566528" y="290598"/>
                    <a:pt x="553829" y="290598"/>
                  </a:cubicBezTo>
                  <a:lnTo>
                    <a:pt x="47882" y="290598"/>
                  </a:lnTo>
                  <a:cubicBezTo>
                    <a:pt x="35183" y="290598"/>
                    <a:pt x="23004" y="285553"/>
                    <a:pt x="14024" y="276574"/>
                  </a:cubicBezTo>
                  <a:cubicBezTo>
                    <a:pt x="5045" y="267594"/>
                    <a:pt x="0" y="255415"/>
                    <a:pt x="0" y="242716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4" id="64"/>
            <p:cNvSpPr txBox="true"/>
            <p:nvPr/>
          </p:nvSpPr>
          <p:spPr>
            <a:xfrm>
              <a:off x="0" y="-28575"/>
              <a:ext cx="601711" cy="319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0"/>
                </a:lnSpc>
              </a:pPr>
              <a:r>
                <a:rPr lang="en-US" sz="1557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CUSTOMER</a:t>
              </a:r>
              <a:r>
                <a:rPr lang="en-US" sz="1557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Clustering (ML</a:t>
              </a:r>
            </a:p>
          </p:txBody>
        </p:sp>
      </p:grpSp>
      <p:sp>
        <p:nvSpPr>
          <p:cNvPr name="TextBox 65" id="65"/>
          <p:cNvSpPr txBox="true"/>
          <p:nvPr/>
        </p:nvSpPr>
        <p:spPr>
          <a:xfrm rot="0">
            <a:off x="810210" y="83950"/>
            <a:ext cx="1593930" cy="52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4"/>
              </a:lnSpc>
              <a:spcBef>
                <a:spcPct val="0"/>
              </a:spcBef>
            </a:pP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</a:t>
            </a: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roject Initiation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179662" y="4779553"/>
            <a:ext cx="509695" cy="165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7"/>
              </a:lnSpc>
              <a:spcBef>
                <a:spcPct val="0"/>
              </a:spcBef>
            </a:pPr>
            <a:r>
              <a:rPr lang="en-US" b="true" sz="1055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END</a:t>
            </a:r>
          </a:p>
        </p:txBody>
      </p:sp>
      <p:grpSp>
        <p:nvGrpSpPr>
          <p:cNvPr name="Group 67" id="67"/>
          <p:cNvGrpSpPr/>
          <p:nvPr/>
        </p:nvGrpSpPr>
        <p:grpSpPr>
          <a:xfrm rot="0">
            <a:off x="852612" y="92191"/>
            <a:ext cx="1940234" cy="937042"/>
            <a:chOff x="0" y="0"/>
            <a:chExt cx="601711" cy="290598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601711" cy="290598"/>
            </a:xfrm>
            <a:custGeom>
              <a:avLst/>
              <a:gdLst/>
              <a:ahLst/>
              <a:cxnLst/>
              <a:rect r="r" b="b" t="t" l="l"/>
              <a:pathLst>
                <a:path h="290598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42716"/>
                  </a:lnTo>
                  <a:cubicBezTo>
                    <a:pt x="601711" y="255415"/>
                    <a:pt x="596666" y="267594"/>
                    <a:pt x="587687" y="276574"/>
                  </a:cubicBezTo>
                  <a:cubicBezTo>
                    <a:pt x="578707" y="285553"/>
                    <a:pt x="566528" y="290598"/>
                    <a:pt x="553829" y="290598"/>
                  </a:cubicBezTo>
                  <a:lnTo>
                    <a:pt x="47882" y="290598"/>
                  </a:lnTo>
                  <a:cubicBezTo>
                    <a:pt x="35183" y="290598"/>
                    <a:pt x="23004" y="285553"/>
                    <a:pt x="14024" y="276574"/>
                  </a:cubicBezTo>
                  <a:cubicBezTo>
                    <a:pt x="5045" y="267594"/>
                    <a:pt x="0" y="255415"/>
                    <a:pt x="0" y="242716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C1FF7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9" id="69"/>
            <p:cNvSpPr txBox="true"/>
            <p:nvPr/>
          </p:nvSpPr>
          <p:spPr>
            <a:xfrm>
              <a:off x="0" y="-28575"/>
              <a:ext cx="601711" cy="319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0"/>
                </a:lnSpc>
              </a:pPr>
              <a:r>
                <a:rPr lang="en-US" sz="1557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CUSTOMER &amp; DASHBOARD SIDE</a:t>
              </a:r>
            </a:p>
          </p:txBody>
        </p:sp>
      </p:grpSp>
      <p:sp>
        <p:nvSpPr>
          <p:cNvPr name="TextBox 70" id="70"/>
          <p:cNvSpPr txBox="true"/>
          <p:nvPr/>
        </p:nvSpPr>
        <p:spPr>
          <a:xfrm rot="0">
            <a:off x="880839" y="1978879"/>
            <a:ext cx="1593930" cy="52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4"/>
              </a:lnSpc>
              <a:spcBef>
                <a:spcPct val="0"/>
              </a:spcBef>
            </a:pP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</a:t>
            </a: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roject Initiation</a:t>
            </a:r>
          </a:p>
        </p:txBody>
      </p:sp>
      <p:grpSp>
        <p:nvGrpSpPr>
          <p:cNvPr name="Group 71" id="71"/>
          <p:cNvGrpSpPr/>
          <p:nvPr/>
        </p:nvGrpSpPr>
        <p:grpSpPr>
          <a:xfrm rot="0">
            <a:off x="914657" y="2168680"/>
            <a:ext cx="1940234" cy="830358"/>
            <a:chOff x="0" y="0"/>
            <a:chExt cx="601711" cy="257513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601711" cy="257513"/>
            </a:xfrm>
            <a:custGeom>
              <a:avLst/>
              <a:gdLst/>
              <a:ahLst/>
              <a:cxnLst/>
              <a:rect r="r" b="b" t="t" l="l"/>
              <a:pathLst>
                <a:path h="257513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09631"/>
                  </a:lnTo>
                  <a:cubicBezTo>
                    <a:pt x="601711" y="222330"/>
                    <a:pt x="596666" y="234509"/>
                    <a:pt x="587687" y="243489"/>
                  </a:cubicBezTo>
                  <a:cubicBezTo>
                    <a:pt x="578707" y="252469"/>
                    <a:pt x="566528" y="257513"/>
                    <a:pt x="553829" y="257513"/>
                  </a:cubicBezTo>
                  <a:lnTo>
                    <a:pt x="47882" y="257513"/>
                  </a:lnTo>
                  <a:cubicBezTo>
                    <a:pt x="35183" y="257513"/>
                    <a:pt x="23004" y="252469"/>
                    <a:pt x="14024" y="243489"/>
                  </a:cubicBezTo>
                  <a:cubicBezTo>
                    <a:pt x="5045" y="234509"/>
                    <a:pt x="0" y="222330"/>
                    <a:pt x="0" y="209631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C1FF7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3" id="73"/>
            <p:cNvSpPr txBox="true"/>
            <p:nvPr/>
          </p:nvSpPr>
          <p:spPr>
            <a:xfrm>
              <a:off x="0" y="-19050"/>
              <a:ext cx="601711" cy="27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923240" y="1987120"/>
            <a:ext cx="1940234" cy="937042"/>
            <a:chOff x="0" y="0"/>
            <a:chExt cx="601711" cy="290598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01711" cy="290598"/>
            </a:xfrm>
            <a:custGeom>
              <a:avLst/>
              <a:gdLst/>
              <a:ahLst/>
              <a:cxnLst/>
              <a:rect r="r" b="b" t="t" l="l"/>
              <a:pathLst>
                <a:path h="290598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42716"/>
                  </a:lnTo>
                  <a:cubicBezTo>
                    <a:pt x="601711" y="255415"/>
                    <a:pt x="596666" y="267594"/>
                    <a:pt x="587687" y="276574"/>
                  </a:cubicBezTo>
                  <a:cubicBezTo>
                    <a:pt x="578707" y="285553"/>
                    <a:pt x="566528" y="290598"/>
                    <a:pt x="553829" y="290598"/>
                  </a:cubicBezTo>
                  <a:lnTo>
                    <a:pt x="47882" y="290598"/>
                  </a:lnTo>
                  <a:cubicBezTo>
                    <a:pt x="35183" y="290598"/>
                    <a:pt x="23004" y="285553"/>
                    <a:pt x="14024" y="276574"/>
                  </a:cubicBezTo>
                  <a:cubicBezTo>
                    <a:pt x="5045" y="267594"/>
                    <a:pt x="0" y="255415"/>
                    <a:pt x="0" y="242716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6" id="76"/>
            <p:cNvSpPr txBox="true"/>
            <p:nvPr/>
          </p:nvSpPr>
          <p:spPr>
            <a:xfrm>
              <a:off x="0" y="-28575"/>
              <a:ext cx="601711" cy="319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0"/>
                </a:lnSpc>
              </a:pPr>
              <a:r>
                <a:rPr lang="en-US" sz="1557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PRODUCT VIEW (BASED ON TAGS)</a:t>
              </a:r>
            </a:p>
          </p:txBody>
        </p:sp>
      </p:grpSp>
      <p:sp>
        <p:nvSpPr>
          <p:cNvPr name="TextBox 77" id="77"/>
          <p:cNvSpPr txBox="true"/>
          <p:nvPr/>
        </p:nvSpPr>
        <p:spPr>
          <a:xfrm rot="0">
            <a:off x="907414" y="3213376"/>
            <a:ext cx="1593930" cy="52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4"/>
              </a:lnSpc>
              <a:spcBef>
                <a:spcPct val="0"/>
              </a:spcBef>
            </a:pP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</a:t>
            </a: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roject Initiation</a:t>
            </a:r>
          </a:p>
        </p:txBody>
      </p:sp>
      <p:grpSp>
        <p:nvGrpSpPr>
          <p:cNvPr name="Group 78" id="78"/>
          <p:cNvGrpSpPr/>
          <p:nvPr/>
        </p:nvGrpSpPr>
        <p:grpSpPr>
          <a:xfrm rot="0">
            <a:off x="968793" y="3416666"/>
            <a:ext cx="1940234" cy="830358"/>
            <a:chOff x="0" y="0"/>
            <a:chExt cx="601711" cy="257513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01711" cy="257513"/>
            </a:xfrm>
            <a:custGeom>
              <a:avLst/>
              <a:gdLst/>
              <a:ahLst/>
              <a:cxnLst/>
              <a:rect r="r" b="b" t="t" l="l"/>
              <a:pathLst>
                <a:path h="257513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09631"/>
                  </a:lnTo>
                  <a:cubicBezTo>
                    <a:pt x="601711" y="222330"/>
                    <a:pt x="596666" y="234509"/>
                    <a:pt x="587687" y="243489"/>
                  </a:cubicBezTo>
                  <a:cubicBezTo>
                    <a:pt x="578707" y="252469"/>
                    <a:pt x="566528" y="257513"/>
                    <a:pt x="553829" y="257513"/>
                  </a:cubicBezTo>
                  <a:lnTo>
                    <a:pt x="47882" y="257513"/>
                  </a:lnTo>
                  <a:cubicBezTo>
                    <a:pt x="35183" y="257513"/>
                    <a:pt x="23004" y="252469"/>
                    <a:pt x="14024" y="243489"/>
                  </a:cubicBezTo>
                  <a:cubicBezTo>
                    <a:pt x="5045" y="234509"/>
                    <a:pt x="0" y="222330"/>
                    <a:pt x="0" y="209631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C1FF7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0" id="80"/>
            <p:cNvSpPr txBox="true"/>
            <p:nvPr/>
          </p:nvSpPr>
          <p:spPr>
            <a:xfrm>
              <a:off x="0" y="-19050"/>
              <a:ext cx="601711" cy="27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971944" y="3182330"/>
            <a:ext cx="1940234" cy="992428"/>
            <a:chOff x="0" y="0"/>
            <a:chExt cx="601711" cy="307775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601711" cy="307775"/>
            </a:xfrm>
            <a:custGeom>
              <a:avLst/>
              <a:gdLst/>
              <a:ahLst/>
              <a:cxnLst/>
              <a:rect r="r" b="b" t="t" l="l"/>
              <a:pathLst>
                <a:path h="307775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59892"/>
                  </a:lnTo>
                  <a:cubicBezTo>
                    <a:pt x="601711" y="272592"/>
                    <a:pt x="596666" y="284771"/>
                    <a:pt x="587687" y="293750"/>
                  </a:cubicBezTo>
                  <a:cubicBezTo>
                    <a:pt x="578707" y="302730"/>
                    <a:pt x="566528" y="307775"/>
                    <a:pt x="553829" y="307775"/>
                  </a:cubicBezTo>
                  <a:lnTo>
                    <a:pt x="47882" y="307775"/>
                  </a:lnTo>
                  <a:cubicBezTo>
                    <a:pt x="35183" y="307775"/>
                    <a:pt x="23004" y="302730"/>
                    <a:pt x="14024" y="293750"/>
                  </a:cubicBezTo>
                  <a:cubicBezTo>
                    <a:pt x="5045" y="284771"/>
                    <a:pt x="0" y="272592"/>
                    <a:pt x="0" y="259892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3" id="83"/>
            <p:cNvSpPr txBox="true"/>
            <p:nvPr/>
          </p:nvSpPr>
          <p:spPr>
            <a:xfrm>
              <a:off x="0" y="-28575"/>
              <a:ext cx="601711" cy="33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0"/>
                </a:lnSpc>
              </a:pPr>
              <a:r>
                <a:rPr lang="en-US" sz="1557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ADD TO CART + GET SUGGESTIONS</a:t>
              </a:r>
            </a:p>
          </p:txBody>
        </p:sp>
      </p:grpSp>
      <p:sp>
        <p:nvSpPr>
          <p:cNvPr name="TextBox 84" id="84"/>
          <p:cNvSpPr txBox="true"/>
          <p:nvPr/>
        </p:nvSpPr>
        <p:spPr>
          <a:xfrm rot="0">
            <a:off x="907414" y="4695698"/>
            <a:ext cx="1593930" cy="52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4"/>
              </a:lnSpc>
              <a:spcBef>
                <a:spcPct val="0"/>
              </a:spcBef>
            </a:pP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</a:t>
            </a: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roject Initiation</a:t>
            </a:r>
          </a:p>
        </p:txBody>
      </p:sp>
      <p:grpSp>
        <p:nvGrpSpPr>
          <p:cNvPr name="Group 85" id="85"/>
          <p:cNvGrpSpPr/>
          <p:nvPr/>
        </p:nvGrpSpPr>
        <p:grpSpPr>
          <a:xfrm rot="0">
            <a:off x="942830" y="4817596"/>
            <a:ext cx="1940234" cy="830358"/>
            <a:chOff x="0" y="0"/>
            <a:chExt cx="601711" cy="257513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601711" cy="257513"/>
            </a:xfrm>
            <a:custGeom>
              <a:avLst/>
              <a:gdLst/>
              <a:ahLst/>
              <a:cxnLst/>
              <a:rect r="r" b="b" t="t" l="l"/>
              <a:pathLst>
                <a:path h="257513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09631"/>
                  </a:lnTo>
                  <a:cubicBezTo>
                    <a:pt x="601711" y="222330"/>
                    <a:pt x="596666" y="234509"/>
                    <a:pt x="587687" y="243489"/>
                  </a:cubicBezTo>
                  <a:cubicBezTo>
                    <a:pt x="578707" y="252469"/>
                    <a:pt x="566528" y="257513"/>
                    <a:pt x="553829" y="257513"/>
                  </a:cubicBezTo>
                  <a:lnTo>
                    <a:pt x="47882" y="257513"/>
                  </a:lnTo>
                  <a:cubicBezTo>
                    <a:pt x="35183" y="257513"/>
                    <a:pt x="23004" y="252469"/>
                    <a:pt x="14024" y="243489"/>
                  </a:cubicBezTo>
                  <a:cubicBezTo>
                    <a:pt x="5045" y="234509"/>
                    <a:pt x="0" y="222330"/>
                    <a:pt x="0" y="209631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C1FF7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7" id="87"/>
            <p:cNvSpPr txBox="true"/>
            <p:nvPr/>
          </p:nvSpPr>
          <p:spPr>
            <a:xfrm>
              <a:off x="0" y="-19050"/>
              <a:ext cx="601711" cy="27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949132" y="4624247"/>
            <a:ext cx="1940234" cy="937042"/>
            <a:chOff x="0" y="0"/>
            <a:chExt cx="601711" cy="290598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01711" cy="290598"/>
            </a:xfrm>
            <a:custGeom>
              <a:avLst/>
              <a:gdLst/>
              <a:ahLst/>
              <a:cxnLst/>
              <a:rect r="r" b="b" t="t" l="l"/>
              <a:pathLst>
                <a:path h="290598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42716"/>
                  </a:lnTo>
                  <a:cubicBezTo>
                    <a:pt x="601711" y="255415"/>
                    <a:pt x="596666" y="267594"/>
                    <a:pt x="587687" y="276574"/>
                  </a:cubicBezTo>
                  <a:cubicBezTo>
                    <a:pt x="578707" y="285553"/>
                    <a:pt x="566528" y="290598"/>
                    <a:pt x="553829" y="290598"/>
                  </a:cubicBezTo>
                  <a:lnTo>
                    <a:pt x="47882" y="290598"/>
                  </a:lnTo>
                  <a:cubicBezTo>
                    <a:pt x="35183" y="290598"/>
                    <a:pt x="23004" y="285553"/>
                    <a:pt x="14024" y="276574"/>
                  </a:cubicBezTo>
                  <a:cubicBezTo>
                    <a:pt x="5045" y="267594"/>
                    <a:pt x="0" y="255415"/>
                    <a:pt x="0" y="242716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0" id="90"/>
            <p:cNvSpPr txBox="true"/>
            <p:nvPr/>
          </p:nvSpPr>
          <p:spPr>
            <a:xfrm>
              <a:off x="0" y="-28575"/>
              <a:ext cx="601711" cy="319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0"/>
                </a:lnSpc>
              </a:pPr>
              <a:r>
                <a:rPr lang="en-US" sz="1557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DASHBOARD TRACKING</a:t>
              </a:r>
            </a:p>
          </p:txBody>
        </p:sp>
      </p:grpSp>
      <p:sp>
        <p:nvSpPr>
          <p:cNvPr name="TextBox 91" id="91"/>
          <p:cNvSpPr txBox="true"/>
          <p:nvPr/>
        </p:nvSpPr>
        <p:spPr>
          <a:xfrm rot="0">
            <a:off x="1137809" y="6212907"/>
            <a:ext cx="509695" cy="165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7"/>
              </a:lnSpc>
              <a:spcBef>
                <a:spcPct val="0"/>
              </a:spcBef>
            </a:pPr>
            <a:r>
              <a:rPr lang="en-US" b="true" sz="1055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END</a:t>
            </a:r>
          </a:p>
        </p:txBody>
      </p:sp>
      <p:sp>
        <p:nvSpPr>
          <p:cNvPr name="AutoShape 92" id="92"/>
          <p:cNvSpPr/>
          <p:nvPr/>
        </p:nvSpPr>
        <p:spPr>
          <a:xfrm flipV="true">
            <a:off x="1909733" y="5647954"/>
            <a:ext cx="3214" cy="48934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TextBox 93" id="93"/>
          <p:cNvSpPr txBox="true"/>
          <p:nvPr/>
        </p:nvSpPr>
        <p:spPr>
          <a:xfrm rot="0">
            <a:off x="865561" y="6129052"/>
            <a:ext cx="1593930" cy="52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4"/>
              </a:lnSpc>
              <a:spcBef>
                <a:spcPct val="0"/>
              </a:spcBef>
            </a:pP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</a:t>
            </a:r>
            <a:r>
              <a:rPr lang="en-US" sz="153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roject Initiation</a:t>
            </a:r>
          </a:p>
        </p:txBody>
      </p:sp>
      <p:grpSp>
        <p:nvGrpSpPr>
          <p:cNvPr name="Group 94" id="94"/>
          <p:cNvGrpSpPr/>
          <p:nvPr/>
        </p:nvGrpSpPr>
        <p:grpSpPr>
          <a:xfrm rot="0">
            <a:off x="923789" y="6349464"/>
            <a:ext cx="1940234" cy="830358"/>
            <a:chOff x="0" y="0"/>
            <a:chExt cx="601711" cy="257513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01711" cy="257513"/>
            </a:xfrm>
            <a:custGeom>
              <a:avLst/>
              <a:gdLst/>
              <a:ahLst/>
              <a:cxnLst/>
              <a:rect r="r" b="b" t="t" l="l"/>
              <a:pathLst>
                <a:path h="257513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09631"/>
                  </a:lnTo>
                  <a:cubicBezTo>
                    <a:pt x="601711" y="222330"/>
                    <a:pt x="596666" y="234509"/>
                    <a:pt x="587687" y="243489"/>
                  </a:cubicBezTo>
                  <a:cubicBezTo>
                    <a:pt x="578707" y="252469"/>
                    <a:pt x="566528" y="257513"/>
                    <a:pt x="553829" y="257513"/>
                  </a:cubicBezTo>
                  <a:lnTo>
                    <a:pt x="47882" y="257513"/>
                  </a:lnTo>
                  <a:cubicBezTo>
                    <a:pt x="35183" y="257513"/>
                    <a:pt x="23004" y="252469"/>
                    <a:pt x="14024" y="243489"/>
                  </a:cubicBezTo>
                  <a:cubicBezTo>
                    <a:pt x="5045" y="234509"/>
                    <a:pt x="0" y="222330"/>
                    <a:pt x="0" y="209631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C1FF7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6" id="96"/>
            <p:cNvSpPr txBox="true"/>
            <p:nvPr/>
          </p:nvSpPr>
          <p:spPr>
            <a:xfrm>
              <a:off x="0" y="-19050"/>
              <a:ext cx="601711" cy="27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907962" y="6137294"/>
            <a:ext cx="1940234" cy="937042"/>
            <a:chOff x="0" y="0"/>
            <a:chExt cx="601711" cy="290598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601711" cy="290598"/>
            </a:xfrm>
            <a:custGeom>
              <a:avLst/>
              <a:gdLst/>
              <a:ahLst/>
              <a:cxnLst/>
              <a:rect r="r" b="b" t="t" l="l"/>
              <a:pathLst>
                <a:path h="290598" w="601711">
                  <a:moveTo>
                    <a:pt x="47882" y="0"/>
                  </a:moveTo>
                  <a:lnTo>
                    <a:pt x="553829" y="0"/>
                  </a:lnTo>
                  <a:cubicBezTo>
                    <a:pt x="566528" y="0"/>
                    <a:pt x="578707" y="5045"/>
                    <a:pt x="587687" y="14024"/>
                  </a:cubicBezTo>
                  <a:cubicBezTo>
                    <a:pt x="596666" y="23004"/>
                    <a:pt x="601711" y="35183"/>
                    <a:pt x="601711" y="47882"/>
                  </a:cubicBezTo>
                  <a:lnTo>
                    <a:pt x="601711" y="242716"/>
                  </a:lnTo>
                  <a:cubicBezTo>
                    <a:pt x="601711" y="255415"/>
                    <a:pt x="596666" y="267594"/>
                    <a:pt x="587687" y="276574"/>
                  </a:cubicBezTo>
                  <a:cubicBezTo>
                    <a:pt x="578707" y="285553"/>
                    <a:pt x="566528" y="290598"/>
                    <a:pt x="553829" y="290598"/>
                  </a:cubicBezTo>
                  <a:lnTo>
                    <a:pt x="47882" y="290598"/>
                  </a:lnTo>
                  <a:cubicBezTo>
                    <a:pt x="35183" y="290598"/>
                    <a:pt x="23004" y="285553"/>
                    <a:pt x="14024" y="276574"/>
                  </a:cubicBezTo>
                  <a:cubicBezTo>
                    <a:pt x="5045" y="267594"/>
                    <a:pt x="0" y="255415"/>
                    <a:pt x="0" y="242716"/>
                  </a:cubicBezTo>
                  <a:lnTo>
                    <a:pt x="0" y="47882"/>
                  </a:lnTo>
                  <a:cubicBezTo>
                    <a:pt x="0" y="35183"/>
                    <a:pt x="5045" y="23004"/>
                    <a:pt x="14024" y="14024"/>
                  </a:cubicBezTo>
                  <a:cubicBezTo>
                    <a:pt x="23004" y="5045"/>
                    <a:pt x="35183" y="0"/>
                    <a:pt x="4788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9" id="99"/>
            <p:cNvSpPr txBox="true"/>
            <p:nvPr/>
          </p:nvSpPr>
          <p:spPr>
            <a:xfrm>
              <a:off x="0" y="-28575"/>
              <a:ext cx="601711" cy="319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0"/>
                </a:lnSpc>
              </a:pPr>
              <a:r>
                <a:rPr lang="en-US" sz="1557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OFFLINE QR SCAN → DASHBOARD</a:t>
              </a:r>
            </a:p>
          </p:txBody>
        </p:sp>
      </p:grpSp>
      <p:sp>
        <p:nvSpPr>
          <p:cNvPr name="AutoShape 100" id="100"/>
          <p:cNvSpPr/>
          <p:nvPr/>
        </p:nvSpPr>
        <p:spPr>
          <a:xfrm flipV="true">
            <a:off x="6448235" y="2449205"/>
            <a:ext cx="27" cy="4315438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1" id="101"/>
          <p:cNvSpPr/>
          <p:nvPr/>
        </p:nvSpPr>
        <p:spPr>
          <a:xfrm>
            <a:off x="6005148" y="633894"/>
            <a:ext cx="590584" cy="0"/>
          </a:xfrm>
          <a:prstGeom prst="line">
            <a:avLst/>
          </a:prstGeom>
          <a:ln cap="rnd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02" id="102"/>
          <p:cNvSpPr/>
          <p:nvPr/>
        </p:nvSpPr>
        <p:spPr>
          <a:xfrm>
            <a:off x="2984254" y="629391"/>
            <a:ext cx="590584" cy="0"/>
          </a:xfrm>
          <a:prstGeom prst="line">
            <a:avLst/>
          </a:prstGeom>
          <a:ln cap="rnd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03" id="103"/>
          <p:cNvSpPr/>
          <p:nvPr/>
        </p:nvSpPr>
        <p:spPr>
          <a:xfrm flipV="true">
            <a:off x="1878463" y="2999038"/>
            <a:ext cx="6311" cy="203563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104" id="104"/>
          <p:cNvSpPr/>
          <p:nvPr/>
        </p:nvSpPr>
        <p:spPr>
          <a:xfrm flipV="true">
            <a:off x="4931594" y="3019667"/>
            <a:ext cx="6311" cy="203563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105" id="105"/>
          <p:cNvSpPr/>
          <p:nvPr/>
        </p:nvSpPr>
        <p:spPr>
          <a:xfrm flipV="true">
            <a:off x="1870545" y="4231901"/>
            <a:ext cx="0" cy="392346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106" id="106"/>
          <p:cNvSpPr/>
          <p:nvPr/>
        </p:nvSpPr>
        <p:spPr>
          <a:xfrm flipV="true">
            <a:off x="4909407" y="4257707"/>
            <a:ext cx="0" cy="392346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107" id="107"/>
          <p:cNvSpPr/>
          <p:nvPr/>
        </p:nvSpPr>
        <p:spPr>
          <a:xfrm flipV="true">
            <a:off x="5953214" y="2458729"/>
            <a:ext cx="495021" cy="9523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08" id="108"/>
          <p:cNvSpPr/>
          <p:nvPr/>
        </p:nvSpPr>
        <p:spPr>
          <a:xfrm flipH="true" flipV="true">
            <a:off x="3373013" y="2295100"/>
            <a:ext cx="0" cy="4508923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9" id="109"/>
          <p:cNvSpPr/>
          <p:nvPr/>
        </p:nvSpPr>
        <p:spPr>
          <a:xfrm flipV="true">
            <a:off x="3392159" y="6774166"/>
            <a:ext cx="495021" cy="9523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10" id="110"/>
          <p:cNvSpPr/>
          <p:nvPr/>
        </p:nvSpPr>
        <p:spPr>
          <a:xfrm flipV="true">
            <a:off x="2865971" y="2304623"/>
            <a:ext cx="495021" cy="9523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111" id="111"/>
          <p:cNvSpPr/>
          <p:nvPr/>
        </p:nvSpPr>
        <p:spPr>
          <a:xfrm flipH="false" flipV="false" rot="0">
            <a:off x="8526965" y="1923565"/>
            <a:ext cx="875409" cy="245115"/>
          </a:xfrm>
          <a:custGeom>
            <a:avLst/>
            <a:gdLst/>
            <a:ahLst/>
            <a:cxnLst/>
            <a:rect r="r" b="b" t="t" l="l"/>
            <a:pathLst>
              <a:path h="245115" w="875409">
                <a:moveTo>
                  <a:pt x="0" y="0"/>
                </a:moveTo>
                <a:lnTo>
                  <a:pt x="875409" y="0"/>
                </a:lnTo>
                <a:lnTo>
                  <a:pt x="875409" y="245115"/>
                </a:lnTo>
                <a:lnTo>
                  <a:pt x="0" y="2451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2" id="112"/>
          <p:cNvSpPr/>
          <p:nvPr/>
        </p:nvSpPr>
        <p:spPr>
          <a:xfrm flipH="false" flipV="false" rot="0">
            <a:off x="8602933" y="1433849"/>
            <a:ext cx="373370" cy="371333"/>
          </a:xfrm>
          <a:custGeom>
            <a:avLst/>
            <a:gdLst/>
            <a:ahLst/>
            <a:cxnLst/>
            <a:rect r="r" b="b" t="t" l="l"/>
            <a:pathLst>
              <a:path h="371333" w="373370">
                <a:moveTo>
                  <a:pt x="0" y="0"/>
                </a:moveTo>
                <a:lnTo>
                  <a:pt x="373370" y="0"/>
                </a:lnTo>
                <a:lnTo>
                  <a:pt x="373370" y="371334"/>
                </a:lnTo>
                <a:lnTo>
                  <a:pt x="0" y="371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3" id="113"/>
          <p:cNvSpPr/>
          <p:nvPr/>
        </p:nvSpPr>
        <p:spPr>
          <a:xfrm flipH="false" flipV="false" rot="0">
            <a:off x="8526965" y="5903619"/>
            <a:ext cx="754584" cy="548684"/>
          </a:xfrm>
          <a:custGeom>
            <a:avLst/>
            <a:gdLst/>
            <a:ahLst/>
            <a:cxnLst/>
            <a:rect r="r" b="b" t="t" l="l"/>
            <a:pathLst>
              <a:path h="548684" w="754584">
                <a:moveTo>
                  <a:pt x="0" y="0"/>
                </a:moveTo>
                <a:lnTo>
                  <a:pt x="754584" y="0"/>
                </a:lnTo>
                <a:lnTo>
                  <a:pt x="754584" y="548684"/>
                </a:lnTo>
                <a:lnTo>
                  <a:pt x="0" y="5486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5824" r="0" b="-11701"/>
            </a:stretch>
          </a:blipFill>
        </p:spPr>
      </p:sp>
      <p:sp>
        <p:nvSpPr>
          <p:cNvPr name="Freeform 114" id="114"/>
          <p:cNvSpPr/>
          <p:nvPr/>
        </p:nvSpPr>
        <p:spPr>
          <a:xfrm flipH="false" flipV="false" rot="0">
            <a:off x="6992776" y="1433849"/>
            <a:ext cx="451962" cy="423201"/>
          </a:xfrm>
          <a:custGeom>
            <a:avLst/>
            <a:gdLst/>
            <a:ahLst/>
            <a:cxnLst/>
            <a:rect r="r" b="b" t="t" l="l"/>
            <a:pathLst>
              <a:path h="423201" w="451962">
                <a:moveTo>
                  <a:pt x="0" y="0"/>
                </a:moveTo>
                <a:lnTo>
                  <a:pt x="451963" y="0"/>
                </a:lnTo>
                <a:lnTo>
                  <a:pt x="451963" y="423202"/>
                </a:lnTo>
                <a:lnTo>
                  <a:pt x="0" y="4232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5" id="115"/>
          <p:cNvSpPr/>
          <p:nvPr/>
        </p:nvSpPr>
        <p:spPr>
          <a:xfrm flipH="false" flipV="false" rot="0">
            <a:off x="8612524" y="2681117"/>
            <a:ext cx="485373" cy="486090"/>
          </a:xfrm>
          <a:custGeom>
            <a:avLst/>
            <a:gdLst/>
            <a:ahLst/>
            <a:cxnLst/>
            <a:rect r="r" b="b" t="t" l="l"/>
            <a:pathLst>
              <a:path h="486090" w="485373">
                <a:moveTo>
                  <a:pt x="0" y="0"/>
                </a:moveTo>
                <a:lnTo>
                  <a:pt x="485373" y="0"/>
                </a:lnTo>
                <a:lnTo>
                  <a:pt x="485373" y="486090"/>
                </a:lnTo>
                <a:lnTo>
                  <a:pt x="0" y="4860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64028" t="-26454" r="-55643" b="-34547"/>
            </a:stretch>
          </a:blipFill>
        </p:spPr>
      </p:sp>
      <p:sp>
        <p:nvSpPr>
          <p:cNvPr name="Freeform 116" id="116"/>
          <p:cNvSpPr/>
          <p:nvPr/>
        </p:nvSpPr>
        <p:spPr>
          <a:xfrm flipH="false" flipV="false" rot="0">
            <a:off x="7722689" y="1358109"/>
            <a:ext cx="568482" cy="565456"/>
          </a:xfrm>
          <a:custGeom>
            <a:avLst/>
            <a:gdLst/>
            <a:ahLst/>
            <a:cxnLst/>
            <a:rect r="r" b="b" t="t" l="l"/>
            <a:pathLst>
              <a:path h="565456" w="568482">
                <a:moveTo>
                  <a:pt x="0" y="0"/>
                </a:moveTo>
                <a:lnTo>
                  <a:pt x="568482" y="0"/>
                </a:lnTo>
                <a:lnTo>
                  <a:pt x="568482" y="565456"/>
                </a:lnTo>
                <a:lnTo>
                  <a:pt x="0" y="56545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6422" t="-27937" r="-37192" b="0"/>
            </a:stretch>
          </a:blipFill>
        </p:spPr>
      </p:sp>
      <p:sp>
        <p:nvSpPr>
          <p:cNvPr name="Freeform 117" id="117"/>
          <p:cNvSpPr/>
          <p:nvPr/>
        </p:nvSpPr>
        <p:spPr>
          <a:xfrm flipH="false" flipV="false" rot="0">
            <a:off x="8777814" y="5098716"/>
            <a:ext cx="328478" cy="462572"/>
          </a:xfrm>
          <a:custGeom>
            <a:avLst/>
            <a:gdLst/>
            <a:ahLst/>
            <a:cxnLst/>
            <a:rect r="r" b="b" t="t" l="l"/>
            <a:pathLst>
              <a:path h="462572" w="328478">
                <a:moveTo>
                  <a:pt x="0" y="0"/>
                </a:moveTo>
                <a:lnTo>
                  <a:pt x="328478" y="0"/>
                </a:lnTo>
                <a:lnTo>
                  <a:pt x="328478" y="462573"/>
                </a:lnTo>
                <a:lnTo>
                  <a:pt x="0" y="46257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33668" t="-5863" r="0" b="0"/>
            </a:stretch>
          </a:blipFill>
        </p:spPr>
      </p:sp>
      <p:sp>
        <p:nvSpPr>
          <p:cNvPr name="Freeform 118" id="118"/>
          <p:cNvSpPr/>
          <p:nvPr/>
        </p:nvSpPr>
        <p:spPr>
          <a:xfrm flipH="false" flipV="false" rot="0">
            <a:off x="7494066" y="1537343"/>
            <a:ext cx="206987" cy="206987"/>
          </a:xfrm>
          <a:custGeom>
            <a:avLst/>
            <a:gdLst/>
            <a:ahLst/>
            <a:cxnLst/>
            <a:rect r="r" b="b" t="t" l="l"/>
            <a:pathLst>
              <a:path h="206987" w="206987">
                <a:moveTo>
                  <a:pt x="0" y="0"/>
                </a:moveTo>
                <a:lnTo>
                  <a:pt x="206987" y="0"/>
                </a:lnTo>
                <a:lnTo>
                  <a:pt x="206987" y="206988"/>
                </a:lnTo>
                <a:lnTo>
                  <a:pt x="0" y="2069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9" id="119"/>
          <p:cNvSpPr/>
          <p:nvPr/>
        </p:nvSpPr>
        <p:spPr>
          <a:xfrm flipH="false" flipV="false" rot="0">
            <a:off x="8291171" y="1488627"/>
            <a:ext cx="206987" cy="206987"/>
          </a:xfrm>
          <a:custGeom>
            <a:avLst/>
            <a:gdLst/>
            <a:ahLst/>
            <a:cxnLst/>
            <a:rect r="r" b="b" t="t" l="l"/>
            <a:pathLst>
              <a:path h="206987" w="206987">
                <a:moveTo>
                  <a:pt x="0" y="0"/>
                </a:moveTo>
                <a:lnTo>
                  <a:pt x="206987" y="0"/>
                </a:lnTo>
                <a:lnTo>
                  <a:pt x="206987" y="206988"/>
                </a:lnTo>
                <a:lnTo>
                  <a:pt x="0" y="2069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0" id="120"/>
          <p:cNvSpPr/>
          <p:nvPr/>
        </p:nvSpPr>
        <p:spPr>
          <a:xfrm flipH="false" flipV="false" rot="0">
            <a:off x="8554824" y="3516786"/>
            <a:ext cx="742803" cy="281629"/>
          </a:xfrm>
          <a:custGeom>
            <a:avLst/>
            <a:gdLst/>
            <a:ahLst/>
            <a:cxnLst/>
            <a:rect r="r" b="b" t="t" l="l"/>
            <a:pathLst>
              <a:path h="281629" w="742803">
                <a:moveTo>
                  <a:pt x="0" y="0"/>
                </a:moveTo>
                <a:lnTo>
                  <a:pt x="742803" y="0"/>
                </a:lnTo>
                <a:lnTo>
                  <a:pt x="742803" y="281628"/>
                </a:lnTo>
                <a:lnTo>
                  <a:pt x="0" y="28162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20512" t="-130124" r="-17118" b="-132878"/>
            </a:stretch>
          </a:blipFill>
        </p:spPr>
      </p:sp>
      <p:sp>
        <p:nvSpPr>
          <p:cNvPr name="Freeform 121" id="121"/>
          <p:cNvSpPr/>
          <p:nvPr/>
        </p:nvSpPr>
        <p:spPr>
          <a:xfrm flipH="false" flipV="false" rot="0">
            <a:off x="8716138" y="4312764"/>
            <a:ext cx="420969" cy="444600"/>
          </a:xfrm>
          <a:custGeom>
            <a:avLst/>
            <a:gdLst/>
            <a:ahLst/>
            <a:cxnLst/>
            <a:rect r="r" b="b" t="t" l="l"/>
            <a:pathLst>
              <a:path h="444600" w="420969">
                <a:moveTo>
                  <a:pt x="0" y="0"/>
                </a:moveTo>
                <a:lnTo>
                  <a:pt x="420969" y="0"/>
                </a:lnTo>
                <a:lnTo>
                  <a:pt x="420969" y="444600"/>
                </a:lnTo>
                <a:lnTo>
                  <a:pt x="0" y="44460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28285" t="-25697" r="-27454" b="-21763"/>
            </a:stretch>
          </a:blipFill>
        </p:spPr>
      </p:sp>
      <p:sp>
        <p:nvSpPr>
          <p:cNvPr name="AutoShape 122" id="122"/>
          <p:cNvSpPr/>
          <p:nvPr/>
        </p:nvSpPr>
        <p:spPr>
          <a:xfrm>
            <a:off x="6467496" y="6769404"/>
            <a:ext cx="1553144" cy="34618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23" id="123"/>
          <p:cNvSpPr/>
          <p:nvPr/>
        </p:nvSpPr>
        <p:spPr>
          <a:xfrm flipH="true" flipV="true">
            <a:off x="7981389" y="6242867"/>
            <a:ext cx="6302" cy="59055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124" id="124"/>
          <p:cNvSpPr/>
          <p:nvPr/>
        </p:nvSpPr>
        <p:spPr>
          <a:xfrm flipH="false" flipV="false" rot="0">
            <a:off x="5523146" y="1987120"/>
            <a:ext cx="742803" cy="281629"/>
          </a:xfrm>
          <a:custGeom>
            <a:avLst/>
            <a:gdLst/>
            <a:ahLst/>
            <a:cxnLst/>
            <a:rect r="r" b="b" t="t" l="l"/>
            <a:pathLst>
              <a:path h="281629" w="742803">
                <a:moveTo>
                  <a:pt x="0" y="0"/>
                </a:moveTo>
                <a:lnTo>
                  <a:pt x="742804" y="0"/>
                </a:lnTo>
                <a:lnTo>
                  <a:pt x="742804" y="281629"/>
                </a:lnTo>
                <a:lnTo>
                  <a:pt x="0" y="28162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20512" t="-130124" r="-17118" b="-132878"/>
            </a:stretch>
          </a:blipFill>
        </p:spPr>
      </p:sp>
      <p:sp>
        <p:nvSpPr>
          <p:cNvPr name="Freeform 125" id="125"/>
          <p:cNvSpPr/>
          <p:nvPr/>
        </p:nvSpPr>
        <p:spPr>
          <a:xfrm flipH="false" flipV="false" rot="0">
            <a:off x="5626238" y="2658750"/>
            <a:ext cx="391146" cy="391233"/>
          </a:xfrm>
          <a:custGeom>
            <a:avLst/>
            <a:gdLst/>
            <a:ahLst/>
            <a:cxnLst/>
            <a:rect r="r" b="b" t="t" l="l"/>
            <a:pathLst>
              <a:path h="391233" w="391146">
                <a:moveTo>
                  <a:pt x="0" y="0"/>
                </a:moveTo>
                <a:lnTo>
                  <a:pt x="391146" y="0"/>
                </a:lnTo>
                <a:lnTo>
                  <a:pt x="391146" y="391233"/>
                </a:lnTo>
                <a:lnTo>
                  <a:pt x="0" y="39123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52313" t="-59876" r="-52265" b="-44657"/>
            </a:stretch>
          </a:blipFill>
        </p:spPr>
      </p:sp>
      <p:sp>
        <p:nvSpPr>
          <p:cNvPr name="Freeform 126" id="126"/>
          <p:cNvSpPr/>
          <p:nvPr/>
        </p:nvSpPr>
        <p:spPr>
          <a:xfrm flipH="false" flipV="false" rot="0">
            <a:off x="4227603" y="1385134"/>
            <a:ext cx="451962" cy="423201"/>
          </a:xfrm>
          <a:custGeom>
            <a:avLst/>
            <a:gdLst/>
            <a:ahLst/>
            <a:cxnLst/>
            <a:rect r="r" b="b" t="t" l="l"/>
            <a:pathLst>
              <a:path h="423201" w="451962">
                <a:moveTo>
                  <a:pt x="0" y="0"/>
                </a:moveTo>
                <a:lnTo>
                  <a:pt x="451962" y="0"/>
                </a:lnTo>
                <a:lnTo>
                  <a:pt x="451962" y="423201"/>
                </a:lnTo>
                <a:lnTo>
                  <a:pt x="0" y="4232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7" id="127"/>
          <p:cNvSpPr/>
          <p:nvPr/>
        </p:nvSpPr>
        <p:spPr>
          <a:xfrm flipH="false" flipV="false" rot="0">
            <a:off x="4957515" y="1309393"/>
            <a:ext cx="568482" cy="565456"/>
          </a:xfrm>
          <a:custGeom>
            <a:avLst/>
            <a:gdLst/>
            <a:ahLst/>
            <a:cxnLst/>
            <a:rect r="r" b="b" t="t" l="l"/>
            <a:pathLst>
              <a:path h="565456" w="568482">
                <a:moveTo>
                  <a:pt x="0" y="0"/>
                </a:moveTo>
                <a:lnTo>
                  <a:pt x="568482" y="0"/>
                </a:lnTo>
                <a:lnTo>
                  <a:pt x="568482" y="565456"/>
                </a:lnTo>
                <a:lnTo>
                  <a:pt x="0" y="56545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6422" t="-27937" r="-37192" b="0"/>
            </a:stretch>
          </a:blipFill>
        </p:spPr>
      </p:sp>
      <p:sp>
        <p:nvSpPr>
          <p:cNvPr name="Freeform 128" id="128"/>
          <p:cNvSpPr/>
          <p:nvPr/>
        </p:nvSpPr>
        <p:spPr>
          <a:xfrm flipH="false" flipV="false" rot="0">
            <a:off x="4728892" y="1488627"/>
            <a:ext cx="206987" cy="206987"/>
          </a:xfrm>
          <a:custGeom>
            <a:avLst/>
            <a:gdLst/>
            <a:ahLst/>
            <a:cxnLst/>
            <a:rect r="r" b="b" t="t" l="l"/>
            <a:pathLst>
              <a:path h="206987" w="206987">
                <a:moveTo>
                  <a:pt x="0" y="0"/>
                </a:moveTo>
                <a:lnTo>
                  <a:pt x="206988" y="0"/>
                </a:lnTo>
                <a:lnTo>
                  <a:pt x="206988" y="206988"/>
                </a:lnTo>
                <a:lnTo>
                  <a:pt x="0" y="2069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9" id="129"/>
          <p:cNvSpPr/>
          <p:nvPr/>
        </p:nvSpPr>
        <p:spPr>
          <a:xfrm flipH="false" flipV="false" rot="0">
            <a:off x="5687490" y="3888957"/>
            <a:ext cx="447358" cy="307949"/>
          </a:xfrm>
          <a:custGeom>
            <a:avLst/>
            <a:gdLst/>
            <a:ahLst/>
            <a:cxnLst/>
            <a:rect r="r" b="b" t="t" l="l"/>
            <a:pathLst>
              <a:path h="307949" w="447358">
                <a:moveTo>
                  <a:pt x="0" y="0"/>
                </a:moveTo>
                <a:lnTo>
                  <a:pt x="447358" y="0"/>
                </a:lnTo>
                <a:lnTo>
                  <a:pt x="447358" y="307949"/>
                </a:lnTo>
                <a:lnTo>
                  <a:pt x="0" y="30794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0" id="130"/>
          <p:cNvSpPr/>
          <p:nvPr/>
        </p:nvSpPr>
        <p:spPr>
          <a:xfrm flipH="false" flipV="false" rot="0">
            <a:off x="5651373" y="5265623"/>
            <a:ext cx="450585" cy="448187"/>
          </a:xfrm>
          <a:custGeom>
            <a:avLst/>
            <a:gdLst/>
            <a:ahLst/>
            <a:cxnLst/>
            <a:rect r="r" b="b" t="t" l="l"/>
            <a:pathLst>
              <a:path h="448187" w="450585">
                <a:moveTo>
                  <a:pt x="0" y="0"/>
                </a:moveTo>
                <a:lnTo>
                  <a:pt x="450585" y="0"/>
                </a:lnTo>
                <a:lnTo>
                  <a:pt x="450585" y="448187"/>
                </a:lnTo>
                <a:lnTo>
                  <a:pt x="0" y="44818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6422" t="-27937" r="-37192" b="0"/>
            </a:stretch>
          </a:blipFill>
        </p:spPr>
      </p:sp>
      <p:sp>
        <p:nvSpPr>
          <p:cNvPr name="Freeform 131" id="131"/>
          <p:cNvSpPr/>
          <p:nvPr/>
        </p:nvSpPr>
        <p:spPr>
          <a:xfrm flipH="false" flipV="false" rot="0">
            <a:off x="5630084" y="5970985"/>
            <a:ext cx="493162" cy="491567"/>
          </a:xfrm>
          <a:custGeom>
            <a:avLst/>
            <a:gdLst/>
            <a:ahLst/>
            <a:cxnLst/>
            <a:rect r="r" b="b" t="t" l="l"/>
            <a:pathLst>
              <a:path h="491567" w="493162">
                <a:moveTo>
                  <a:pt x="0" y="0"/>
                </a:moveTo>
                <a:lnTo>
                  <a:pt x="493162" y="0"/>
                </a:lnTo>
                <a:lnTo>
                  <a:pt x="493162" y="491567"/>
                </a:lnTo>
                <a:lnTo>
                  <a:pt x="0" y="491567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-5539" t="-89742" r="-177501" b="-94217"/>
            </a:stretch>
          </a:blipFill>
        </p:spPr>
      </p:sp>
      <p:sp>
        <p:nvSpPr>
          <p:cNvPr name="Freeform 132" id="132"/>
          <p:cNvSpPr/>
          <p:nvPr/>
        </p:nvSpPr>
        <p:spPr>
          <a:xfrm flipH="false" flipV="false" rot="0">
            <a:off x="5707868" y="6853077"/>
            <a:ext cx="394090" cy="378861"/>
          </a:xfrm>
          <a:custGeom>
            <a:avLst/>
            <a:gdLst/>
            <a:ahLst/>
            <a:cxnLst/>
            <a:rect r="r" b="b" t="t" l="l"/>
            <a:pathLst>
              <a:path h="378861" w="394090">
                <a:moveTo>
                  <a:pt x="0" y="0"/>
                </a:moveTo>
                <a:lnTo>
                  <a:pt x="394090" y="0"/>
                </a:lnTo>
                <a:lnTo>
                  <a:pt x="394090" y="378860"/>
                </a:lnTo>
                <a:lnTo>
                  <a:pt x="0" y="37886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-14815" t="-155035" r="-283477" b="-159268"/>
            </a:stretch>
          </a:blipFill>
        </p:spPr>
      </p:sp>
      <p:sp>
        <p:nvSpPr>
          <p:cNvPr name="Freeform 133" id="133"/>
          <p:cNvSpPr/>
          <p:nvPr/>
        </p:nvSpPr>
        <p:spPr>
          <a:xfrm flipH="false" flipV="false" rot="0">
            <a:off x="1179662" y="1459305"/>
            <a:ext cx="451962" cy="423201"/>
          </a:xfrm>
          <a:custGeom>
            <a:avLst/>
            <a:gdLst/>
            <a:ahLst/>
            <a:cxnLst/>
            <a:rect r="r" b="b" t="t" l="l"/>
            <a:pathLst>
              <a:path h="423201" w="451962">
                <a:moveTo>
                  <a:pt x="0" y="0"/>
                </a:moveTo>
                <a:lnTo>
                  <a:pt x="451962" y="0"/>
                </a:lnTo>
                <a:lnTo>
                  <a:pt x="451962" y="423201"/>
                </a:lnTo>
                <a:lnTo>
                  <a:pt x="0" y="4232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4" id="134"/>
          <p:cNvSpPr/>
          <p:nvPr/>
        </p:nvSpPr>
        <p:spPr>
          <a:xfrm flipH="false" flipV="false" rot="0">
            <a:off x="1909575" y="1383564"/>
            <a:ext cx="568482" cy="565456"/>
          </a:xfrm>
          <a:custGeom>
            <a:avLst/>
            <a:gdLst/>
            <a:ahLst/>
            <a:cxnLst/>
            <a:rect r="r" b="b" t="t" l="l"/>
            <a:pathLst>
              <a:path h="565456" w="568482">
                <a:moveTo>
                  <a:pt x="0" y="0"/>
                </a:moveTo>
                <a:lnTo>
                  <a:pt x="568482" y="0"/>
                </a:lnTo>
                <a:lnTo>
                  <a:pt x="568482" y="565456"/>
                </a:lnTo>
                <a:lnTo>
                  <a:pt x="0" y="56545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6422" t="-27937" r="-37192" b="0"/>
            </a:stretch>
          </a:blipFill>
        </p:spPr>
      </p:sp>
      <p:sp>
        <p:nvSpPr>
          <p:cNvPr name="Freeform 135" id="135"/>
          <p:cNvSpPr/>
          <p:nvPr/>
        </p:nvSpPr>
        <p:spPr>
          <a:xfrm flipH="false" flipV="false" rot="0">
            <a:off x="1680952" y="1562798"/>
            <a:ext cx="206987" cy="206987"/>
          </a:xfrm>
          <a:custGeom>
            <a:avLst/>
            <a:gdLst/>
            <a:ahLst/>
            <a:cxnLst/>
            <a:rect r="r" b="b" t="t" l="l"/>
            <a:pathLst>
              <a:path h="206987" w="206987">
                <a:moveTo>
                  <a:pt x="0" y="0"/>
                </a:moveTo>
                <a:lnTo>
                  <a:pt x="206987" y="0"/>
                </a:lnTo>
                <a:lnTo>
                  <a:pt x="206987" y="206988"/>
                </a:lnTo>
                <a:lnTo>
                  <a:pt x="0" y="2069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6" id="136"/>
          <p:cNvSpPr/>
          <p:nvPr/>
        </p:nvSpPr>
        <p:spPr>
          <a:xfrm flipH="false" flipV="false" rot="0">
            <a:off x="2624517" y="4496078"/>
            <a:ext cx="447358" cy="307949"/>
          </a:xfrm>
          <a:custGeom>
            <a:avLst/>
            <a:gdLst/>
            <a:ahLst/>
            <a:cxnLst/>
            <a:rect r="r" b="b" t="t" l="l"/>
            <a:pathLst>
              <a:path h="307949" w="447358">
                <a:moveTo>
                  <a:pt x="0" y="0"/>
                </a:moveTo>
                <a:lnTo>
                  <a:pt x="447359" y="0"/>
                </a:lnTo>
                <a:lnTo>
                  <a:pt x="447359" y="307949"/>
                </a:lnTo>
                <a:lnTo>
                  <a:pt x="0" y="30794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7" id="137"/>
          <p:cNvSpPr/>
          <p:nvPr/>
        </p:nvSpPr>
        <p:spPr>
          <a:xfrm flipH="false" flipV="false" rot="0">
            <a:off x="2702425" y="5903619"/>
            <a:ext cx="327688" cy="426160"/>
          </a:xfrm>
          <a:custGeom>
            <a:avLst/>
            <a:gdLst/>
            <a:ahLst/>
            <a:cxnLst/>
            <a:rect r="r" b="b" t="t" l="l"/>
            <a:pathLst>
              <a:path h="426160" w="327688">
                <a:moveTo>
                  <a:pt x="0" y="0"/>
                </a:moveTo>
                <a:lnTo>
                  <a:pt x="327688" y="0"/>
                </a:lnTo>
                <a:lnTo>
                  <a:pt x="327688" y="426160"/>
                </a:lnTo>
                <a:lnTo>
                  <a:pt x="0" y="42616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-46858" t="-24736" r="-45453" b="-23433"/>
            </a:stretch>
          </a:blipFill>
        </p:spPr>
      </p:sp>
      <p:sp>
        <p:nvSpPr>
          <p:cNvPr name="Freeform 138" id="138"/>
          <p:cNvSpPr/>
          <p:nvPr/>
        </p:nvSpPr>
        <p:spPr>
          <a:xfrm flipH="false" flipV="false" rot="0">
            <a:off x="2459491" y="6901693"/>
            <a:ext cx="742803" cy="281629"/>
          </a:xfrm>
          <a:custGeom>
            <a:avLst/>
            <a:gdLst/>
            <a:ahLst/>
            <a:cxnLst/>
            <a:rect r="r" b="b" t="t" l="l"/>
            <a:pathLst>
              <a:path h="281629" w="742803">
                <a:moveTo>
                  <a:pt x="0" y="0"/>
                </a:moveTo>
                <a:lnTo>
                  <a:pt x="742803" y="0"/>
                </a:lnTo>
                <a:lnTo>
                  <a:pt x="742803" y="281628"/>
                </a:lnTo>
                <a:lnTo>
                  <a:pt x="0" y="28162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20512" t="-130124" r="-17118" b="-132878"/>
            </a:stretch>
          </a:blipFill>
        </p:spPr>
      </p:sp>
      <p:sp>
        <p:nvSpPr>
          <p:cNvPr name="Freeform 139" id="139"/>
          <p:cNvSpPr/>
          <p:nvPr/>
        </p:nvSpPr>
        <p:spPr>
          <a:xfrm flipH="false" flipV="false" rot="0">
            <a:off x="2673153" y="2998112"/>
            <a:ext cx="471748" cy="487677"/>
          </a:xfrm>
          <a:custGeom>
            <a:avLst/>
            <a:gdLst/>
            <a:ahLst/>
            <a:cxnLst/>
            <a:rect r="r" b="b" t="t" l="l"/>
            <a:pathLst>
              <a:path h="487677" w="471748">
                <a:moveTo>
                  <a:pt x="0" y="0"/>
                </a:moveTo>
                <a:lnTo>
                  <a:pt x="471749" y="0"/>
                </a:lnTo>
                <a:lnTo>
                  <a:pt x="471749" y="487677"/>
                </a:lnTo>
                <a:lnTo>
                  <a:pt x="0" y="487677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-152277" t="-33281" r="-152439" b="-117095"/>
            </a:stretch>
          </a:blipFill>
        </p:spPr>
      </p:sp>
      <p:sp>
        <p:nvSpPr>
          <p:cNvPr name="TextBox 140" id="140"/>
          <p:cNvSpPr txBox="true"/>
          <p:nvPr/>
        </p:nvSpPr>
        <p:spPr>
          <a:xfrm rot="0">
            <a:off x="7226565" y="1127200"/>
            <a:ext cx="1515950" cy="183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1"/>
              </a:lnSpc>
            </a:pPr>
            <a:r>
              <a:rPr lang="en-US" sz="10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COMMON TECHSTACK </a:t>
            </a:r>
          </a:p>
        </p:txBody>
      </p:sp>
      <p:sp>
        <p:nvSpPr>
          <p:cNvPr name="TextBox 141" id="141"/>
          <p:cNvSpPr txBox="true"/>
          <p:nvPr/>
        </p:nvSpPr>
        <p:spPr>
          <a:xfrm rot="0">
            <a:off x="4118825" y="1060686"/>
            <a:ext cx="1515950" cy="183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1"/>
              </a:lnSpc>
            </a:pPr>
            <a:r>
              <a:rPr lang="en-US" sz="10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COMMON TECHSTACK </a:t>
            </a:r>
          </a:p>
        </p:txBody>
      </p:sp>
      <p:sp>
        <p:nvSpPr>
          <p:cNvPr name="TextBox 142" id="142"/>
          <p:cNvSpPr txBox="true"/>
          <p:nvPr/>
        </p:nvSpPr>
        <p:spPr>
          <a:xfrm rot="0">
            <a:off x="1058934" y="1171228"/>
            <a:ext cx="1515950" cy="183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1"/>
              </a:lnSpc>
            </a:pPr>
            <a:r>
              <a:rPr lang="en-US" sz="10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COMMON TECHSTACK </a:t>
            </a:r>
          </a:p>
        </p:txBody>
      </p:sp>
      <p:sp>
        <p:nvSpPr>
          <p:cNvPr name="Freeform 143" id="143"/>
          <p:cNvSpPr/>
          <p:nvPr/>
        </p:nvSpPr>
        <p:spPr>
          <a:xfrm flipH="false" flipV="false" rot="0">
            <a:off x="2497604" y="1923565"/>
            <a:ext cx="875409" cy="245115"/>
          </a:xfrm>
          <a:custGeom>
            <a:avLst/>
            <a:gdLst/>
            <a:ahLst/>
            <a:cxnLst/>
            <a:rect r="r" b="b" t="t" l="l"/>
            <a:pathLst>
              <a:path h="245115" w="875409">
                <a:moveTo>
                  <a:pt x="0" y="0"/>
                </a:moveTo>
                <a:lnTo>
                  <a:pt x="875409" y="0"/>
                </a:lnTo>
                <a:lnTo>
                  <a:pt x="875409" y="245115"/>
                </a:lnTo>
                <a:lnTo>
                  <a:pt x="0" y="2451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DAGsjuBLyOA</dc:identifier>
  <dcterms:modified xsi:type="dcterms:W3CDTF">2011-08-01T06:04:30Z</dcterms:modified>
  <cp:revision>1</cp:revision>
  <dc:title>Green and White Project Phases Flowchart</dc:title>
</cp:coreProperties>
</file>