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GreenCart Nexus – System Flowchart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3200400" cy="365760"/>
          </a:xfrm>
          <a:prstGeom prst="rect">
            <a:avLst/>
          </a:prstGeom>
          <a:solidFill>
            <a:srgbClr val="CC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/>
            </a:pPr>
            <a:r>
              <a:t>Supplier &amp; Shipment Panel</a:t>
            </a:r>
          </a:p>
        </p:txBody>
      </p:sp>
      <p:sp>
        <p:nvSpPr>
          <p:cNvPr id="4" name="Rectangle 3"/>
          <p:cNvSpPr/>
          <p:nvPr/>
        </p:nvSpPr>
        <p:spPr>
          <a:xfrm>
            <a:off x="3840480" y="914400"/>
            <a:ext cx="3200400" cy="365760"/>
          </a:xfrm>
          <a:prstGeom prst="rect">
            <a:avLst/>
          </a:prstGeom>
          <a:solidFill>
            <a:srgbClr val="FF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/>
            </a:pPr>
            <a:r>
              <a:t>Admin &amp; Retailer Control</a:t>
            </a:r>
          </a:p>
        </p:txBody>
      </p:sp>
      <p:sp>
        <p:nvSpPr>
          <p:cNvPr id="5" name="Rectangle 4"/>
          <p:cNvSpPr/>
          <p:nvPr/>
        </p:nvSpPr>
        <p:spPr>
          <a:xfrm>
            <a:off x="7223760" y="914400"/>
            <a:ext cx="3200400" cy="365760"/>
          </a:xfrm>
          <a:prstGeom prst="rect">
            <a:avLst/>
          </a:prstGeom>
          <a:solidFill>
            <a:srgbClr val="CC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/>
            </a:pPr>
            <a:r>
              <a:t>Customer &amp; Dashboard Side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8640" y="1463040"/>
            <a:ext cx="2011680" cy="822960"/>
          </a:xfrm>
          <a:prstGeom prst="roundRect">
            <a:avLst/>
          </a:prstGeom>
          <a:solidFill>
            <a:srgbClr val="CC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Supplier Shipment Input</a:t>
            </a:r>
          </a:p>
          <a:p>
            <a:pPr>
              <a:defRPr sz="1000"/>
            </a:pPr>
            <a:r>
              <a:t>Enter origin, distance, vehicle, etc.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8640" y="2468880"/>
            <a:ext cx="2011680" cy="822960"/>
          </a:xfrm>
          <a:prstGeom prst="roundRect">
            <a:avLst/>
          </a:prstGeom>
          <a:solidFill>
            <a:srgbClr val="CC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System Fraud Checks</a:t>
            </a:r>
          </a:p>
          <a:p>
            <a:pPr>
              <a:defRPr sz="1000"/>
            </a:pPr>
            <a:r>
              <a:t>Validate CO₂, transport logic, tracking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31920" y="1463040"/>
            <a:ext cx="2011680" cy="822960"/>
          </a:xfrm>
          <a:prstGeom prst="roundRect">
            <a:avLst/>
          </a:prstGeom>
          <a:solidFill>
            <a:srgbClr val="FF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Admin Dashboard</a:t>
            </a:r>
          </a:p>
          <a:p>
            <a:pPr>
              <a:defRPr sz="1000"/>
            </a:pPr>
            <a:r>
              <a:t>Verify &amp; tag suppliers (Green/Red)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931920" y="2468880"/>
            <a:ext cx="2011680" cy="822960"/>
          </a:xfrm>
          <a:prstGeom prst="roundRect">
            <a:avLst/>
          </a:prstGeom>
          <a:solidFill>
            <a:srgbClr val="FF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Supplier Profile View</a:t>
            </a:r>
          </a:p>
          <a:p>
            <a:pPr>
              <a:defRPr sz="1000"/>
            </a:pPr>
            <a:r>
              <a:t>Fleet, emission logs, tag history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931920" y="3474720"/>
            <a:ext cx="2011680" cy="822960"/>
          </a:xfrm>
          <a:prstGeom prst="roundRect">
            <a:avLst/>
          </a:prstGeom>
          <a:solidFill>
            <a:srgbClr val="FF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Regional Clustering</a:t>
            </a:r>
          </a:p>
          <a:p>
            <a:pPr>
              <a:defRPr sz="1000"/>
            </a:pPr>
            <a:r>
              <a:t>Group cities by refill adoption &amp; scores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315200" y="1188720"/>
            <a:ext cx="2011680" cy="822960"/>
          </a:xfrm>
          <a:prstGeom prst="roundRect">
            <a:avLst/>
          </a:prstGeom>
          <a:solidFill>
            <a:srgbClr val="CC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Product Page</a:t>
            </a:r>
          </a:p>
          <a:p>
            <a:pPr>
              <a:defRPr sz="1000"/>
            </a:pPr>
            <a:r>
              <a:t>See products with eco tags, filters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315200" y="2194560"/>
            <a:ext cx="2011680" cy="822960"/>
          </a:xfrm>
          <a:prstGeom prst="roundRect">
            <a:avLst/>
          </a:prstGeom>
          <a:solidFill>
            <a:srgbClr val="CC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Cart + Recommender</a:t>
            </a:r>
          </a:p>
          <a:p>
            <a:pPr>
              <a:defRPr sz="1000"/>
            </a:pPr>
            <a:r>
              <a:t>Suggest greener swaps, earn points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315200" y="3200400"/>
            <a:ext cx="2011680" cy="822960"/>
          </a:xfrm>
          <a:prstGeom prst="roundRect">
            <a:avLst/>
          </a:prstGeom>
          <a:solidFill>
            <a:srgbClr val="CC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Eco Dashboard</a:t>
            </a:r>
          </a:p>
          <a:p>
            <a:pPr>
              <a:defRPr sz="1000"/>
            </a:pPr>
            <a:r>
              <a:t>Track impact: plastic, CO₂, rewards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315200" y="4206240"/>
            <a:ext cx="2011680" cy="822960"/>
          </a:xfrm>
          <a:prstGeom prst="roundRect">
            <a:avLst/>
          </a:prstGeom>
          <a:solidFill>
            <a:srgbClr val="CC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/>
            </a:pPr>
            <a:r>
              <a:t>Offline Refill QR</a:t>
            </a:r>
          </a:p>
          <a:p>
            <a:pPr>
              <a:defRPr sz="1000"/>
            </a:pPr>
            <a:r>
              <a:t>Scan QR in-store to gain green points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