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9" r:id="rId7"/>
    <p:sldId id="263" r:id="rId8"/>
    <p:sldId id="273" r:id="rId9"/>
    <p:sldId id="272" r:id="rId10"/>
    <p:sldId id="270" r:id="rId11"/>
    <p:sldId id="264" r:id="rId12"/>
    <p:sldId id="265" r:id="rId13"/>
    <p:sldId id="266" r:id="rId14"/>
    <p:sldId id="267" r:id="rId15"/>
    <p:sldId id="271" r:id="rId16"/>
    <p:sldId id="268" r:id="rId17"/>
  </p:sldIdLst>
  <p:sldSz cx="9144000" cy="5143500" type="screen16x9"/>
  <p:notesSz cx="6858000" cy="9144000"/>
  <p:embeddedFontLst>
    <p:embeddedFont>
      <p:font typeface="Gill Sans"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33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334900" y="2314324"/>
            <a:ext cx="8447150" cy="2478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435894" y="765324"/>
            <a:ext cx="8245162" cy="11062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35895" y="1871584"/>
            <a:ext cx="8245160" cy="442741"/>
          </a:xfrm>
          <a:prstGeom prst="rect">
            <a:avLst/>
          </a:prstGeom>
          <a:noFill/>
          <a:ln>
            <a:noFill/>
          </a:ln>
        </p:spPr>
        <p:txBody>
          <a:bodyPr spcFirstLastPara="1" wrap="square" lIns="91425" tIns="45700" rIns="91425" bIns="45700" anchor="t" anchorCtr="0">
            <a:normAutofit/>
          </a:bodyPr>
          <a:lstStyle>
            <a:lvl1pPr lvl="0" algn="l">
              <a:spcBef>
                <a:spcPts val="240"/>
              </a:spcBef>
              <a:spcAft>
                <a:spcPts val="0"/>
              </a:spcAft>
              <a:buSzPts val="1104"/>
              <a:buNone/>
              <a:defRPr sz="1200" cap="none">
                <a:solidFill>
                  <a:schemeClr val="accent2"/>
                </a:solidFill>
              </a:defRPr>
            </a:lvl1pPr>
            <a:lvl2pPr lvl="1" algn="ctr">
              <a:spcBef>
                <a:spcPts val="450"/>
              </a:spcBef>
              <a:spcAft>
                <a:spcPts val="0"/>
              </a:spcAft>
              <a:buSzPts val="1104"/>
              <a:buNone/>
              <a:defRPr>
                <a:solidFill>
                  <a:srgbClr val="888888"/>
                </a:solidFill>
              </a:defRPr>
            </a:lvl2pPr>
            <a:lvl3pPr lvl="2" algn="ctr">
              <a:spcBef>
                <a:spcPts val="450"/>
              </a:spcBef>
              <a:spcAft>
                <a:spcPts val="0"/>
              </a:spcAft>
              <a:buSzPts val="966"/>
              <a:buNone/>
              <a:defRPr>
                <a:solidFill>
                  <a:srgbClr val="888888"/>
                </a:solidFill>
              </a:defRPr>
            </a:lvl3pPr>
            <a:lvl4pPr lvl="3" algn="ctr">
              <a:spcBef>
                <a:spcPts val="450"/>
              </a:spcBef>
              <a:spcAft>
                <a:spcPts val="0"/>
              </a:spcAft>
              <a:buSzPts val="828"/>
              <a:buNone/>
              <a:defRPr>
                <a:solidFill>
                  <a:srgbClr val="888888"/>
                </a:solidFill>
              </a:defRPr>
            </a:lvl4pPr>
            <a:lvl5pPr lvl="4" algn="ctr">
              <a:spcBef>
                <a:spcPts val="450"/>
              </a:spcBef>
              <a:spcAft>
                <a:spcPts val="0"/>
              </a:spcAft>
              <a:buSzPts val="828"/>
              <a:buNone/>
              <a:defRPr>
                <a:solidFill>
                  <a:srgbClr val="888888"/>
                </a:solidFill>
              </a:defRPr>
            </a:lvl5pPr>
            <a:lvl6pPr lvl="5" algn="ctr">
              <a:spcBef>
                <a:spcPts val="450"/>
              </a:spcBef>
              <a:spcAft>
                <a:spcPts val="0"/>
              </a:spcAft>
              <a:buSzPts val="828"/>
              <a:buNone/>
              <a:defRPr>
                <a:solidFill>
                  <a:srgbClr val="888888"/>
                </a:solidFill>
              </a:defRPr>
            </a:lvl6pPr>
            <a:lvl7pPr lvl="6" algn="ctr">
              <a:spcBef>
                <a:spcPts val="450"/>
              </a:spcBef>
              <a:spcAft>
                <a:spcPts val="0"/>
              </a:spcAft>
              <a:buSzPts val="828"/>
              <a:buNone/>
              <a:defRPr>
                <a:solidFill>
                  <a:srgbClr val="888888"/>
                </a:solidFill>
              </a:defRPr>
            </a:lvl7pPr>
            <a:lvl8pPr lvl="7" algn="ctr">
              <a:spcBef>
                <a:spcPts val="450"/>
              </a:spcBef>
              <a:spcAft>
                <a:spcPts val="0"/>
              </a:spcAft>
              <a:buSzPts val="828"/>
              <a:buNone/>
              <a:defRPr>
                <a:solidFill>
                  <a:srgbClr val="888888"/>
                </a:solidFill>
              </a:defRPr>
            </a:lvl8pPr>
            <a:lvl9pPr lvl="8" algn="ctr">
              <a:spcBef>
                <a:spcPts val="450"/>
              </a:spcBef>
              <a:spcAft>
                <a:spcPts val="450"/>
              </a:spcAft>
              <a:buSzPts val="828"/>
              <a:buNone/>
              <a:defRPr>
                <a:solidFill>
                  <a:srgbClr val="888888"/>
                </a:solidFill>
              </a:defRPr>
            </a:lvl9pPr>
          </a:lstStyle>
          <a:p>
            <a:endParaRPr/>
          </a:p>
        </p:txBody>
      </p:sp>
      <p:sp>
        <p:nvSpPr>
          <p:cNvPr id="18" name="Google Shape;18;p2"/>
          <p:cNvSpPr txBox="1">
            <a:spLocks noGrp="1"/>
          </p:cNvSpPr>
          <p:nvPr>
            <p:ph type="dt" idx="10"/>
          </p:nvPr>
        </p:nvSpPr>
        <p:spPr>
          <a:xfrm>
            <a:off x="5704463" y="4467103"/>
            <a:ext cx="21336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7918725" y="4467103"/>
            <a:ext cx="76233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p:nvPr/>
        </p:nvSpPr>
        <p:spPr>
          <a:xfrm>
            <a:off x="6629401" y="449794"/>
            <a:ext cx="2180113" cy="436271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txBox="1">
            <a:spLocks noGrp="1"/>
          </p:cNvSpPr>
          <p:nvPr>
            <p:ph type="title"/>
          </p:nvPr>
        </p:nvSpPr>
        <p:spPr>
          <a:xfrm rot="5400000">
            <a:off x="5437310" y="1698886"/>
            <a:ext cx="3887305" cy="150312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1598645" y="-510657"/>
            <a:ext cx="3887305" cy="592220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89" name="Google Shape;89;p12"/>
          <p:cNvSpPr txBox="1">
            <a:spLocks noGrp="1"/>
          </p:cNvSpPr>
          <p:nvPr>
            <p:ph type="dt" idx="10"/>
          </p:nvPr>
        </p:nvSpPr>
        <p:spPr>
          <a:xfrm>
            <a:off x="6745255" y="4467103"/>
            <a:ext cx="996106"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3" y="4463859"/>
            <a:ext cx="5922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7834962" y="4467103"/>
            <a:ext cx="873146"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25" name="Google Shape;25;p3"/>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335863" y="3856481"/>
            <a:ext cx="8468145"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435895" y="2282933"/>
            <a:ext cx="8272211" cy="112313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700"/>
              <a:buFont typeface="Gill Sans"/>
              <a:buNone/>
              <a:defRPr sz="27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35895" y="3406063"/>
            <a:ext cx="8272211" cy="450417"/>
          </a:xfrm>
          <a:prstGeom prst="rect">
            <a:avLst/>
          </a:prstGeom>
          <a:noFill/>
          <a:ln>
            <a:noFill/>
          </a:ln>
        </p:spPr>
        <p:txBody>
          <a:bodyPr spcFirstLastPara="1" wrap="square" lIns="91425" tIns="45700" rIns="91425" bIns="45700" anchor="t" anchorCtr="0">
            <a:normAutofit/>
          </a:bodyPr>
          <a:lstStyle>
            <a:lvl1pPr marL="457200" lvl="0" indent="-228600" algn="l">
              <a:spcBef>
                <a:spcPts val="270"/>
              </a:spcBef>
              <a:spcAft>
                <a:spcPts val="0"/>
              </a:spcAft>
              <a:buSzPts val="1242"/>
              <a:buNone/>
              <a:defRPr sz="1350" cap="none">
                <a:solidFill>
                  <a:schemeClr val="accent2"/>
                </a:solidFill>
              </a:defRPr>
            </a:lvl1pPr>
            <a:lvl2pPr marL="914400" lvl="1" indent="-228600" algn="l">
              <a:spcBef>
                <a:spcPts val="450"/>
              </a:spcBef>
              <a:spcAft>
                <a:spcPts val="0"/>
              </a:spcAft>
              <a:buSzPts val="1242"/>
              <a:buNone/>
              <a:defRPr sz="1350">
                <a:solidFill>
                  <a:srgbClr val="888888"/>
                </a:solidFill>
              </a:defRPr>
            </a:lvl2pPr>
            <a:lvl3pPr marL="1371600" lvl="2" indent="-228600" algn="l">
              <a:spcBef>
                <a:spcPts val="450"/>
              </a:spcBef>
              <a:spcAft>
                <a:spcPts val="0"/>
              </a:spcAft>
              <a:buSzPts val="1104"/>
              <a:buNone/>
              <a:defRPr sz="1200">
                <a:solidFill>
                  <a:srgbClr val="888888"/>
                </a:solidFill>
              </a:defRPr>
            </a:lvl3pPr>
            <a:lvl4pPr marL="1828800" lvl="3" indent="-228600" algn="l">
              <a:spcBef>
                <a:spcPts val="450"/>
              </a:spcBef>
              <a:spcAft>
                <a:spcPts val="0"/>
              </a:spcAft>
              <a:buSzPts val="966"/>
              <a:buNone/>
              <a:defRPr sz="1050">
                <a:solidFill>
                  <a:srgbClr val="888888"/>
                </a:solidFill>
              </a:defRPr>
            </a:lvl4pPr>
            <a:lvl5pPr marL="2286000" lvl="4" indent="-228600" algn="l">
              <a:spcBef>
                <a:spcPts val="450"/>
              </a:spcBef>
              <a:spcAft>
                <a:spcPts val="0"/>
              </a:spcAft>
              <a:buSzPts val="966"/>
              <a:buNone/>
              <a:defRPr sz="1050">
                <a:solidFill>
                  <a:srgbClr val="888888"/>
                </a:solidFill>
              </a:defRPr>
            </a:lvl5pPr>
            <a:lvl6pPr marL="2743200" lvl="5" indent="-228600" algn="l">
              <a:spcBef>
                <a:spcPts val="450"/>
              </a:spcBef>
              <a:spcAft>
                <a:spcPts val="0"/>
              </a:spcAft>
              <a:buSzPts val="966"/>
              <a:buNone/>
              <a:defRPr sz="1050">
                <a:solidFill>
                  <a:srgbClr val="888888"/>
                </a:solidFill>
              </a:defRPr>
            </a:lvl6pPr>
            <a:lvl7pPr marL="3200400" lvl="6" indent="-228600" algn="l">
              <a:spcBef>
                <a:spcPts val="450"/>
              </a:spcBef>
              <a:spcAft>
                <a:spcPts val="0"/>
              </a:spcAft>
              <a:buSzPts val="966"/>
              <a:buNone/>
              <a:defRPr sz="1050">
                <a:solidFill>
                  <a:srgbClr val="888888"/>
                </a:solidFill>
              </a:defRPr>
            </a:lvl7pPr>
            <a:lvl8pPr marL="3657600" lvl="7" indent="-228600" algn="l">
              <a:spcBef>
                <a:spcPts val="450"/>
              </a:spcBef>
              <a:spcAft>
                <a:spcPts val="0"/>
              </a:spcAft>
              <a:buSzPts val="966"/>
              <a:buNone/>
              <a:defRPr sz="1050">
                <a:solidFill>
                  <a:srgbClr val="888888"/>
                </a:solidFill>
              </a:defRPr>
            </a:lvl8pPr>
            <a:lvl9pPr marL="4114800" lvl="8" indent="-228600" algn="l">
              <a:spcBef>
                <a:spcPts val="450"/>
              </a:spcBef>
              <a:spcAft>
                <a:spcPts val="450"/>
              </a:spcAft>
              <a:buSzPts val="966"/>
              <a:buNone/>
              <a:defRPr sz="1050">
                <a:solidFill>
                  <a:srgbClr val="888888"/>
                </a:solidFill>
              </a:defRPr>
            </a:lvl9pPr>
          </a:lstStyle>
          <a:p>
            <a:endParaRPr/>
          </a:p>
        </p:txBody>
      </p:sp>
      <p:sp>
        <p:nvSpPr>
          <p:cNvPr id="32" name="Google Shape;32;p4"/>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435895" y="1671003"/>
            <a:ext cx="4066793" cy="2724785"/>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39" name="Google Shape;39;p5"/>
          <p:cNvSpPr txBox="1">
            <a:spLocks noGrp="1"/>
          </p:cNvSpPr>
          <p:nvPr>
            <p:ph type="body" idx="2"/>
          </p:nvPr>
        </p:nvSpPr>
        <p:spPr>
          <a:xfrm>
            <a:off x="4641313" y="1671003"/>
            <a:ext cx="4066794" cy="2724785"/>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40" name="Google Shape;40;p5"/>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665415" y="1688169"/>
            <a:ext cx="3815306" cy="402004"/>
          </a:xfrm>
          <a:prstGeom prst="rect">
            <a:avLst/>
          </a:prstGeom>
          <a:noFill/>
          <a:ln>
            <a:noFill/>
          </a:ln>
        </p:spPr>
        <p:txBody>
          <a:bodyPr spcFirstLastPara="1" wrap="square" lIns="91425" tIns="45700" rIns="91425" bIns="45700" anchor="b" anchorCtr="0">
            <a:noAutofit/>
          </a:bodyPr>
          <a:lstStyle>
            <a:lvl1pPr marL="457200" lvl="0" indent="-228600" algn="l">
              <a:spcBef>
                <a:spcPts val="330"/>
              </a:spcBef>
              <a:spcAft>
                <a:spcPts val="0"/>
              </a:spcAft>
              <a:buSzPts val="1518"/>
              <a:buNone/>
              <a:defRPr sz="1650" b="0">
                <a:solidFill>
                  <a:schemeClr val="accent2"/>
                </a:solidFill>
              </a:defRPr>
            </a:lvl1pPr>
            <a:lvl2pPr marL="914400" lvl="1" indent="-228600" algn="l">
              <a:spcBef>
                <a:spcPts val="450"/>
              </a:spcBef>
              <a:spcAft>
                <a:spcPts val="0"/>
              </a:spcAft>
              <a:buSzPts val="1380"/>
              <a:buNone/>
              <a:defRPr sz="1500" b="1"/>
            </a:lvl2pPr>
            <a:lvl3pPr marL="1371600" lvl="2" indent="-228600" algn="l">
              <a:spcBef>
                <a:spcPts val="450"/>
              </a:spcBef>
              <a:spcAft>
                <a:spcPts val="0"/>
              </a:spcAft>
              <a:buSzPts val="1242"/>
              <a:buNone/>
              <a:defRPr sz="1350" b="1"/>
            </a:lvl3pPr>
            <a:lvl4pPr marL="1828800" lvl="3" indent="-228600" algn="l">
              <a:spcBef>
                <a:spcPts val="450"/>
              </a:spcBef>
              <a:spcAft>
                <a:spcPts val="0"/>
              </a:spcAft>
              <a:buSzPts val="1104"/>
              <a:buNone/>
              <a:defRPr sz="1200" b="1"/>
            </a:lvl4pPr>
            <a:lvl5pPr marL="2286000" lvl="4" indent="-228600" algn="l">
              <a:spcBef>
                <a:spcPts val="450"/>
              </a:spcBef>
              <a:spcAft>
                <a:spcPts val="0"/>
              </a:spcAft>
              <a:buSzPts val="1104"/>
              <a:buNone/>
              <a:defRPr sz="1200" b="1"/>
            </a:lvl5pPr>
            <a:lvl6pPr marL="2743200" lvl="5" indent="-228600" algn="l">
              <a:spcBef>
                <a:spcPts val="450"/>
              </a:spcBef>
              <a:spcAft>
                <a:spcPts val="0"/>
              </a:spcAft>
              <a:buSzPts val="1104"/>
              <a:buNone/>
              <a:defRPr sz="1200" b="1"/>
            </a:lvl6pPr>
            <a:lvl7pPr marL="3200400" lvl="6" indent="-228600" algn="l">
              <a:spcBef>
                <a:spcPts val="450"/>
              </a:spcBef>
              <a:spcAft>
                <a:spcPts val="0"/>
              </a:spcAft>
              <a:buSzPts val="1104"/>
              <a:buNone/>
              <a:defRPr sz="1200" b="1"/>
            </a:lvl7pPr>
            <a:lvl8pPr marL="3657600" lvl="7" indent="-228600" algn="l">
              <a:spcBef>
                <a:spcPts val="450"/>
              </a:spcBef>
              <a:spcAft>
                <a:spcPts val="0"/>
              </a:spcAft>
              <a:buSzPts val="1104"/>
              <a:buNone/>
              <a:defRPr sz="1200" b="1"/>
            </a:lvl8pPr>
            <a:lvl9pPr marL="4114800" lvl="8" indent="-228600" algn="l">
              <a:spcBef>
                <a:spcPts val="450"/>
              </a:spcBef>
              <a:spcAft>
                <a:spcPts val="450"/>
              </a:spcAft>
              <a:buSzPts val="1104"/>
              <a:buNone/>
              <a:defRPr sz="1200" b="1"/>
            </a:lvl9pPr>
          </a:lstStyle>
          <a:p>
            <a:endParaRPr/>
          </a:p>
        </p:txBody>
      </p:sp>
      <p:sp>
        <p:nvSpPr>
          <p:cNvPr id="47" name="Google Shape;47;p6"/>
          <p:cNvSpPr txBox="1">
            <a:spLocks noGrp="1"/>
          </p:cNvSpPr>
          <p:nvPr>
            <p:ph type="body" idx="2"/>
          </p:nvPr>
        </p:nvSpPr>
        <p:spPr>
          <a:xfrm>
            <a:off x="435896" y="2194540"/>
            <a:ext cx="4044825" cy="220124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48" name="Google Shape;48;p6"/>
          <p:cNvSpPr txBox="1">
            <a:spLocks noGrp="1"/>
          </p:cNvSpPr>
          <p:nvPr>
            <p:ph type="body" idx="3"/>
          </p:nvPr>
        </p:nvSpPr>
        <p:spPr>
          <a:xfrm>
            <a:off x="4892802" y="1688169"/>
            <a:ext cx="3815305" cy="415030"/>
          </a:xfrm>
          <a:prstGeom prst="rect">
            <a:avLst/>
          </a:prstGeom>
          <a:noFill/>
          <a:ln>
            <a:noFill/>
          </a:ln>
        </p:spPr>
        <p:txBody>
          <a:bodyPr spcFirstLastPara="1" wrap="square" lIns="91425" tIns="45700" rIns="91425" bIns="45700" anchor="b" anchorCtr="0">
            <a:noAutofit/>
          </a:bodyPr>
          <a:lstStyle>
            <a:lvl1pPr marL="457200" lvl="0" indent="-228600" algn="l">
              <a:spcBef>
                <a:spcPts val="330"/>
              </a:spcBef>
              <a:spcAft>
                <a:spcPts val="0"/>
              </a:spcAft>
              <a:buSzPts val="1518"/>
              <a:buNone/>
              <a:defRPr sz="1650" b="0">
                <a:solidFill>
                  <a:schemeClr val="accent2"/>
                </a:solidFill>
              </a:defRPr>
            </a:lvl1pPr>
            <a:lvl2pPr marL="914400" lvl="1" indent="-228600" algn="l">
              <a:spcBef>
                <a:spcPts val="450"/>
              </a:spcBef>
              <a:spcAft>
                <a:spcPts val="0"/>
              </a:spcAft>
              <a:buSzPts val="1380"/>
              <a:buNone/>
              <a:defRPr sz="1500" b="1"/>
            </a:lvl2pPr>
            <a:lvl3pPr marL="1371600" lvl="2" indent="-228600" algn="l">
              <a:spcBef>
                <a:spcPts val="450"/>
              </a:spcBef>
              <a:spcAft>
                <a:spcPts val="0"/>
              </a:spcAft>
              <a:buSzPts val="1242"/>
              <a:buNone/>
              <a:defRPr sz="1350" b="1"/>
            </a:lvl3pPr>
            <a:lvl4pPr marL="1828800" lvl="3" indent="-228600" algn="l">
              <a:spcBef>
                <a:spcPts val="450"/>
              </a:spcBef>
              <a:spcAft>
                <a:spcPts val="0"/>
              </a:spcAft>
              <a:buSzPts val="1104"/>
              <a:buNone/>
              <a:defRPr sz="1200" b="1"/>
            </a:lvl4pPr>
            <a:lvl5pPr marL="2286000" lvl="4" indent="-228600" algn="l">
              <a:spcBef>
                <a:spcPts val="450"/>
              </a:spcBef>
              <a:spcAft>
                <a:spcPts val="0"/>
              </a:spcAft>
              <a:buSzPts val="1104"/>
              <a:buNone/>
              <a:defRPr sz="1200" b="1"/>
            </a:lvl5pPr>
            <a:lvl6pPr marL="2743200" lvl="5" indent="-228600" algn="l">
              <a:spcBef>
                <a:spcPts val="450"/>
              </a:spcBef>
              <a:spcAft>
                <a:spcPts val="0"/>
              </a:spcAft>
              <a:buSzPts val="1104"/>
              <a:buNone/>
              <a:defRPr sz="1200" b="1"/>
            </a:lvl6pPr>
            <a:lvl7pPr marL="3200400" lvl="6" indent="-228600" algn="l">
              <a:spcBef>
                <a:spcPts val="450"/>
              </a:spcBef>
              <a:spcAft>
                <a:spcPts val="0"/>
              </a:spcAft>
              <a:buSzPts val="1104"/>
              <a:buNone/>
              <a:defRPr sz="1200" b="1"/>
            </a:lvl7pPr>
            <a:lvl8pPr marL="3657600" lvl="7" indent="-228600" algn="l">
              <a:spcBef>
                <a:spcPts val="450"/>
              </a:spcBef>
              <a:spcAft>
                <a:spcPts val="0"/>
              </a:spcAft>
              <a:buSzPts val="1104"/>
              <a:buNone/>
              <a:defRPr sz="1200" b="1"/>
            </a:lvl8pPr>
            <a:lvl9pPr marL="4114800" lvl="8" indent="-228600" algn="l">
              <a:spcBef>
                <a:spcPts val="450"/>
              </a:spcBef>
              <a:spcAft>
                <a:spcPts val="450"/>
              </a:spcAft>
              <a:buSzPts val="1104"/>
              <a:buNone/>
              <a:defRPr sz="1200" b="1"/>
            </a:lvl9pPr>
          </a:lstStyle>
          <a:p>
            <a:endParaRPr/>
          </a:p>
        </p:txBody>
      </p:sp>
      <p:sp>
        <p:nvSpPr>
          <p:cNvPr id="49" name="Google Shape;49;p6"/>
          <p:cNvSpPr txBox="1">
            <a:spLocks noGrp="1"/>
          </p:cNvSpPr>
          <p:nvPr>
            <p:ph type="body" idx="4"/>
          </p:nvPr>
        </p:nvSpPr>
        <p:spPr>
          <a:xfrm>
            <a:off x="4663282" y="2194540"/>
            <a:ext cx="4044825" cy="220124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450"/>
              </a:spcBef>
              <a:spcAft>
                <a:spcPts val="0"/>
              </a:spcAft>
              <a:buSzPts val="1656"/>
              <a:buChar char="◼"/>
              <a:defRPr/>
            </a:lvl2pPr>
            <a:lvl3pPr marL="1371600" lvl="2" indent="-333756" algn="l">
              <a:spcBef>
                <a:spcPts val="450"/>
              </a:spcBef>
              <a:spcAft>
                <a:spcPts val="0"/>
              </a:spcAft>
              <a:buSzPts val="1656"/>
              <a:buChar char="◼"/>
              <a:defRPr/>
            </a:lvl3pPr>
            <a:lvl4pPr marL="1828800" lvl="3" indent="-333756" algn="l">
              <a:spcBef>
                <a:spcPts val="450"/>
              </a:spcBef>
              <a:spcAft>
                <a:spcPts val="0"/>
              </a:spcAft>
              <a:buSzPts val="1656"/>
              <a:buChar char="◼"/>
              <a:defRPr/>
            </a:lvl4pPr>
            <a:lvl5pPr marL="2286000" lvl="4" indent="-333756" algn="l">
              <a:spcBef>
                <a:spcPts val="450"/>
              </a:spcBef>
              <a:spcAft>
                <a:spcPts val="0"/>
              </a:spcAft>
              <a:buSzPts val="1656"/>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50" name="Google Shape;50;p6"/>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p:nvPr/>
        </p:nvSpPr>
        <p:spPr>
          <a:xfrm>
            <a:off x="335863" y="3856480"/>
            <a:ext cx="8473650" cy="9560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title"/>
          </p:nvPr>
        </p:nvSpPr>
        <p:spPr>
          <a:xfrm>
            <a:off x="435894" y="3946722"/>
            <a:ext cx="3682084" cy="517136"/>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1500"/>
              <a:buFont typeface="Gill Sans"/>
              <a:buNone/>
              <a:defRPr sz="15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35862" y="450900"/>
            <a:ext cx="8469630" cy="3153600"/>
          </a:xfrm>
          <a:prstGeom prst="rect">
            <a:avLst/>
          </a:prstGeom>
          <a:noFill/>
          <a:ln>
            <a:noFill/>
          </a:ln>
        </p:spPr>
        <p:txBody>
          <a:bodyPr spcFirstLastPara="1" wrap="square" lIns="91425" tIns="45700" rIns="91425" bIns="45700" anchor="ctr" anchorCtr="0">
            <a:normAutofit/>
          </a:bodyPr>
          <a:lstStyle>
            <a:lvl1pPr marL="457200" lvl="0" indent="-316230" algn="l">
              <a:spcBef>
                <a:spcPts val="300"/>
              </a:spcBef>
              <a:spcAft>
                <a:spcPts val="0"/>
              </a:spcAft>
              <a:buSzPts val="1380"/>
              <a:buChar char="◼"/>
              <a:defRPr sz="1500">
                <a:solidFill>
                  <a:schemeClr val="dk2"/>
                </a:solidFill>
              </a:defRPr>
            </a:lvl1pPr>
            <a:lvl2pPr marL="914400" lvl="1" indent="-307467" algn="l">
              <a:spcBef>
                <a:spcPts val="450"/>
              </a:spcBef>
              <a:spcAft>
                <a:spcPts val="0"/>
              </a:spcAft>
              <a:buSzPts val="1242"/>
              <a:buChar char="◼"/>
              <a:defRPr sz="1350">
                <a:solidFill>
                  <a:schemeClr val="dk2"/>
                </a:solidFill>
              </a:defRPr>
            </a:lvl2pPr>
            <a:lvl3pPr marL="1371600" lvl="2" indent="-298703" algn="l">
              <a:spcBef>
                <a:spcPts val="450"/>
              </a:spcBef>
              <a:spcAft>
                <a:spcPts val="0"/>
              </a:spcAft>
              <a:buSzPts val="1104"/>
              <a:buChar char="◼"/>
              <a:defRPr sz="1200">
                <a:solidFill>
                  <a:schemeClr val="dk2"/>
                </a:solidFill>
              </a:defRPr>
            </a:lvl3pPr>
            <a:lvl4pPr marL="1828800" lvl="3" indent="-289941" algn="l">
              <a:spcBef>
                <a:spcPts val="450"/>
              </a:spcBef>
              <a:spcAft>
                <a:spcPts val="0"/>
              </a:spcAft>
              <a:buSzPts val="966"/>
              <a:buChar char="◼"/>
              <a:defRPr sz="1050">
                <a:solidFill>
                  <a:schemeClr val="dk2"/>
                </a:solidFill>
              </a:defRPr>
            </a:lvl4pPr>
            <a:lvl5pPr marL="2286000" lvl="4" indent="-289941" algn="l">
              <a:spcBef>
                <a:spcPts val="450"/>
              </a:spcBef>
              <a:spcAft>
                <a:spcPts val="0"/>
              </a:spcAft>
              <a:buSzPts val="966"/>
              <a:buChar char="◼"/>
              <a:defRPr sz="1050">
                <a:solidFill>
                  <a:schemeClr val="dk2"/>
                </a:solidFill>
              </a:defRPr>
            </a:lvl5pPr>
            <a:lvl6pPr marL="2743200" lvl="5" indent="-289941" algn="l">
              <a:spcBef>
                <a:spcPts val="450"/>
              </a:spcBef>
              <a:spcAft>
                <a:spcPts val="0"/>
              </a:spcAft>
              <a:buSzPts val="966"/>
              <a:buChar char="◼"/>
              <a:defRPr sz="1050">
                <a:solidFill>
                  <a:schemeClr val="dk2"/>
                </a:solidFill>
              </a:defRPr>
            </a:lvl6pPr>
            <a:lvl7pPr marL="3200400" lvl="6" indent="-289941" algn="l">
              <a:spcBef>
                <a:spcPts val="450"/>
              </a:spcBef>
              <a:spcAft>
                <a:spcPts val="0"/>
              </a:spcAft>
              <a:buSzPts val="966"/>
              <a:buChar char="◼"/>
              <a:defRPr sz="1050">
                <a:solidFill>
                  <a:schemeClr val="dk2"/>
                </a:solidFill>
              </a:defRPr>
            </a:lvl7pPr>
            <a:lvl8pPr marL="3657600" lvl="7" indent="-289940" algn="l">
              <a:spcBef>
                <a:spcPts val="450"/>
              </a:spcBef>
              <a:spcAft>
                <a:spcPts val="0"/>
              </a:spcAft>
              <a:buSzPts val="966"/>
              <a:buChar char="◼"/>
              <a:defRPr sz="1050">
                <a:solidFill>
                  <a:schemeClr val="dk2"/>
                </a:solidFill>
              </a:defRPr>
            </a:lvl8pPr>
            <a:lvl9pPr marL="4114800" lvl="8" indent="-289940" algn="l">
              <a:spcBef>
                <a:spcPts val="450"/>
              </a:spcBef>
              <a:spcAft>
                <a:spcPts val="450"/>
              </a:spcAft>
              <a:buSzPts val="966"/>
              <a:buChar char="◼"/>
              <a:defRPr sz="1050">
                <a:solidFill>
                  <a:schemeClr val="dk2"/>
                </a:solidFill>
              </a:defRPr>
            </a:lvl9pPr>
          </a:lstStyle>
          <a:p>
            <a:endParaRPr/>
          </a:p>
        </p:txBody>
      </p:sp>
      <p:sp>
        <p:nvSpPr>
          <p:cNvPr id="67" name="Google Shape;67;p9"/>
          <p:cNvSpPr txBox="1">
            <a:spLocks noGrp="1"/>
          </p:cNvSpPr>
          <p:nvPr>
            <p:ph type="body" idx="2"/>
          </p:nvPr>
        </p:nvSpPr>
        <p:spPr>
          <a:xfrm>
            <a:off x="4305618" y="3946723"/>
            <a:ext cx="4402490" cy="517136"/>
          </a:xfrm>
          <a:prstGeom prst="rect">
            <a:avLst/>
          </a:prstGeom>
          <a:noFill/>
          <a:ln>
            <a:noFill/>
          </a:ln>
        </p:spPr>
        <p:txBody>
          <a:bodyPr spcFirstLastPara="1" wrap="square" lIns="91425" tIns="45700" rIns="91425" bIns="45700" anchor="ctr" anchorCtr="0">
            <a:normAutofit/>
          </a:bodyPr>
          <a:lstStyle>
            <a:lvl1pPr marL="457200" lvl="0" indent="-228600" algn="r">
              <a:spcBef>
                <a:spcPts val="165"/>
              </a:spcBef>
              <a:spcAft>
                <a:spcPts val="0"/>
              </a:spcAft>
              <a:buSzPts val="759"/>
              <a:buNone/>
              <a:defRPr sz="825">
                <a:solidFill>
                  <a:schemeClr val="lt1"/>
                </a:solidFill>
              </a:defRPr>
            </a:lvl1pPr>
            <a:lvl2pPr marL="914400" lvl="1" indent="-228600" algn="l">
              <a:spcBef>
                <a:spcPts val="450"/>
              </a:spcBef>
              <a:spcAft>
                <a:spcPts val="0"/>
              </a:spcAft>
              <a:buSzPts val="759"/>
              <a:buNone/>
              <a:defRPr sz="825"/>
            </a:lvl2pPr>
            <a:lvl3pPr marL="1371600" lvl="2" indent="-228600" algn="l">
              <a:spcBef>
                <a:spcPts val="450"/>
              </a:spcBef>
              <a:spcAft>
                <a:spcPts val="0"/>
              </a:spcAft>
              <a:buSzPts val="690"/>
              <a:buNone/>
              <a:defRPr sz="750"/>
            </a:lvl3pPr>
            <a:lvl4pPr marL="1828800" lvl="3" indent="-228600" algn="l">
              <a:spcBef>
                <a:spcPts val="450"/>
              </a:spcBef>
              <a:spcAft>
                <a:spcPts val="0"/>
              </a:spcAft>
              <a:buSzPts val="621"/>
              <a:buNone/>
              <a:defRPr sz="675"/>
            </a:lvl4pPr>
            <a:lvl5pPr marL="2286000" lvl="4" indent="-228600" algn="l">
              <a:spcBef>
                <a:spcPts val="450"/>
              </a:spcBef>
              <a:spcAft>
                <a:spcPts val="0"/>
              </a:spcAft>
              <a:buSzPts val="621"/>
              <a:buNone/>
              <a:defRPr sz="675"/>
            </a:lvl5pPr>
            <a:lvl6pPr marL="2743200" lvl="5" indent="-228600" algn="l">
              <a:spcBef>
                <a:spcPts val="450"/>
              </a:spcBef>
              <a:spcAft>
                <a:spcPts val="0"/>
              </a:spcAft>
              <a:buSzPts val="621"/>
              <a:buNone/>
              <a:defRPr sz="675"/>
            </a:lvl6pPr>
            <a:lvl7pPr marL="3200400" lvl="6" indent="-228600" algn="l">
              <a:spcBef>
                <a:spcPts val="450"/>
              </a:spcBef>
              <a:spcAft>
                <a:spcPts val="0"/>
              </a:spcAft>
              <a:buSzPts val="621"/>
              <a:buNone/>
              <a:defRPr sz="675"/>
            </a:lvl7pPr>
            <a:lvl8pPr marL="3657600" lvl="7" indent="-228600" algn="l">
              <a:spcBef>
                <a:spcPts val="450"/>
              </a:spcBef>
              <a:spcAft>
                <a:spcPts val="0"/>
              </a:spcAft>
              <a:buSzPts val="621"/>
              <a:buNone/>
              <a:defRPr sz="675"/>
            </a:lvl8pPr>
            <a:lvl9pPr marL="4114800" lvl="8" indent="-228600" algn="l">
              <a:spcBef>
                <a:spcPts val="450"/>
              </a:spcBef>
              <a:spcAft>
                <a:spcPts val="450"/>
              </a:spcAft>
              <a:buSzPts val="621"/>
              <a:buNone/>
              <a:defRPr sz="675"/>
            </a:lvl9pPr>
          </a:lstStyle>
          <a:p>
            <a:endParaRPr/>
          </a:p>
        </p:txBody>
      </p:sp>
      <p:sp>
        <p:nvSpPr>
          <p:cNvPr id="68" name="Google Shape;68;p9"/>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1pPr>
            <a:lvl2pPr marL="0" marR="0" lvl="1"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2pPr>
            <a:lvl3pPr marL="0" marR="0" lvl="2"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3pPr>
            <a:lvl4pPr marL="0" marR="0" lvl="3"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4pPr>
            <a:lvl5pPr marL="0" marR="0" lvl="4"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5pPr>
            <a:lvl6pPr marL="0" marR="0" lvl="5"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6pPr>
            <a:lvl7pPr marL="0" marR="0" lvl="6"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7pPr>
            <a:lvl8pPr marL="0" marR="0" lvl="7"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8pPr>
            <a:lvl9pPr marL="0" marR="0" lvl="8" indent="0" algn="r">
              <a:spcBef>
                <a:spcPts val="0"/>
              </a:spcBef>
              <a:spcAft>
                <a:spcPts val="0"/>
              </a:spcAft>
              <a:buClr>
                <a:srgbClr val="2D58AC"/>
              </a:buClr>
              <a:buSzPts val="675"/>
              <a:buFont typeface="Gill Sans"/>
              <a:buNone/>
              <a:defRPr sz="675">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435895" y="3520042"/>
            <a:ext cx="8272212"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Gill Sans"/>
              <a:buNone/>
              <a:defRPr sz="18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335863" y="449794"/>
            <a:ext cx="8468144" cy="2667939"/>
          </a:xfrm>
          <a:prstGeom prst="rect">
            <a:avLst/>
          </a:prstGeom>
          <a:noFill/>
          <a:ln>
            <a:noFill/>
          </a:ln>
        </p:spPr>
      </p:sp>
      <p:sp>
        <p:nvSpPr>
          <p:cNvPr id="74" name="Google Shape;74;p10"/>
          <p:cNvSpPr txBox="1">
            <a:spLocks noGrp="1"/>
          </p:cNvSpPr>
          <p:nvPr>
            <p:ph type="body" idx="1"/>
          </p:nvPr>
        </p:nvSpPr>
        <p:spPr>
          <a:xfrm>
            <a:off x="435894" y="3945096"/>
            <a:ext cx="8272213" cy="449003"/>
          </a:xfrm>
          <a:prstGeom prst="rect">
            <a:avLst/>
          </a:prstGeom>
          <a:noFill/>
          <a:ln>
            <a:noFill/>
          </a:ln>
        </p:spPr>
        <p:txBody>
          <a:bodyPr spcFirstLastPara="1" wrap="square" lIns="91425" tIns="45700" rIns="91425" bIns="45700" anchor="ctr" anchorCtr="0">
            <a:normAutofit/>
          </a:bodyPr>
          <a:lstStyle>
            <a:lvl1pPr marL="457200" lvl="0" indent="-228600" algn="l">
              <a:spcBef>
                <a:spcPts val="180"/>
              </a:spcBef>
              <a:spcAft>
                <a:spcPts val="0"/>
              </a:spcAft>
              <a:buSzPts val="828"/>
              <a:buNone/>
              <a:defRPr sz="900"/>
            </a:lvl1pPr>
            <a:lvl2pPr marL="914400" lvl="1" indent="-228600" algn="l">
              <a:spcBef>
                <a:spcPts val="450"/>
              </a:spcBef>
              <a:spcAft>
                <a:spcPts val="0"/>
              </a:spcAft>
              <a:buSzPts val="828"/>
              <a:buNone/>
              <a:defRPr sz="900"/>
            </a:lvl2pPr>
            <a:lvl3pPr marL="1371600" lvl="2" indent="-228600" algn="l">
              <a:spcBef>
                <a:spcPts val="450"/>
              </a:spcBef>
              <a:spcAft>
                <a:spcPts val="0"/>
              </a:spcAft>
              <a:buSzPts val="690"/>
              <a:buNone/>
              <a:defRPr sz="750"/>
            </a:lvl3pPr>
            <a:lvl4pPr marL="1828800" lvl="3" indent="-228600" algn="l">
              <a:spcBef>
                <a:spcPts val="450"/>
              </a:spcBef>
              <a:spcAft>
                <a:spcPts val="0"/>
              </a:spcAft>
              <a:buSzPts val="621"/>
              <a:buNone/>
              <a:defRPr sz="675"/>
            </a:lvl4pPr>
            <a:lvl5pPr marL="2286000" lvl="4" indent="-228600" algn="l">
              <a:spcBef>
                <a:spcPts val="450"/>
              </a:spcBef>
              <a:spcAft>
                <a:spcPts val="0"/>
              </a:spcAft>
              <a:buSzPts val="621"/>
              <a:buNone/>
              <a:defRPr sz="675"/>
            </a:lvl5pPr>
            <a:lvl6pPr marL="2743200" lvl="5" indent="-228600" algn="l">
              <a:spcBef>
                <a:spcPts val="450"/>
              </a:spcBef>
              <a:spcAft>
                <a:spcPts val="0"/>
              </a:spcAft>
              <a:buSzPts val="621"/>
              <a:buNone/>
              <a:defRPr sz="675"/>
            </a:lvl6pPr>
            <a:lvl7pPr marL="3200400" lvl="6" indent="-228600" algn="l">
              <a:spcBef>
                <a:spcPts val="450"/>
              </a:spcBef>
              <a:spcAft>
                <a:spcPts val="0"/>
              </a:spcAft>
              <a:buSzPts val="621"/>
              <a:buNone/>
              <a:defRPr sz="675"/>
            </a:lvl7pPr>
            <a:lvl8pPr marL="3657600" lvl="7" indent="-228600" algn="l">
              <a:spcBef>
                <a:spcPts val="450"/>
              </a:spcBef>
              <a:spcAft>
                <a:spcPts val="0"/>
              </a:spcAft>
              <a:buSzPts val="621"/>
              <a:buNone/>
              <a:defRPr sz="675"/>
            </a:lvl8pPr>
            <a:lvl9pPr marL="4114800" lvl="8" indent="-228600" algn="l">
              <a:spcBef>
                <a:spcPts val="450"/>
              </a:spcBef>
              <a:spcAft>
                <a:spcPts val="450"/>
              </a:spcAft>
              <a:buSzPts val="621"/>
              <a:buNone/>
              <a:defRPr sz="675"/>
            </a:lvl9pPr>
          </a:lstStyle>
          <a:p>
            <a:endParaRPr/>
          </a:p>
        </p:txBody>
      </p:sp>
      <p:sp>
        <p:nvSpPr>
          <p:cNvPr id="75" name="Google Shape;75;p10"/>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3250952" y="-1063056"/>
            <a:ext cx="2642096" cy="8272212"/>
          </a:xfrm>
          <a:prstGeom prst="rect">
            <a:avLst/>
          </a:prstGeom>
          <a:noFill/>
          <a:ln>
            <a:noFill/>
          </a:ln>
        </p:spPr>
        <p:txBody>
          <a:bodyPr spcFirstLastPara="1" wrap="square" lIns="91425" tIns="45700" rIns="91425" bIns="45700" anchor="t" anchorCtr="0">
            <a:normAutofit/>
          </a:bodyPr>
          <a:lstStyle>
            <a:lvl1pPr marL="457200" lvl="0" indent="-307467" algn="l">
              <a:spcBef>
                <a:spcPts val="270"/>
              </a:spcBef>
              <a:spcAft>
                <a:spcPts val="0"/>
              </a:spcAft>
              <a:buSzPts val="1242"/>
              <a:buChar char="◼"/>
              <a:defRPr/>
            </a:lvl1pPr>
            <a:lvl2pPr marL="914400" lvl="1" indent="-298704" algn="l">
              <a:spcBef>
                <a:spcPts val="450"/>
              </a:spcBef>
              <a:spcAft>
                <a:spcPts val="0"/>
              </a:spcAft>
              <a:buSzPts val="1104"/>
              <a:buChar char="◼"/>
              <a:defRPr/>
            </a:lvl2pPr>
            <a:lvl3pPr marL="1371600" lvl="2" indent="-289941" algn="l">
              <a:spcBef>
                <a:spcPts val="450"/>
              </a:spcBef>
              <a:spcAft>
                <a:spcPts val="0"/>
              </a:spcAft>
              <a:buSzPts val="966"/>
              <a:buChar char="◼"/>
              <a:defRPr/>
            </a:lvl3pPr>
            <a:lvl4pPr marL="1828800" lvl="3" indent="-281178" algn="l">
              <a:spcBef>
                <a:spcPts val="450"/>
              </a:spcBef>
              <a:spcAft>
                <a:spcPts val="0"/>
              </a:spcAft>
              <a:buSzPts val="828"/>
              <a:buChar char="◼"/>
              <a:defRPr/>
            </a:lvl4pPr>
            <a:lvl5pPr marL="2286000" lvl="4" indent="-281178" algn="l">
              <a:spcBef>
                <a:spcPts val="450"/>
              </a:spcBef>
              <a:spcAft>
                <a:spcPts val="0"/>
              </a:spcAft>
              <a:buSzPts val="828"/>
              <a:buChar char="◼"/>
              <a:defRPr/>
            </a:lvl5pPr>
            <a:lvl6pPr marL="2743200" lvl="5" indent="-333756" algn="l">
              <a:spcBef>
                <a:spcPts val="450"/>
              </a:spcBef>
              <a:spcAft>
                <a:spcPts val="0"/>
              </a:spcAft>
              <a:buSzPts val="1656"/>
              <a:buChar char="◼"/>
              <a:defRPr/>
            </a:lvl6pPr>
            <a:lvl7pPr marL="3200400" lvl="6" indent="-333756" algn="l">
              <a:spcBef>
                <a:spcPts val="450"/>
              </a:spcBef>
              <a:spcAft>
                <a:spcPts val="0"/>
              </a:spcAft>
              <a:buSzPts val="1656"/>
              <a:buChar char="◼"/>
              <a:defRPr/>
            </a:lvl7pPr>
            <a:lvl8pPr marL="3657600" lvl="7" indent="-333756" algn="l">
              <a:spcBef>
                <a:spcPts val="450"/>
              </a:spcBef>
              <a:spcAft>
                <a:spcPts val="0"/>
              </a:spcAft>
              <a:buSzPts val="1656"/>
              <a:buChar char="◼"/>
              <a:defRPr/>
            </a:lvl8pPr>
            <a:lvl9pPr marL="4114800" lvl="8" indent="-333756" algn="l">
              <a:spcBef>
                <a:spcPts val="450"/>
              </a:spcBef>
              <a:spcAft>
                <a:spcPts val="450"/>
              </a:spcAft>
              <a:buSzPts val="1656"/>
              <a:buChar char="◼"/>
              <a:defRPr/>
            </a:lvl9pPr>
          </a:lstStyle>
          <a:p>
            <a:endParaRPr/>
          </a:p>
        </p:txBody>
      </p:sp>
      <p:sp>
        <p:nvSpPr>
          <p:cNvPr id="82" name="Google Shape;82;p11"/>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2"/>
              </a:buClr>
              <a:buSzPts val="600"/>
              <a:buFont typeface="Gill Sans"/>
              <a:buNone/>
              <a:defRPr/>
            </a:lvl1pPr>
            <a:lvl2pPr marL="0" lvl="1" indent="0" algn="r">
              <a:spcBef>
                <a:spcPts val="0"/>
              </a:spcBef>
              <a:spcAft>
                <a:spcPts val="0"/>
              </a:spcAft>
              <a:buClr>
                <a:schemeClr val="accent2"/>
              </a:buClr>
              <a:buSzPts val="600"/>
              <a:buFont typeface="Gill Sans"/>
              <a:buNone/>
              <a:defRPr/>
            </a:lvl2pPr>
            <a:lvl3pPr marL="0" lvl="2" indent="0" algn="r">
              <a:spcBef>
                <a:spcPts val="0"/>
              </a:spcBef>
              <a:spcAft>
                <a:spcPts val="0"/>
              </a:spcAft>
              <a:buClr>
                <a:schemeClr val="accent2"/>
              </a:buClr>
              <a:buSzPts val="600"/>
              <a:buFont typeface="Gill Sans"/>
              <a:buNone/>
              <a:defRPr/>
            </a:lvl3pPr>
            <a:lvl4pPr marL="0" lvl="3" indent="0" algn="r">
              <a:spcBef>
                <a:spcPts val="0"/>
              </a:spcBef>
              <a:spcAft>
                <a:spcPts val="0"/>
              </a:spcAft>
              <a:buClr>
                <a:schemeClr val="accent2"/>
              </a:buClr>
              <a:buSzPts val="600"/>
              <a:buFont typeface="Gill Sans"/>
              <a:buNone/>
              <a:defRPr/>
            </a:lvl4pPr>
            <a:lvl5pPr marL="0" lvl="4" indent="0" algn="r">
              <a:spcBef>
                <a:spcPts val="0"/>
              </a:spcBef>
              <a:spcAft>
                <a:spcPts val="0"/>
              </a:spcAft>
              <a:buClr>
                <a:schemeClr val="accent2"/>
              </a:buClr>
              <a:buSzPts val="600"/>
              <a:buFont typeface="Gill Sans"/>
              <a:buNone/>
              <a:defRPr/>
            </a:lvl5pPr>
            <a:lvl6pPr marL="0" lvl="5" indent="0" algn="r">
              <a:spcBef>
                <a:spcPts val="0"/>
              </a:spcBef>
              <a:spcAft>
                <a:spcPts val="0"/>
              </a:spcAft>
              <a:buClr>
                <a:schemeClr val="accent2"/>
              </a:buClr>
              <a:buSzPts val="600"/>
              <a:buFont typeface="Gill Sans"/>
              <a:buNone/>
              <a:defRPr/>
            </a:lvl6pPr>
            <a:lvl7pPr marL="0" lvl="6" indent="0" algn="r">
              <a:spcBef>
                <a:spcPts val="0"/>
              </a:spcBef>
              <a:spcAft>
                <a:spcPts val="0"/>
              </a:spcAft>
              <a:buClr>
                <a:schemeClr val="accent2"/>
              </a:buClr>
              <a:buSzPts val="600"/>
              <a:buFont typeface="Gill Sans"/>
              <a:buNone/>
              <a:defRPr/>
            </a:lvl7pPr>
            <a:lvl8pPr marL="0" lvl="7" indent="0" algn="r">
              <a:spcBef>
                <a:spcPts val="0"/>
              </a:spcBef>
              <a:spcAft>
                <a:spcPts val="0"/>
              </a:spcAft>
              <a:buClr>
                <a:schemeClr val="accent2"/>
              </a:buClr>
              <a:buSzPts val="600"/>
              <a:buFont typeface="Gill Sans"/>
              <a:buNone/>
              <a:defRPr/>
            </a:lvl8pPr>
            <a:lvl9pPr marL="0" lvl="8" indent="0" algn="r">
              <a:spcBef>
                <a:spcPts val="0"/>
              </a:spcBef>
              <a:spcAft>
                <a:spcPts val="0"/>
              </a:spcAft>
              <a:buClr>
                <a:schemeClr val="accent2"/>
              </a:buClr>
              <a:buSzPts val="600"/>
              <a:buFont typeface="Gill San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5894" y="528843"/>
            <a:ext cx="8272212" cy="892166"/>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100"/>
              <a:buFont typeface="Gill Sans"/>
              <a:buNone/>
              <a:defRPr sz="21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1"/>
          <p:cNvSpPr txBox="1">
            <a:spLocks noGrp="1"/>
          </p:cNvSpPr>
          <p:nvPr>
            <p:ph type="body" idx="1"/>
          </p:nvPr>
        </p:nvSpPr>
        <p:spPr>
          <a:xfrm>
            <a:off x="435894" y="1752002"/>
            <a:ext cx="8272212" cy="2642096"/>
          </a:xfrm>
          <a:prstGeom prst="rect">
            <a:avLst/>
          </a:prstGeom>
          <a:noFill/>
          <a:ln>
            <a:noFill/>
          </a:ln>
        </p:spPr>
        <p:txBody>
          <a:bodyPr spcFirstLastPara="1" wrap="square" lIns="91425" tIns="45700" rIns="91425" bIns="45700" anchor="ctr" anchorCtr="0">
            <a:normAutofit/>
          </a:bodyPr>
          <a:lstStyle>
            <a:lvl1pPr marL="457200" marR="0" lvl="0" indent="-307467" algn="l" rtl="0">
              <a:spcBef>
                <a:spcPts val="270"/>
              </a:spcBef>
              <a:spcAft>
                <a:spcPts val="0"/>
              </a:spcAft>
              <a:buClr>
                <a:schemeClr val="accent2"/>
              </a:buClr>
              <a:buSzPts val="1242"/>
              <a:buFont typeface="Noto Sans Symbols"/>
              <a:buChar char="◼"/>
              <a:defRPr sz="1350" b="0" i="0" u="none" strike="noStrike" cap="none">
                <a:solidFill>
                  <a:schemeClr val="dk2"/>
                </a:solidFill>
                <a:latin typeface="Gill Sans"/>
                <a:ea typeface="Gill Sans"/>
                <a:cs typeface="Gill Sans"/>
                <a:sym typeface="Gill Sans"/>
              </a:defRPr>
            </a:lvl1pPr>
            <a:lvl2pPr marL="914400" marR="0" lvl="1" indent="-298704" algn="l" rtl="0">
              <a:spcBef>
                <a:spcPts val="45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2pPr>
            <a:lvl3pPr marL="1371600" marR="0" lvl="2" indent="-289941" algn="l" rtl="0">
              <a:spcBef>
                <a:spcPts val="450"/>
              </a:spcBef>
              <a:spcAft>
                <a:spcPts val="0"/>
              </a:spcAft>
              <a:buClr>
                <a:schemeClr val="accent2"/>
              </a:buClr>
              <a:buSzPts val="966"/>
              <a:buFont typeface="Noto Sans Symbols"/>
              <a:buChar char="◼"/>
              <a:defRPr sz="1050" b="0" i="0" u="none" strike="noStrike" cap="none">
                <a:solidFill>
                  <a:schemeClr val="dk2"/>
                </a:solidFill>
                <a:latin typeface="Gill Sans"/>
                <a:ea typeface="Gill Sans"/>
                <a:cs typeface="Gill Sans"/>
                <a:sym typeface="Gill Sans"/>
              </a:defRPr>
            </a:lvl3pPr>
            <a:lvl4pPr marL="1828800" marR="0" lvl="3"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4pPr>
            <a:lvl5pPr marL="2286000" marR="0" lvl="4"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5pPr>
            <a:lvl6pPr marL="2743200" marR="0" lvl="5"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6pPr>
            <a:lvl7pPr marL="3200400" marR="0" lvl="6"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7pPr>
            <a:lvl8pPr marL="3657600" marR="0" lvl="7" indent="-281178" algn="l" rtl="0">
              <a:spcBef>
                <a:spcPts val="450"/>
              </a:spcBef>
              <a:spcAft>
                <a:spcPts val="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8pPr>
            <a:lvl9pPr marL="4114800" marR="0" lvl="8" indent="-281178" algn="l" rtl="0">
              <a:spcBef>
                <a:spcPts val="450"/>
              </a:spcBef>
              <a:spcAft>
                <a:spcPts val="450"/>
              </a:spcAft>
              <a:buClr>
                <a:schemeClr val="accent2"/>
              </a:buClr>
              <a:buSzPts val="828"/>
              <a:buFont typeface="Noto Sans Symbols"/>
              <a:buChar char="◼"/>
              <a:defRPr sz="900" b="0" i="0" u="none" strike="noStrike" cap="none">
                <a:solidFill>
                  <a:schemeClr val="dk2"/>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1pPr>
            <a:lvl2pPr marL="0" marR="0" lvl="1"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2pPr>
            <a:lvl3pPr marL="0" marR="0" lvl="2"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3pPr>
            <a:lvl4pPr marL="0" marR="0" lvl="3"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4pPr>
            <a:lvl5pPr marL="0" marR="0" lvl="4"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5pPr>
            <a:lvl6pPr marL="0" marR="0" lvl="5"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6pPr>
            <a:lvl7pPr marL="0" marR="0" lvl="6"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7pPr>
            <a:lvl8pPr marL="0" marR="0" lvl="7"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8pPr>
            <a:lvl9pPr marL="0" marR="0" lvl="8" indent="0" algn="r" rtl="0">
              <a:spcBef>
                <a:spcPts val="0"/>
              </a:spcBef>
              <a:spcAft>
                <a:spcPts val="0"/>
              </a:spcAft>
              <a:buClr>
                <a:schemeClr val="accent2"/>
              </a:buClr>
              <a:buSzPts val="675"/>
              <a:buFont typeface="Gill Sans"/>
              <a:buNone/>
              <a:defRPr sz="675"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334901" y="342900"/>
            <a:ext cx="2777490" cy="712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6031610" y="340232"/>
            <a:ext cx="2777490" cy="73916"/>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181373" y="342900"/>
            <a:ext cx="2777490" cy="685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435894" y="490261"/>
            <a:ext cx="8245162" cy="110626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1F1F1F"/>
              </a:buClr>
              <a:buSzPts val="4000"/>
              <a:buFont typeface="Arial"/>
              <a:buNone/>
            </a:pPr>
            <a:r>
              <a:rPr lang="en-US" sz="4000" b="0" i="0">
                <a:solidFill>
                  <a:srgbClr val="1F1F1F"/>
                </a:solidFill>
                <a:highlight>
                  <a:srgbClr val="FFFFFF"/>
                </a:highlight>
                <a:latin typeface="Arial"/>
                <a:ea typeface="Arial"/>
                <a:cs typeface="Arial"/>
                <a:sym typeface="Arial"/>
              </a:rPr>
              <a:t>HONQP-GEN AI</a:t>
            </a:r>
            <a:endParaRPr sz="4000"/>
          </a:p>
        </p:txBody>
      </p:sp>
      <p:sp>
        <p:nvSpPr>
          <p:cNvPr id="97" name="Google Shape;97;p13"/>
          <p:cNvSpPr txBox="1"/>
          <p:nvPr/>
        </p:nvSpPr>
        <p:spPr>
          <a:xfrm>
            <a:off x="566986" y="2254338"/>
            <a:ext cx="4579992" cy="2585283"/>
          </a:xfrm>
          <a:prstGeom prst="rect">
            <a:avLst/>
          </a:prstGeom>
          <a:noFill/>
          <a:ln>
            <a:noFill/>
          </a:ln>
        </p:spPr>
        <p:txBody>
          <a:bodyPr spcFirstLastPara="1" wrap="square" lIns="91425" tIns="45700" rIns="91425" bIns="45700" anchor="t" anchorCtr="0">
            <a:spAutoFit/>
          </a:bodyPr>
          <a:lstStyle/>
          <a:p>
            <a:r>
              <a:rPr lang="en-US" sz="1800" b="0" i="0" u="none" strike="noStrike" cap="none" dirty="0">
                <a:solidFill>
                  <a:schemeClr val="lt1"/>
                </a:solidFill>
                <a:latin typeface="Gill Sans"/>
                <a:ea typeface="Gill Sans"/>
                <a:cs typeface="Gill Sans"/>
                <a:sym typeface="Gill Sans"/>
              </a:rPr>
              <a:t>Presented by</a:t>
            </a:r>
            <a:r>
              <a:rPr lang="en-US" sz="1800" dirty="0">
                <a:solidFill>
                  <a:schemeClr val="lt1"/>
                </a:solidFill>
                <a:latin typeface="Gill Sans"/>
                <a:ea typeface="Gill Sans"/>
                <a:cs typeface="Gill Sans"/>
                <a:sym typeface="Gill Sans"/>
              </a:rPr>
              <a:t> </a:t>
            </a:r>
            <a:endParaRPr lang="en-US" dirty="0"/>
          </a:p>
          <a:p>
            <a:r>
              <a:rPr lang="en-US" sz="1800" dirty="0" err="1">
                <a:solidFill>
                  <a:schemeClr val="lt1"/>
                </a:solidFill>
                <a:latin typeface="Gill Sans"/>
                <a:ea typeface="Gill Sans"/>
                <a:cs typeface="Gill Sans"/>
                <a:sym typeface="Gill Sans"/>
              </a:rPr>
              <a:t>Akshitha</a:t>
            </a:r>
            <a:r>
              <a:rPr lang="en-US" sz="1800" dirty="0">
                <a:solidFill>
                  <a:schemeClr val="lt1"/>
                </a:solidFill>
                <a:latin typeface="Gill Sans"/>
                <a:ea typeface="Gill Sans"/>
                <a:cs typeface="Gill Sans"/>
                <a:sym typeface="Gill Sans"/>
              </a:rPr>
              <a:t> </a:t>
            </a:r>
          </a:p>
          <a:p>
            <a:r>
              <a:rPr lang="en-US" sz="1800" dirty="0">
                <a:solidFill>
                  <a:schemeClr val="lt1"/>
                </a:solidFill>
                <a:latin typeface="Gill Sans"/>
                <a:sym typeface="Gill Sans"/>
              </a:rPr>
              <a:t>Drishti </a:t>
            </a:r>
            <a:endParaRPr lang="en-US" sz="1800" dirty="0"/>
          </a:p>
          <a:p>
            <a:r>
              <a:rPr lang="en-US" sz="1800" dirty="0">
                <a:solidFill>
                  <a:schemeClr val="lt1"/>
                </a:solidFill>
                <a:latin typeface="Gill Sans"/>
                <a:ea typeface="Gill Sans"/>
                <a:cs typeface="Gill Sans"/>
                <a:sym typeface="Gill Sans"/>
              </a:rPr>
              <a:t>Yash </a:t>
            </a:r>
            <a:endParaRPr lang="en-US" dirty="0"/>
          </a:p>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Ankush</a:t>
            </a:r>
            <a:endParaRPr sz="1800" dirty="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Shreya</a:t>
            </a:r>
          </a:p>
          <a:p>
            <a:pPr marL="0" marR="0" lvl="0" indent="0" algn="l" rtl="0">
              <a:spcBef>
                <a:spcPts val="0"/>
              </a:spcBef>
              <a:spcAft>
                <a:spcPts val="0"/>
              </a:spcAft>
              <a:buNone/>
            </a:pPr>
            <a:r>
              <a:rPr lang="en-US" sz="1800" dirty="0">
                <a:solidFill>
                  <a:schemeClr val="lt1"/>
                </a:solidFill>
                <a:latin typeface="Gill Sans"/>
                <a:sym typeface="Gill Sans"/>
              </a:rPr>
              <a:t>Gayatri</a:t>
            </a:r>
            <a:endParaRPr lang="en-GB" dirty="0">
              <a:solidFill>
                <a:schemeClr val="lt1"/>
              </a:solidFill>
            </a:endParaRPr>
          </a:p>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Demo1-Akshaya R, Saurav K T, Maitreya</a:t>
            </a:r>
            <a:endParaRPr lang="en-GB" dirty="0">
              <a:solidFill>
                <a:schemeClr val="lt1"/>
              </a:solidFill>
            </a:endParaRPr>
          </a:p>
          <a:p>
            <a:pPr marL="0" marR="0" lvl="0" indent="0" algn="l" rtl="0">
              <a:spcBef>
                <a:spcPts val="0"/>
              </a:spcBef>
              <a:spcAft>
                <a:spcPts val="0"/>
              </a:spcAft>
              <a:buNone/>
            </a:pPr>
            <a:r>
              <a:rPr lang="en-US" sz="1800" dirty="0">
                <a:solidFill>
                  <a:schemeClr val="lt1"/>
                </a:solidFill>
                <a:latin typeface="Gill Sans"/>
                <a:ea typeface="Gill Sans"/>
                <a:cs typeface="Gill Sans"/>
                <a:sym typeface="Gill Sans"/>
              </a:rPr>
              <a:t>Demo2-Somashekar, Rahul</a:t>
            </a:r>
            <a:endParaRPr lang="en-GB" dirty="0">
              <a:solidFill>
                <a:schemeClr val="lt1"/>
              </a:solidFill>
            </a:endParaRPr>
          </a:p>
        </p:txBody>
      </p:sp>
      <p:pic>
        <p:nvPicPr>
          <p:cNvPr id="98" name="Google Shape;98;p13"/>
          <p:cNvPicPr preferRelativeResize="0"/>
          <p:nvPr/>
        </p:nvPicPr>
        <p:blipFill rotWithShape="1">
          <a:blip r:embed="rId3">
            <a:alphaModFix/>
          </a:blip>
          <a:srcRect/>
          <a:stretch/>
        </p:blipFill>
        <p:spPr>
          <a:xfrm>
            <a:off x="6947373" y="438222"/>
            <a:ext cx="2077681" cy="1706535"/>
          </a:xfrm>
          <a:prstGeom prst="ellipse">
            <a:avLst/>
          </a:prstGeom>
          <a:noFill/>
          <a:ln>
            <a:noFill/>
          </a:ln>
        </p:spPr>
      </p:pic>
      <p:sp>
        <p:nvSpPr>
          <p:cNvPr id="99" name="Google Shape;99;p13"/>
          <p:cNvSpPr txBox="1"/>
          <p:nvPr/>
        </p:nvSpPr>
        <p:spPr>
          <a:xfrm>
            <a:off x="6014755" y="2452013"/>
            <a:ext cx="240122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Gill Sans"/>
                <a:ea typeface="Gill Sans"/>
                <a:cs typeface="Gill Sans"/>
                <a:sym typeface="Gill Sans"/>
              </a:rPr>
              <a:t>Team Mentors:</a:t>
            </a:r>
            <a:endParaRPr/>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Sarayu Keshavan </a:t>
            </a:r>
            <a:endParaRPr/>
          </a:p>
          <a:p>
            <a:pPr marL="0" marR="0" lvl="0" indent="0" algn="l" rtl="0">
              <a:spcBef>
                <a:spcPts val="0"/>
              </a:spcBef>
              <a:spcAft>
                <a:spcPts val="0"/>
              </a:spcAft>
              <a:buNone/>
            </a:pPr>
            <a:r>
              <a:rPr lang="en-US" sz="1800">
                <a:solidFill>
                  <a:schemeClr val="lt1"/>
                </a:solidFill>
                <a:latin typeface="Gill Sans"/>
                <a:ea typeface="Gill Sans"/>
                <a:cs typeface="Gill Sans"/>
                <a:sym typeface="Gill Sans"/>
              </a:rPr>
              <a:t>Priyanka Mathapati</a:t>
            </a:r>
            <a:endParaRPr sz="1800">
              <a:solidFill>
                <a:schemeClr val="lt1"/>
              </a:solidFill>
              <a:latin typeface="Gill Sans"/>
              <a:ea typeface="Gill Sans"/>
              <a:cs typeface="Gill Sans"/>
              <a:sym typeface="Gill Sans"/>
            </a:endParaRPr>
          </a:p>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E1A9-70E1-BC8A-8612-5078E614571D}"/>
              </a:ext>
            </a:extLst>
          </p:cNvPr>
          <p:cNvSpPr>
            <a:spLocks noGrp="1"/>
          </p:cNvSpPr>
          <p:nvPr>
            <p:ph type="title"/>
          </p:nvPr>
        </p:nvSpPr>
        <p:spPr/>
        <p:txBody>
          <a:bodyPr/>
          <a:lstStyle/>
          <a:p>
            <a:r>
              <a:rPr lang="en-IN"/>
              <a:t>DOCUMENT GENERATION</a:t>
            </a:r>
          </a:p>
        </p:txBody>
      </p:sp>
      <p:sp>
        <p:nvSpPr>
          <p:cNvPr id="3" name="Text Placeholder 2">
            <a:extLst>
              <a:ext uri="{FF2B5EF4-FFF2-40B4-BE49-F238E27FC236}">
                <a16:creationId xmlns:a16="http://schemas.microsoft.com/office/drawing/2014/main" id="{83622C45-792B-C9E0-708A-1213994E35ED}"/>
              </a:ext>
            </a:extLst>
          </p:cNvPr>
          <p:cNvSpPr>
            <a:spLocks noGrp="1"/>
          </p:cNvSpPr>
          <p:nvPr>
            <p:ph type="body" idx="1"/>
          </p:nvPr>
        </p:nvSpPr>
        <p:spPr/>
        <p:txBody>
          <a:bodyPr/>
          <a:lstStyle/>
          <a:p>
            <a:r>
              <a:rPr lang="en-IN" b="1"/>
              <a:t>Template Creation: </a:t>
            </a:r>
            <a:r>
              <a:rPr lang="en-IN"/>
              <a:t>Design the Word template.</a:t>
            </a:r>
          </a:p>
          <a:p>
            <a:r>
              <a:rPr lang="en-IN" b="1"/>
              <a:t>Content Generation: </a:t>
            </a:r>
            <a:r>
              <a:rPr lang="en-IN"/>
              <a:t>Generate problem statement, class diagram, and class explanations.</a:t>
            </a:r>
          </a:p>
          <a:p>
            <a:r>
              <a:rPr lang="en-IN" b="1"/>
              <a:t>Diagram Generation: </a:t>
            </a:r>
            <a:r>
              <a:rPr lang="en-IN"/>
              <a:t>Create diagrams using </a:t>
            </a:r>
            <a:r>
              <a:rPr lang="en-IN" err="1"/>
              <a:t>PlantUML</a:t>
            </a:r>
            <a:r>
              <a:rPr lang="en-IN"/>
              <a:t> or Mermaid.</a:t>
            </a:r>
          </a:p>
          <a:p>
            <a:r>
              <a:rPr lang="en-IN" b="1"/>
              <a:t>Document Assembly: </a:t>
            </a:r>
            <a:r>
              <a:rPr lang="en-IN"/>
              <a:t>Combine and format content in the template.</a:t>
            </a:r>
          </a:p>
          <a:p>
            <a:r>
              <a:rPr lang="en-IN" b="1"/>
              <a:t>Output: </a:t>
            </a:r>
            <a:r>
              <a:rPr lang="en-IN"/>
              <a:t>Generate the final Word document.</a:t>
            </a:r>
          </a:p>
        </p:txBody>
      </p:sp>
    </p:spTree>
    <p:extLst>
      <p:ext uri="{BB962C8B-B14F-4D97-AF65-F5344CB8AC3E}">
        <p14:creationId xmlns:p14="http://schemas.microsoft.com/office/powerpoint/2010/main" val="203329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CHALLENGES AND SOLUTIONS</a:t>
            </a:r>
            <a:endParaRPr/>
          </a:p>
        </p:txBody>
      </p:sp>
      <p:sp>
        <p:nvSpPr>
          <p:cNvPr id="146" name="Google Shape;146;p21"/>
          <p:cNvSpPr txBox="1">
            <a:spLocks noGrp="1"/>
          </p:cNvSpPr>
          <p:nvPr>
            <p:ph type="body" idx="1"/>
          </p:nvPr>
        </p:nvSpPr>
        <p:spPr>
          <a:xfrm>
            <a:off x="435895" y="1635373"/>
            <a:ext cx="7778837" cy="3137349"/>
          </a:xfrm>
          <a:prstGeom prst="rect">
            <a:avLst/>
          </a:prstGeom>
          <a:noFill/>
          <a:ln>
            <a:noFill/>
          </a:ln>
        </p:spPr>
        <p:txBody>
          <a:bodyPr spcFirstLastPara="1" wrap="square" lIns="91425" tIns="45700" rIns="91425" bIns="45700" anchor="ctr" anchorCtr="0">
            <a:normAutofit/>
          </a:bodyPr>
          <a:lstStyle/>
          <a:p>
            <a:pPr marL="229500" lvl="0" indent="-229500" algn="just" rtl="0">
              <a:spcBef>
                <a:spcPts val="0"/>
              </a:spcBef>
              <a:spcAft>
                <a:spcPts val="0"/>
              </a:spcAft>
              <a:buClr>
                <a:schemeClr val="dk1"/>
              </a:buClr>
              <a:buSzPts val="1400"/>
              <a:buChar char="◼"/>
            </a:pPr>
            <a:r>
              <a:rPr lang="en-US" sz="1400" b="1" i="0" u="none" strike="noStrike" cap="none" dirty="0">
                <a:solidFill>
                  <a:schemeClr val="dk1"/>
                </a:solidFill>
                <a:latin typeface="Times New Roman"/>
                <a:ea typeface="Times New Roman"/>
                <a:cs typeface="Times New Roman"/>
                <a:sym typeface="Times New Roman"/>
              </a:rPr>
              <a:t> </a:t>
            </a:r>
            <a:r>
              <a:rPr lang="en-US" sz="1400" b="1" i="0" u="none" strike="noStrike" cap="none" dirty="0">
                <a:solidFill>
                  <a:schemeClr val="dk1"/>
                </a:solidFill>
              </a:rPr>
              <a:t>Challenge</a:t>
            </a:r>
            <a:r>
              <a:rPr lang="en-US" sz="1400" b="0" i="0" u="none" strike="noStrike" cap="none" dirty="0">
                <a:solidFill>
                  <a:schemeClr val="dk1"/>
                </a:solidFill>
              </a:rPr>
              <a:t>: Accurate Prompt Parsing</a:t>
            </a:r>
            <a:endParaRPr lang="en-GB" dirty="0"/>
          </a:p>
          <a:p>
            <a:pPr marL="0" lvl="0" indent="0" algn="just" rtl="0">
              <a:spcBef>
                <a:spcPts val="0"/>
              </a:spcBef>
              <a:spcAft>
                <a:spcPts val="0"/>
              </a:spcAft>
              <a:buClr>
                <a:schemeClr val="dk1"/>
              </a:buClr>
              <a:buSzPts val="1400"/>
              <a:buNone/>
            </a:pPr>
            <a:r>
              <a:rPr lang="en-US" sz="1400" b="1" i="0" u="none" strike="noStrike" cap="none" dirty="0">
                <a:solidFill>
                  <a:schemeClr val="dk1"/>
                </a:solidFill>
              </a:rPr>
              <a:t>Solution</a:t>
            </a:r>
            <a:r>
              <a:rPr lang="en-US" sz="1400" b="0" i="0" u="none" strike="noStrike" cap="none" dirty="0">
                <a:solidFill>
                  <a:schemeClr val="dk1"/>
                </a:solidFill>
              </a:rPr>
              <a:t>: Implement robust natural language processing (NLP) techniques to correctly interpret complex prompts.</a:t>
            </a:r>
            <a:endParaRPr lang="en-GB" dirty="0"/>
          </a:p>
          <a:p>
            <a:pPr marL="0" marR="0" lvl="0" indent="0" algn="just" rtl="0">
              <a:lnSpc>
                <a:spcPct val="100000"/>
              </a:lnSpc>
              <a:spcBef>
                <a:spcPts val="0"/>
              </a:spcBef>
              <a:spcAft>
                <a:spcPts val="0"/>
              </a:spcAft>
              <a:buClr>
                <a:schemeClr val="dk2"/>
              </a:buClr>
              <a:buSzPts val="1400"/>
              <a:buFont typeface="Gill Sans"/>
              <a:buNone/>
            </a:pPr>
            <a:endParaRPr lang="en-GB" sz="1400" b="0" i="0" u="none" strike="noStrike" cap="none" dirty="0">
              <a:solidFill>
                <a:schemeClr val="dk1"/>
              </a:solidFill>
            </a:endParaRPr>
          </a:p>
          <a:p>
            <a:pPr marL="229500" lvl="0" indent="-229500" algn="just" rtl="0">
              <a:spcBef>
                <a:spcPts val="0"/>
              </a:spcBef>
              <a:spcAft>
                <a:spcPts val="0"/>
              </a:spcAft>
              <a:buClr>
                <a:schemeClr val="dk1"/>
              </a:buClr>
              <a:buSzPts val="1400"/>
              <a:buChar char="◼"/>
            </a:pPr>
            <a:r>
              <a:rPr lang="en-US" sz="1400" b="1" i="0" u="none" strike="noStrike" cap="none" dirty="0">
                <a:solidFill>
                  <a:schemeClr val="dk1"/>
                </a:solidFill>
              </a:rPr>
              <a:t> Challenge</a:t>
            </a:r>
            <a:r>
              <a:rPr lang="en-US" sz="1400" b="0" i="0" u="none" strike="noStrike" cap="none" dirty="0">
                <a:solidFill>
                  <a:schemeClr val="dk1"/>
                </a:solidFill>
              </a:rPr>
              <a:t>: Ensuring Code Correctness</a:t>
            </a:r>
            <a:endParaRPr lang="en-GB" dirty="0"/>
          </a:p>
          <a:p>
            <a:pPr marL="0" marR="0" lvl="0" indent="0" algn="just" rtl="0">
              <a:lnSpc>
                <a:spcPct val="100000"/>
              </a:lnSpc>
              <a:spcBef>
                <a:spcPts val="0"/>
              </a:spcBef>
              <a:spcAft>
                <a:spcPts val="0"/>
              </a:spcAft>
              <a:buClr>
                <a:schemeClr val="dk1"/>
              </a:buClr>
              <a:buSzPts val="1400"/>
              <a:buNone/>
            </a:pPr>
            <a:r>
              <a:rPr lang="en-US" sz="1400" b="1" i="0" u="none" strike="noStrike" cap="none" dirty="0">
                <a:solidFill>
                  <a:schemeClr val="dk1"/>
                </a:solidFill>
              </a:rPr>
              <a:t>Solution</a:t>
            </a:r>
            <a:r>
              <a:rPr lang="en-US" sz="1400" b="0" i="0" u="none" strike="noStrike" cap="none" dirty="0">
                <a:solidFill>
                  <a:schemeClr val="dk1"/>
                </a:solidFill>
              </a:rPr>
              <a:t>: Integrate unit testing for generated code to verify functionality and correctness automatically.</a:t>
            </a:r>
            <a:endParaRPr lang="en-GB" dirty="0"/>
          </a:p>
          <a:p>
            <a:pPr marL="0" marR="0" lvl="0" indent="0" algn="just" rtl="0">
              <a:lnSpc>
                <a:spcPct val="100000"/>
              </a:lnSpc>
              <a:spcBef>
                <a:spcPts val="0"/>
              </a:spcBef>
              <a:spcAft>
                <a:spcPts val="0"/>
              </a:spcAft>
              <a:buClr>
                <a:schemeClr val="dk2"/>
              </a:buClr>
              <a:buSzPts val="1400"/>
              <a:buFont typeface="Gill Sans"/>
              <a:buNone/>
            </a:pPr>
            <a:endParaRPr lang="en-GB" sz="1400" b="0" i="0" u="none" strike="noStrike" cap="none" dirty="0">
              <a:solidFill>
                <a:schemeClr val="dk1"/>
              </a:solidFill>
            </a:endParaRPr>
          </a:p>
          <a:p>
            <a:pPr marL="229500" lvl="0" indent="-229500" algn="just" rtl="0">
              <a:spcBef>
                <a:spcPts val="0"/>
              </a:spcBef>
              <a:spcAft>
                <a:spcPts val="0"/>
              </a:spcAft>
              <a:buClr>
                <a:schemeClr val="dk1"/>
              </a:buClr>
              <a:buSzPts val="1400"/>
              <a:buChar char="◼"/>
            </a:pPr>
            <a:r>
              <a:rPr lang="en-US" sz="1400" b="1" i="0" u="none" strike="noStrike" cap="none" dirty="0">
                <a:solidFill>
                  <a:schemeClr val="dk1"/>
                </a:solidFill>
              </a:rPr>
              <a:t> Challenge</a:t>
            </a:r>
            <a:r>
              <a:rPr lang="en-US" sz="1400" b="0" i="0" u="none" strike="noStrike" cap="none" dirty="0">
                <a:solidFill>
                  <a:schemeClr val="dk1"/>
                </a:solidFill>
              </a:rPr>
              <a:t>: Class Diagram Accuracy</a:t>
            </a:r>
            <a:endParaRPr lang="en-GB" dirty="0"/>
          </a:p>
          <a:p>
            <a:pPr marL="0" marR="0" lvl="0" indent="0" algn="just" rtl="0">
              <a:lnSpc>
                <a:spcPct val="100000"/>
              </a:lnSpc>
              <a:spcBef>
                <a:spcPts val="0"/>
              </a:spcBef>
              <a:spcAft>
                <a:spcPts val="0"/>
              </a:spcAft>
              <a:buClr>
                <a:schemeClr val="dk1"/>
              </a:buClr>
              <a:buSzPts val="1400"/>
              <a:buNone/>
            </a:pPr>
            <a:r>
              <a:rPr lang="en-US" sz="1400" b="1" i="0" u="none" strike="noStrike" cap="none" dirty="0">
                <a:solidFill>
                  <a:schemeClr val="dk1"/>
                </a:solidFill>
              </a:rPr>
              <a:t>Solution</a:t>
            </a:r>
            <a:r>
              <a:rPr lang="en-US" sz="1400" b="0" i="0" u="none" strike="noStrike" cap="none" dirty="0">
                <a:solidFill>
                  <a:schemeClr val="dk1"/>
                </a:solidFill>
              </a:rPr>
              <a:t>: Use reliable UML generation tools and validate the output against the</a:t>
            </a:r>
            <a:r>
              <a:rPr lang="en-US" dirty="0"/>
              <a:t> </a:t>
            </a:r>
            <a:r>
              <a:rPr lang="en-US" b="0" i="0" u="none" strike="noStrike" cap="none" dirty="0">
                <a:solidFill>
                  <a:schemeClr val="dk1"/>
                </a:solidFill>
              </a:rPr>
              <a:t>parsed data to ensure consistency.</a:t>
            </a:r>
            <a:endParaRPr lang="en-GB" dirty="0"/>
          </a:p>
          <a:p>
            <a:pPr marL="0" marR="0" lvl="0" indent="0" algn="just" rtl="0">
              <a:lnSpc>
                <a:spcPct val="100000"/>
              </a:lnSpc>
              <a:spcBef>
                <a:spcPts val="0"/>
              </a:spcBef>
              <a:spcAft>
                <a:spcPts val="0"/>
              </a:spcAft>
              <a:buClr>
                <a:schemeClr val="dk2"/>
              </a:buClr>
              <a:buSzPts val="1400"/>
              <a:buFont typeface="Gill Sans"/>
              <a:buNone/>
            </a:pPr>
            <a:endParaRPr sz="1400" b="0" i="0" u="none" strike="noStrike" cap="none" dirty="0">
              <a:solidFill>
                <a:schemeClr val="dk1"/>
              </a:solidFill>
              <a:latin typeface="Times New Roman"/>
              <a:ea typeface="Times New Roman"/>
              <a:cs typeface="Times New Roman"/>
              <a:sym typeface="Times New Roman"/>
            </a:endParaRPr>
          </a:p>
          <a:p>
            <a:pPr marL="229500" lvl="0" indent="-150633" algn="just" rtl="0">
              <a:spcBef>
                <a:spcPts val="270"/>
              </a:spcBef>
              <a:spcAft>
                <a:spcPts val="0"/>
              </a:spcAft>
              <a:buSzPts val="1242"/>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RESULTS </a:t>
            </a:r>
            <a:endParaRPr/>
          </a:p>
        </p:txBody>
      </p:sp>
      <p:pic>
        <p:nvPicPr>
          <p:cNvPr id="152" name="Google Shape;152;p22"/>
          <p:cNvPicPr preferRelativeResize="0"/>
          <p:nvPr/>
        </p:nvPicPr>
        <p:blipFill rotWithShape="1">
          <a:blip r:embed="rId3">
            <a:alphaModFix/>
          </a:blip>
          <a:srcRect/>
          <a:stretch/>
        </p:blipFill>
        <p:spPr>
          <a:xfrm>
            <a:off x="208155" y="1523534"/>
            <a:ext cx="4572069" cy="3455949"/>
          </a:xfrm>
          <a:prstGeom prst="rect">
            <a:avLst/>
          </a:prstGeom>
          <a:noFill/>
          <a:ln>
            <a:noFill/>
          </a:ln>
        </p:spPr>
      </p:pic>
      <p:pic>
        <p:nvPicPr>
          <p:cNvPr id="153" name="Google Shape;153;p22"/>
          <p:cNvPicPr preferRelativeResize="0"/>
          <p:nvPr/>
        </p:nvPicPr>
        <p:blipFill rotWithShape="1">
          <a:blip r:embed="rId4">
            <a:alphaModFix/>
          </a:blip>
          <a:srcRect/>
          <a:stretch/>
        </p:blipFill>
        <p:spPr>
          <a:xfrm>
            <a:off x="4397903" y="1679651"/>
            <a:ext cx="4310203" cy="32998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APPLICATIONS </a:t>
            </a:r>
            <a:endParaRPr/>
          </a:p>
        </p:txBody>
      </p:sp>
      <p:sp>
        <p:nvSpPr>
          <p:cNvPr id="159" name="Google Shape;159;p23"/>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p>
            <a:pPr marL="229235" lvl="0" indent="-229235" algn="just" rtl="0">
              <a:spcBef>
                <a:spcPts val="0"/>
              </a:spcBef>
              <a:spcAft>
                <a:spcPts val="0"/>
              </a:spcAft>
              <a:buSzPts val="1196"/>
              <a:buChar char="◼"/>
            </a:pPr>
            <a:r>
              <a:rPr lang="en-US" dirty="0"/>
              <a:t>Educational Use: Create coding exercises and corresponding class diagrams, helping students visualize and understand object-oriented programming concepts.</a:t>
            </a:r>
          </a:p>
          <a:p>
            <a:pPr marL="229235" lvl="0" indent="-229235" algn="just" rtl="0">
              <a:spcBef>
                <a:spcPts val="710"/>
              </a:spcBef>
              <a:spcAft>
                <a:spcPts val="0"/>
              </a:spcAft>
              <a:buSzPts val="1196"/>
              <a:buChar char="◼"/>
            </a:pPr>
            <a:r>
              <a:rPr lang="en-US" dirty="0"/>
              <a:t>Software Development: Quickly creates initial code and class diagrams for new projects, aiding in brainstorming and initial development stages.</a:t>
            </a:r>
            <a:endParaRPr dirty="0"/>
          </a:p>
          <a:p>
            <a:pPr marL="229235" lvl="0" indent="-229235" algn="just" rtl="0">
              <a:spcBef>
                <a:spcPts val="710"/>
              </a:spcBef>
              <a:spcAft>
                <a:spcPts val="0"/>
              </a:spcAft>
              <a:buSzPts val="1196"/>
              <a:buChar char="◼"/>
            </a:pPr>
            <a:r>
              <a:rPr lang="en-US" dirty="0"/>
              <a:t>Hackathons and Competitions: Quickly create the initial code and diagrams for their projects, allowing them to focus on innovation and problem-solving.</a:t>
            </a:r>
            <a:endParaRPr dirty="0"/>
          </a:p>
          <a:p>
            <a:pPr marL="229235" lvl="0" indent="-229235" algn="just" rtl="0">
              <a:spcBef>
                <a:spcPts val="710"/>
              </a:spcBef>
              <a:spcAft>
                <a:spcPts val="0"/>
              </a:spcAft>
              <a:buSzPts val="1196"/>
              <a:buChar char="◼"/>
            </a:pPr>
            <a:r>
              <a:rPr lang="en-US" dirty="0"/>
              <a:t>Tutorial: HONQP-Gen to generate sample code and diagrams for tutorials, making it easier to explain complex concepts.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sz="2100" b="0" cap="none">
                <a:solidFill>
                  <a:schemeClr val="lt1"/>
                </a:solidFill>
                <a:latin typeface="Gill Sans"/>
                <a:ea typeface="Gill Sans"/>
                <a:cs typeface="Gill Sans"/>
                <a:sym typeface="Gill Sans"/>
              </a:rPr>
              <a:t>CONCLUSION</a:t>
            </a:r>
            <a:endParaRPr/>
          </a:p>
        </p:txBody>
      </p:sp>
      <p:sp>
        <p:nvSpPr>
          <p:cNvPr id="165" name="Google Shape;165;p24"/>
          <p:cNvSpPr txBox="1">
            <a:spLocks noGrp="1"/>
          </p:cNvSpPr>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Summary</a:t>
            </a:r>
            <a:r>
              <a:rPr lang="en-US" b="0" i="0" u="none" strike="noStrike" cap="none" dirty="0">
                <a:solidFill>
                  <a:schemeClr val="dk1"/>
                </a:solidFill>
              </a:rPr>
              <a:t>: </a:t>
            </a:r>
            <a:r>
              <a:rPr lang="en-US" sz="1400" b="0" i="0" u="none" strike="noStrike" cap="none" dirty="0">
                <a:solidFill>
                  <a:schemeClr val="dk1"/>
                </a:solidFill>
              </a:rPr>
              <a:t>This project demonstrates an automated system that takes a user prompt and generates Java code, a corresponding class diagram, and detailed documentation in DOCX format.</a:t>
            </a:r>
            <a:endParaRPr lang="en-GB" dirty="0"/>
          </a:p>
          <a:p>
            <a:pPr marL="285750" marR="0" lvl="0" indent="-285750" algn="just" rtl="0">
              <a:lnSpc>
                <a:spcPct val="100000"/>
              </a:lnSpc>
              <a:spcBef>
                <a:spcPts val="0"/>
              </a:spcBef>
              <a:spcAft>
                <a:spcPts val="0"/>
              </a:spcAft>
              <a:buClr>
                <a:schemeClr val="dk2"/>
              </a:buClr>
              <a:buSzPts val="1350"/>
              <a:buFont typeface="Wingdings" panose="05000000000000000000" pitchFamily="2" charset="2"/>
              <a:buChar char="§"/>
            </a:pPr>
            <a:endParaRPr lang="en-GB" b="0" i="0" u="none" strike="noStrike" cap="none" dirty="0">
              <a:solidFill>
                <a:schemeClr val="dk1"/>
              </a:solidFill>
            </a:endParaRPr>
          </a:p>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Benefits</a:t>
            </a:r>
            <a:r>
              <a:rPr lang="en-US" b="0" i="0" u="none" strike="noStrike" cap="none" dirty="0">
                <a:solidFill>
                  <a:schemeClr val="dk1"/>
                </a:solidFill>
              </a:rPr>
              <a:t>: </a:t>
            </a:r>
            <a:r>
              <a:rPr lang="en-US" sz="1400" b="0" i="0" u="none" strike="noStrike" cap="none" dirty="0">
                <a:solidFill>
                  <a:schemeClr val="dk1"/>
                </a:solidFill>
              </a:rPr>
              <a:t>The approach enhances productivity by automating repetitive tasks, ensures consistency in code and documentation, and helps in maintaining up-to-date project documentation.</a:t>
            </a:r>
            <a:endParaRPr lang="en-GB" b="0" i="0" u="none" strike="noStrike" cap="none" dirty="0">
              <a:solidFill>
                <a:schemeClr val="dk1"/>
              </a:solidFill>
            </a:endParaRPr>
          </a:p>
          <a:p>
            <a:pPr marL="285750" marR="0" lvl="0" indent="-285750" algn="just" rtl="0">
              <a:lnSpc>
                <a:spcPct val="100000"/>
              </a:lnSpc>
              <a:spcBef>
                <a:spcPts val="0"/>
              </a:spcBef>
              <a:spcAft>
                <a:spcPts val="0"/>
              </a:spcAft>
              <a:buClr>
                <a:schemeClr val="dk2"/>
              </a:buClr>
              <a:buSzPts val="1350"/>
              <a:buFont typeface="Wingdings" panose="05000000000000000000" pitchFamily="2" charset="2"/>
              <a:buChar char="§"/>
            </a:pPr>
            <a:endParaRPr lang="en-GB" b="0" i="0" u="none" strike="noStrike" cap="none" dirty="0">
              <a:solidFill>
                <a:schemeClr val="dk1"/>
              </a:solidFill>
            </a:endParaRPr>
          </a:p>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Future Work</a:t>
            </a:r>
            <a:r>
              <a:rPr lang="en-US" b="0" i="0" u="none" strike="noStrike" cap="none" dirty="0">
                <a:solidFill>
                  <a:schemeClr val="dk1"/>
                </a:solidFill>
              </a:rPr>
              <a:t>: </a:t>
            </a:r>
            <a:r>
              <a:rPr lang="en-US" sz="1400" b="0" i="0" u="none" strike="noStrike" cap="none" dirty="0">
                <a:solidFill>
                  <a:schemeClr val="dk1"/>
                </a:solidFill>
              </a:rPr>
              <a:t>Future enhancements could include support for additional programming languages, more complex prompt handling, and integration with other development tools for a more seamless workflow.</a:t>
            </a:r>
            <a:endParaRPr lang="en-GB" dirty="0"/>
          </a:p>
          <a:p>
            <a:pPr marL="285750" marR="0" lvl="0" indent="-285750" algn="just" rtl="0">
              <a:lnSpc>
                <a:spcPct val="100000"/>
              </a:lnSpc>
              <a:spcBef>
                <a:spcPts val="0"/>
              </a:spcBef>
              <a:spcAft>
                <a:spcPts val="0"/>
              </a:spcAft>
              <a:buClr>
                <a:schemeClr val="dk2"/>
              </a:buClr>
              <a:buSzPts val="1350"/>
              <a:buFont typeface="Wingdings" panose="05000000000000000000" pitchFamily="2" charset="2"/>
              <a:buChar char="§"/>
            </a:pPr>
            <a:endParaRPr lang="en-GB" b="0" i="0" u="none" strike="noStrike" cap="none" dirty="0">
              <a:solidFill>
                <a:schemeClr val="dk1"/>
              </a:solidFill>
            </a:endParaRPr>
          </a:p>
          <a:p>
            <a:pPr marL="203200" marR="0" lvl="0" indent="-285750" algn="just" rtl="0">
              <a:lnSpc>
                <a:spcPct val="100000"/>
              </a:lnSpc>
              <a:spcBef>
                <a:spcPts val="0"/>
              </a:spcBef>
              <a:spcAft>
                <a:spcPts val="0"/>
              </a:spcAft>
              <a:buClr>
                <a:schemeClr val="dk1"/>
              </a:buClr>
              <a:buSzPts val="1300"/>
              <a:buFont typeface="Wingdings" panose="05000000000000000000" pitchFamily="2" charset="2"/>
              <a:buChar char="§"/>
            </a:pPr>
            <a:r>
              <a:rPr lang="en-US" b="1" i="0" u="none" strike="noStrike" cap="none" dirty="0">
                <a:solidFill>
                  <a:schemeClr val="dk1"/>
                </a:solidFill>
              </a:rPr>
              <a:t>Final Thought</a:t>
            </a:r>
            <a:r>
              <a:rPr lang="en-US" b="0" i="0" u="none" strike="noStrike" cap="none" dirty="0">
                <a:solidFill>
                  <a:schemeClr val="dk1"/>
                </a:solidFill>
              </a:rPr>
              <a:t>: </a:t>
            </a:r>
            <a:r>
              <a:rPr lang="en-US" sz="1400" b="0" i="0" u="none" strike="noStrike" cap="none" dirty="0">
                <a:solidFill>
                  <a:schemeClr val="dk1"/>
                </a:solidFill>
              </a:rPr>
              <a:t>By leveraging NLP and automation tools, this project showcases a significant step towards simplifying and streamlining software development and documentation processes. </a:t>
            </a:r>
            <a:endParaRPr lang="en-GB" b="0" i="0" u="none" strike="noStrike" cap="none"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984-45FC-2D5D-979A-0B9A9FA313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EC362FF-C4D0-AB89-E8D9-1962D968BDCF}"/>
              </a:ext>
            </a:extLst>
          </p:cNvPr>
          <p:cNvSpPr>
            <a:spLocks noGrp="1"/>
          </p:cNvSpPr>
          <p:nvPr>
            <p:ph type="body" idx="1"/>
          </p:nvPr>
        </p:nvSpPr>
        <p:spPr/>
        <p:txBody>
          <a:bodyPr>
            <a:normAutofit/>
          </a:bodyPr>
          <a:lstStyle/>
          <a:p>
            <a:pPr marL="123444" indent="0" algn="ctr">
              <a:buNone/>
            </a:pPr>
            <a:r>
              <a:rPr lang="en-IN" sz="4000"/>
              <a:t>DEMO</a:t>
            </a:r>
          </a:p>
        </p:txBody>
      </p:sp>
    </p:spTree>
    <p:extLst>
      <p:ext uri="{BB962C8B-B14F-4D97-AF65-F5344CB8AC3E}">
        <p14:creationId xmlns:p14="http://schemas.microsoft.com/office/powerpoint/2010/main" val="251116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272343" y="2548983"/>
            <a:ext cx="8272212" cy="76944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400">
                <a:solidFill>
                  <a:schemeClr val="dk1"/>
                </a:solidFill>
                <a:latin typeface="Gill Sans"/>
                <a:ea typeface="Gill Sans"/>
                <a:cs typeface="Gill Sans"/>
                <a:sym typeface="Gill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TABLE OF CONTENTS</a:t>
            </a:r>
            <a:endParaRPr/>
          </a:p>
        </p:txBody>
      </p:sp>
      <p:sp>
        <p:nvSpPr>
          <p:cNvPr id="105" name="Google Shape;105;p14"/>
          <p:cNvSpPr txBox="1">
            <a:spLocks noGrp="1"/>
          </p:cNvSpPr>
          <p:nvPr>
            <p:ph type="body" idx="1"/>
          </p:nvPr>
        </p:nvSpPr>
        <p:spPr>
          <a:xfrm>
            <a:off x="435895" y="1635373"/>
            <a:ext cx="8272211" cy="3508127"/>
          </a:xfrm>
          <a:prstGeom prst="rect">
            <a:avLst/>
          </a:prstGeom>
          <a:noFill/>
          <a:ln>
            <a:noFill/>
          </a:ln>
        </p:spPr>
        <p:txBody>
          <a:bodyPr spcFirstLastPara="1" wrap="square" lIns="91425" tIns="45700" rIns="91425" bIns="45700" anchor="ctr" anchorCtr="0">
            <a:normAutofit fontScale="47500" lnSpcReduction="20000"/>
          </a:bodyPr>
          <a:lstStyle/>
          <a:p>
            <a:pPr marL="229500" lvl="0" indent="-229500" algn="l" rtl="0">
              <a:spcBef>
                <a:spcPts val="0"/>
              </a:spcBef>
              <a:spcAft>
                <a:spcPts val="0"/>
              </a:spcAft>
              <a:buSzPct val="92000"/>
              <a:buChar char="◼"/>
            </a:pPr>
            <a:r>
              <a:rPr lang="en-US" sz="3400"/>
              <a:t>Introduction</a:t>
            </a:r>
            <a:endParaRPr/>
          </a:p>
          <a:p>
            <a:pPr marL="229500" lvl="0" indent="-229500" algn="l" rtl="0">
              <a:spcBef>
                <a:spcPts val="722"/>
              </a:spcBef>
              <a:spcAft>
                <a:spcPts val="0"/>
              </a:spcAft>
              <a:buSzPct val="92000"/>
              <a:buChar char="◼"/>
            </a:pPr>
            <a:r>
              <a:rPr lang="en-US" sz="3400"/>
              <a:t>Working of the </a:t>
            </a:r>
            <a:r>
              <a:rPr lang="en-US" sz="3400" err="1"/>
              <a:t>HoNQP</a:t>
            </a:r>
            <a:endParaRPr sz="3400"/>
          </a:p>
          <a:p>
            <a:pPr marL="229500" lvl="0" indent="-229500" algn="l" rtl="0">
              <a:spcBef>
                <a:spcPts val="722"/>
              </a:spcBef>
              <a:spcAft>
                <a:spcPts val="0"/>
              </a:spcAft>
              <a:buSzPct val="92000"/>
              <a:buChar char="◼"/>
            </a:pPr>
            <a:r>
              <a:rPr lang="en-US" sz="3400"/>
              <a:t>Java Code Generation</a:t>
            </a:r>
            <a:endParaRPr/>
          </a:p>
          <a:p>
            <a:pPr marL="229500" lvl="0" indent="-229500" algn="l" rtl="0">
              <a:spcBef>
                <a:spcPts val="722"/>
              </a:spcBef>
              <a:spcAft>
                <a:spcPts val="0"/>
              </a:spcAft>
              <a:buSzPct val="92000"/>
              <a:buChar char="◼"/>
            </a:pPr>
            <a:r>
              <a:rPr lang="en-US" sz="3400"/>
              <a:t>Class diagram of the Code Generator</a:t>
            </a:r>
            <a:endParaRPr/>
          </a:p>
          <a:p>
            <a:pPr marL="229500" lvl="0" indent="-229500" algn="l" rtl="0">
              <a:spcBef>
                <a:spcPts val="722"/>
              </a:spcBef>
              <a:spcAft>
                <a:spcPts val="0"/>
              </a:spcAft>
              <a:buSzPct val="92000"/>
              <a:buChar char="◼"/>
            </a:pPr>
            <a:r>
              <a:rPr lang="en-US" sz="3400"/>
              <a:t>Documentation Generation </a:t>
            </a:r>
            <a:endParaRPr/>
          </a:p>
          <a:p>
            <a:pPr marL="229500" lvl="0" indent="-229500" algn="l" rtl="0">
              <a:spcBef>
                <a:spcPts val="722"/>
              </a:spcBef>
              <a:spcAft>
                <a:spcPts val="0"/>
              </a:spcAft>
              <a:buSzPct val="92000"/>
              <a:buChar char="◼"/>
            </a:pPr>
            <a:r>
              <a:rPr lang="en-US" sz="3400"/>
              <a:t>Implementation  Steps</a:t>
            </a:r>
            <a:endParaRPr/>
          </a:p>
          <a:p>
            <a:pPr marL="229500" lvl="0" indent="-229500" algn="l" rtl="0">
              <a:spcBef>
                <a:spcPts val="722"/>
              </a:spcBef>
              <a:spcAft>
                <a:spcPts val="0"/>
              </a:spcAft>
              <a:buSzPct val="92000"/>
              <a:buChar char="◼"/>
            </a:pPr>
            <a:r>
              <a:rPr lang="en-US" sz="3400"/>
              <a:t>Challenges and Solutions</a:t>
            </a:r>
            <a:endParaRPr/>
          </a:p>
          <a:p>
            <a:pPr marL="229500" lvl="0" indent="-229500" algn="l" rtl="0">
              <a:spcBef>
                <a:spcPts val="722"/>
              </a:spcBef>
              <a:spcAft>
                <a:spcPts val="0"/>
              </a:spcAft>
              <a:buSzPct val="92000"/>
              <a:buChar char="◼"/>
            </a:pPr>
            <a:r>
              <a:rPr lang="en-US" sz="3400"/>
              <a:t>Results </a:t>
            </a:r>
            <a:endParaRPr/>
          </a:p>
          <a:p>
            <a:pPr marL="229500" lvl="0" indent="-229500" algn="l" rtl="0">
              <a:spcBef>
                <a:spcPts val="722"/>
              </a:spcBef>
              <a:spcAft>
                <a:spcPts val="0"/>
              </a:spcAft>
              <a:buSzPct val="92000"/>
              <a:buChar char="◼"/>
            </a:pPr>
            <a:r>
              <a:rPr lang="en-US" sz="3400"/>
              <a:t>Applications</a:t>
            </a:r>
            <a:endParaRPr/>
          </a:p>
          <a:p>
            <a:pPr marL="229500" lvl="0" indent="-229500" algn="l" rtl="0">
              <a:spcBef>
                <a:spcPts val="722"/>
              </a:spcBef>
              <a:spcAft>
                <a:spcPts val="0"/>
              </a:spcAft>
              <a:buSzPct val="92000"/>
              <a:buChar char="◼"/>
            </a:pPr>
            <a:r>
              <a:rPr lang="en-US" sz="3400"/>
              <a:t>Conclusion</a:t>
            </a:r>
            <a:endParaRPr/>
          </a:p>
          <a:p>
            <a:pPr marL="0" lvl="0" indent="0" algn="l" rtl="0">
              <a:spcBef>
                <a:spcPts val="558"/>
              </a:spcBef>
              <a:spcAft>
                <a:spcPts val="0"/>
              </a:spcAft>
              <a:buSzPct val="92000"/>
              <a:buNone/>
            </a:pPr>
            <a:endParaRPr/>
          </a:p>
          <a:p>
            <a:pPr marL="0" lvl="0" indent="0" algn="l" rtl="0">
              <a:spcBef>
                <a:spcPts val="558"/>
              </a:spcBef>
              <a:spcAft>
                <a:spcPts val="0"/>
              </a:spcAft>
              <a:buSzPct val="92000"/>
              <a:buNone/>
            </a:pPr>
            <a:endParaRPr/>
          </a:p>
          <a:p>
            <a:pPr marL="0" lvl="0" indent="0" algn="l" rtl="0">
              <a:spcBef>
                <a:spcPts val="554"/>
              </a:spcBef>
              <a:spcAft>
                <a:spcPts val="0"/>
              </a:spcAft>
              <a:buSzPct val="88592"/>
              <a:buNone/>
            </a:pPr>
            <a:r>
              <a:rPr lang="en-US"/>
              <a:t> </a:t>
            </a:r>
            <a:endParaRPr/>
          </a:p>
          <a:p>
            <a:pPr marL="0" lvl="0" indent="0" algn="l" rtl="0">
              <a:spcBef>
                <a:spcPts val="558"/>
              </a:spcBef>
              <a:spcAft>
                <a:spcPts val="0"/>
              </a:spcAft>
              <a:buSzPct val="9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INTRODUCTION</a:t>
            </a:r>
            <a:endParaRPr/>
          </a:p>
        </p:txBody>
      </p:sp>
      <p:sp>
        <p:nvSpPr>
          <p:cNvPr id="111" name="Google Shape;111;p15"/>
          <p:cNvSpPr txBox="1">
            <a:spLocks noGrp="1"/>
          </p:cNvSpPr>
          <p:nvPr>
            <p:ph type="body" idx="1"/>
          </p:nvPr>
        </p:nvSpPr>
        <p:spPr>
          <a:xfrm>
            <a:off x="435895" y="1427357"/>
            <a:ext cx="8272211" cy="3487544"/>
          </a:xfrm>
          <a:prstGeom prst="rect">
            <a:avLst/>
          </a:prstGeom>
          <a:noFill/>
          <a:ln>
            <a:noFill/>
          </a:ln>
        </p:spPr>
        <p:txBody>
          <a:bodyPr spcFirstLastPara="1" wrap="square" lIns="91425" tIns="45700" rIns="91425" bIns="45700" anchor="ctr" anchorCtr="0">
            <a:normAutofit/>
          </a:bodyPr>
          <a:lstStyle/>
          <a:p>
            <a:pPr marL="285750" indent="-285750" algn="just">
              <a:spcBef>
                <a:spcPts val="0"/>
              </a:spcBef>
              <a:buSzPts val="1196"/>
            </a:pPr>
            <a:r>
              <a:rPr lang="en-US" b="1" dirty="0"/>
              <a:t>PROJECT AIM</a:t>
            </a:r>
            <a:endParaRPr dirty="0"/>
          </a:p>
          <a:p>
            <a:pPr marL="285750" indent="-285750" algn="just">
              <a:spcBef>
                <a:spcPts val="710"/>
              </a:spcBef>
              <a:buSzPts val="1196"/>
            </a:pPr>
            <a:r>
              <a:rPr lang="en-US" dirty="0"/>
              <a:t>To develop a system that can generate hands-on question papers using Java code. The system will be trained on a curated dataset of Java programming problems and solutions to ensure the generation of high-quality, contextually relevant questions.</a:t>
            </a:r>
            <a:endParaRPr dirty="0"/>
          </a:p>
          <a:p>
            <a:pPr marL="285750" indent="-285750" algn="just">
              <a:spcBef>
                <a:spcPts val="710"/>
              </a:spcBef>
              <a:buSzPts val="1196"/>
            </a:pPr>
            <a:r>
              <a:rPr lang="en-US" b="1" dirty="0"/>
              <a:t>GOAL</a:t>
            </a:r>
            <a:endParaRPr b="1" dirty="0"/>
          </a:p>
          <a:p>
            <a:pPr marL="285750" indent="-285750" algn="just">
              <a:spcBef>
                <a:spcPts val="710"/>
              </a:spcBef>
              <a:buSzPts val="1196"/>
            </a:pPr>
            <a:r>
              <a:rPr lang="en-US" dirty="0"/>
              <a:t>The goal of this project is to develop a system capable of generating high-quality, hands-on Java programming question papers. This system will be trained on a dataset of Java code problems and solutions and will utilize advanced models like llama and Mixtral-8x7b to produce relevant and educational questions. The project aims to streamline the process of creating educational content, providing educators with a valuable tool to enhance learning experiences in computer science.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INTRODUCTION TO HONQP-GEN AI</a:t>
            </a:r>
            <a:endParaRPr/>
          </a:p>
        </p:txBody>
      </p:sp>
      <p:sp>
        <p:nvSpPr>
          <p:cNvPr id="117" name="Google Shape;117;p16"/>
          <p:cNvSpPr txBox="1">
            <a:spLocks noGrp="1"/>
          </p:cNvSpPr>
          <p:nvPr>
            <p:ph type="body" idx="1"/>
          </p:nvPr>
        </p:nvSpPr>
        <p:spPr>
          <a:xfrm>
            <a:off x="435900" y="1635375"/>
            <a:ext cx="8272200" cy="2984400"/>
          </a:xfrm>
          <a:prstGeom prst="rect">
            <a:avLst/>
          </a:prstGeom>
          <a:noFill/>
          <a:ln>
            <a:noFill/>
          </a:ln>
        </p:spPr>
        <p:txBody>
          <a:bodyPr spcFirstLastPara="1" wrap="square" lIns="91425" tIns="45700" rIns="91425" bIns="45700" anchor="ctr" anchorCtr="0">
            <a:normAutofit/>
          </a:bodyPr>
          <a:lstStyle/>
          <a:p>
            <a:pPr marL="229500" lvl="0" indent="-229500" algn="just" rtl="0">
              <a:spcBef>
                <a:spcPts val="0"/>
              </a:spcBef>
              <a:spcAft>
                <a:spcPts val="0"/>
              </a:spcAft>
              <a:buSzPts val="1196"/>
              <a:buChar char="◼"/>
            </a:pPr>
            <a:r>
              <a:rPr lang="en-US" dirty="0"/>
              <a:t>The </a:t>
            </a:r>
            <a:r>
              <a:rPr lang="en-US" dirty="0" err="1"/>
              <a:t>HoNQP</a:t>
            </a:r>
            <a:r>
              <a:rPr lang="en-US" dirty="0"/>
              <a:t>-Gen AI Tool is an innovative application designed to streamline the creation of high-quality, hands-on Java programming question papers. It utilizes advanced models, </a:t>
            </a:r>
            <a:r>
              <a:rPr lang="en-US" dirty="0" err="1"/>
              <a:t>LLaMA</a:t>
            </a:r>
            <a:r>
              <a:rPr lang="en-US" dirty="0"/>
              <a:t> and Mistral, to generate relevant and educational questions. </a:t>
            </a:r>
            <a:r>
              <a:rPr lang="en-US" dirty="0" err="1"/>
              <a:t>LLaMA</a:t>
            </a:r>
            <a:r>
              <a:rPr lang="en-US" dirty="0"/>
              <a:t> handles the generation of complex, contextually appropriate questions, while Mistral ensures data integration and quality assurance from a curated dataset of Java problems and solutions. The workflow includes dataset curation, model training, question generation based on user inputs, customization, randomization, and a feedback loop for continuous improvement. Benefits include efficiency, quality, customization, and leveraging advanced AI models for educational content creation, making </a:t>
            </a:r>
            <a:r>
              <a:rPr lang="en-US" dirty="0" err="1"/>
              <a:t>HoNQP</a:t>
            </a:r>
            <a:r>
              <a:rPr lang="en-US" dirty="0"/>
              <a:t>-Gen a significant advancement in educational technology.</a:t>
            </a:r>
            <a:endParaRPr dirty="0"/>
          </a:p>
          <a:p>
            <a:pPr marL="229500" lvl="0" indent="-229500" algn="just" rtl="0">
              <a:spcBef>
                <a:spcPts val="710"/>
              </a:spcBef>
              <a:spcAft>
                <a:spcPts val="0"/>
              </a:spcAft>
              <a:buSzPts val="1196"/>
              <a:buChar char="◼"/>
            </a:pPr>
            <a:r>
              <a:rPr lang="en-US" b="1" dirty="0"/>
              <a:t>Key Features</a:t>
            </a:r>
            <a:endParaRPr dirty="0"/>
          </a:p>
          <a:p>
            <a:pPr marL="472500" lvl="1" indent="-229500" algn="just" rtl="0">
              <a:spcBef>
                <a:spcPts val="720"/>
              </a:spcBef>
              <a:spcAft>
                <a:spcPts val="0"/>
              </a:spcAft>
              <a:buSzPts val="1242"/>
              <a:buFont typeface="Gill Sans"/>
              <a:buAutoNum type="arabicPeriod"/>
            </a:pPr>
            <a:r>
              <a:rPr lang="en-US" sz="1350" b="1" dirty="0"/>
              <a:t>Code Generation</a:t>
            </a:r>
            <a:endParaRPr sz="1350" dirty="0"/>
          </a:p>
          <a:p>
            <a:pPr marL="472500" lvl="1" indent="-229500" algn="just" rtl="0">
              <a:spcBef>
                <a:spcPts val="720"/>
              </a:spcBef>
              <a:spcAft>
                <a:spcPts val="0"/>
              </a:spcAft>
              <a:buSzPts val="1242"/>
              <a:buFont typeface="Gill Sans"/>
              <a:buAutoNum type="arabicPeriod"/>
            </a:pPr>
            <a:r>
              <a:rPr lang="en-US" sz="1350" b="1" dirty="0"/>
              <a:t>Class Diagram Creation</a:t>
            </a:r>
            <a:endParaRPr sz="1350" dirty="0"/>
          </a:p>
          <a:p>
            <a:pPr marL="472500" lvl="1" indent="-229500" algn="just" rtl="0">
              <a:spcBef>
                <a:spcPts val="720"/>
              </a:spcBef>
              <a:spcAft>
                <a:spcPts val="0"/>
              </a:spcAft>
              <a:buSzPts val="1242"/>
              <a:buFont typeface="Gill Sans"/>
              <a:buAutoNum type="arabicPeriod"/>
            </a:pPr>
            <a:r>
              <a:rPr lang="en-US" sz="1350" b="1" dirty="0"/>
              <a:t>Document Generation </a:t>
            </a:r>
            <a:endParaRPr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WORKING OF THE HONQP </a:t>
            </a:r>
            <a:endParaRPr/>
          </a:p>
        </p:txBody>
      </p:sp>
      <p:sp>
        <p:nvSpPr>
          <p:cNvPr id="123" name="Google Shape;123;p17"/>
          <p:cNvSpPr txBox="1">
            <a:spLocks noGrp="1"/>
          </p:cNvSpPr>
          <p:nvPr>
            <p:ph type="body" idx="1"/>
          </p:nvPr>
        </p:nvSpPr>
        <p:spPr>
          <a:xfrm>
            <a:off x="272992" y="906792"/>
            <a:ext cx="5757830" cy="4115840"/>
          </a:xfrm>
          <a:prstGeom prst="rect">
            <a:avLst/>
          </a:prstGeom>
          <a:noFill/>
          <a:ln>
            <a:noFill/>
          </a:ln>
        </p:spPr>
        <p:txBody>
          <a:bodyPr spcFirstLastPara="1" wrap="square" lIns="91425" tIns="45700" rIns="91425" bIns="45700" anchor="ctr" anchorCtr="0">
            <a:normAutofit/>
          </a:bodyPr>
          <a:lstStyle/>
          <a:p>
            <a:pPr marL="229500" lvl="0" indent="-229500" algn="just" rtl="0">
              <a:spcBef>
                <a:spcPts val="710"/>
              </a:spcBef>
              <a:spcAft>
                <a:spcPts val="0"/>
              </a:spcAft>
              <a:buSzPts val="1196"/>
              <a:buChar char="◼"/>
            </a:pPr>
            <a:r>
              <a:rPr lang="en-US" b="1" dirty="0"/>
              <a:t>Working Process:</a:t>
            </a:r>
            <a:endParaRPr dirty="0"/>
          </a:p>
          <a:p>
            <a:pPr marL="342900" lvl="0" indent="-342900" algn="just" rtl="0">
              <a:spcBef>
                <a:spcPts val="710"/>
              </a:spcBef>
              <a:spcAft>
                <a:spcPts val="0"/>
              </a:spcAft>
              <a:buSzPts val="1196"/>
              <a:buFont typeface="Gill Sans"/>
              <a:buAutoNum type="arabicParenR"/>
            </a:pPr>
            <a:r>
              <a:rPr lang="en-US" b="1" dirty="0"/>
              <a:t>Input Interpretation</a:t>
            </a:r>
            <a:r>
              <a:rPr lang="en-US" dirty="0"/>
              <a:t>:</a:t>
            </a:r>
            <a:endParaRPr dirty="0"/>
          </a:p>
          <a:p>
            <a:pPr marL="742950" lvl="1" indent="-285750" algn="just" rtl="0">
              <a:spcBef>
                <a:spcPts val="720"/>
              </a:spcBef>
              <a:spcAft>
                <a:spcPts val="0"/>
              </a:spcAft>
              <a:buSzPts val="1242"/>
              <a:buChar char="◼"/>
            </a:pPr>
            <a:r>
              <a:rPr lang="en-US" sz="1350" dirty="0"/>
              <a:t>The model begins by analyzing the input problem statement provided by the user.</a:t>
            </a:r>
            <a:endParaRPr dirty="0"/>
          </a:p>
          <a:p>
            <a:pPr marL="229500" lvl="0" indent="-229500" algn="just" rtl="0">
              <a:spcBef>
                <a:spcPts val="710"/>
              </a:spcBef>
              <a:spcAft>
                <a:spcPts val="0"/>
              </a:spcAft>
              <a:buSzPts val="1196"/>
              <a:buFont typeface="Gill Sans"/>
              <a:buAutoNum type="arabicParenR"/>
            </a:pPr>
            <a:r>
              <a:rPr lang="en-US" b="1" dirty="0"/>
              <a:t>  Code Generation</a:t>
            </a:r>
            <a:r>
              <a:rPr lang="en-US" dirty="0"/>
              <a:t>:</a:t>
            </a:r>
            <a:endParaRPr dirty="0"/>
          </a:p>
          <a:p>
            <a:pPr marL="742950" lvl="1" indent="-285750" algn="just" rtl="0">
              <a:spcBef>
                <a:spcPts val="720"/>
              </a:spcBef>
              <a:spcAft>
                <a:spcPts val="0"/>
              </a:spcAft>
              <a:buSzPts val="1242"/>
              <a:buChar char="◼"/>
            </a:pPr>
            <a:r>
              <a:rPr lang="en-US" sz="1350" dirty="0"/>
              <a:t>Utilizing its trained neural network, the model generates Java code that implements the functionalities described in the problem statement.</a:t>
            </a:r>
            <a:endParaRPr dirty="0"/>
          </a:p>
          <a:p>
            <a:pPr marL="742950" lvl="1" indent="-285750" algn="just" rtl="0">
              <a:spcBef>
                <a:spcPts val="720"/>
              </a:spcBef>
              <a:spcAft>
                <a:spcPts val="0"/>
              </a:spcAft>
              <a:buSzPts val="1242"/>
              <a:buChar char="◼"/>
            </a:pPr>
            <a:r>
              <a:rPr lang="en-US" sz="1350" dirty="0"/>
              <a:t>The generated code is designed to be efficient, following best practices and coding standards.</a:t>
            </a:r>
            <a:endParaRPr dirty="0"/>
          </a:p>
        </p:txBody>
      </p:sp>
      <p:pic>
        <p:nvPicPr>
          <p:cNvPr id="2" name="Picture 1">
            <a:extLst>
              <a:ext uri="{FF2B5EF4-FFF2-40B4-BE49-F238E27FC236}">
                <a16:creationId xmlns:a16="http://schemas.microsoft.com/office/drawing/2014/main" id="{7316C611-C864-6748-B009-A4A311ABE8EA}"/>
              </a:ext>
            </a:extLst>
          </p:cNvPr>
          <p:cNvPicPr>
            <a:picLocks noChangeAspect="1"/>
          </p:cNvPicPr>
          <p:nvPr/>
        </p:nvPicPr>
        <p:blipFill>
          <a:blip r:embed="rId3"/>
          <a:stretch>
            <a:fillRect/>
          </a:stretch>
        </p:blipFill>
        <p:spPr>
          <a:xfrm>
            <a:off x="5992094" y="1948811"/>
            <a:ext cx="2917702" cy="25734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1A92-3056-A7F2-5326-0DDF7FD51CD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83F89E8-DECD-4DEB-C15F-48DE12D59982}"/>
              </a:ext>
            </a:extLst>
          </p:cNvPr>
          <p:cNvSpPr>
            <a:spLocks noGrp="1"/>
          </p:cNvSpPr>
          <p:nvPr>
            <p:ph type="body" idx="1"/>
          </p:nvPr>
        </p:nvSpPr>
        <p:spPr>
          <a:xfrm>
            <a:off x="337361" y="1487572"/>
            <a:ext cx="8370745" cy="3427600"/>
          </a:xfrm>
        </p:spPr>
        <p:txBody>
          <a:bodyPr>
            <a:normAutofit/>
          </a:bodyPr>
          <a:lstStyle/>
          <a:p>
            <a:pPr marL="466090" indent="-342900" algn="just">
              <a:buFont typeface="+mj-lt"/>
              <a:buAutoNum type="arabicParenR" startAt="3"/>
            </a:pPr>
            <a:r>
              <a:rPr lang="en-US" b="1" dirty="0"/>
              <a:t>Class Diagram Generation:</a:t>
            </a:r>
            <a:endParaRPr lang="en-US" dirty="0"/>
          </a:p>
          <a:p>
            <a:pPr lvl="1" indent="-333375" algn="just"/>
            <a:r>
              <a:rPr lang="en-US" sz="1350" b="1" dirty="0" err="1"/>
              <a:t>PlantUML</a:t>
            </a:r>
            <a:r>
              <a:rPr lang="en-US" sz="1350" dirty="0"/>
              <a:t>: The </a:t>
            </a:r>
            <a:r>
              <a:rPr lang="en-US" sz="1350" dirty="0" err="1"/>
              <a:t>plantuml</a:t>
            </a:r>
            <a:r>
              <a:rPr lang="en-US" sz="1350" dirty="0"/>
              <a:t> codes will be generated by the models using the Java code generated. This plant </a:t>
            </a:r>
            <a:r>
              <a:rPr lang="en-US" sz="1350" dirty="0" err="1"/>
              <a:t>uml</a:t>
            </a:r>
            <a:r>
              <a:rPr lang="en-US" sz="1350" dirty="0"/>
              <a:t> code is will be passed on to a function where it will get prettified. The final prettied </a:t>
            </a:r>
            <a:r>
              <a:rPr lang="en-US" sz="1350" dirty="0" err="1"/>
              <a:t>uml</a:t>
            </a:r>
            <a:r>
              <a:rPr lang="en-US" sz="1350" dirty="0"/>
              <a:t> codes will be passed on to the class diagram generation function and the output will get saved as a .</a:t>
            </a:r>
            <a:r>
              <a:rPr lang="en-US" sz="1350" dirty="0" err="1"/>
              <a:t>png</a:t>
            </a:r>
            <a:r>
              <a:rPr lang="en-US" sz="1350" dirty="0"/>
              <a:t> file</a:t>
            </a:r>
          </a:p>
          <a:p>
            <a:pPr lvl="1" indent="-333375" algn="just"/>
            <a:r>
              <a:rPr lang="en-US" sz="1400" b="1" dirty="0"/>
              <a:t>Mermaid</a:t>
            </a:r>
            <a:r>
              <a:rPr lang="en-US" sz="1400" dirty="0"/>
              <a:t>: The process involves loading a fine-tuned language model using the </a:t>
            </a:r>
            <a:r>
              <a:rPr lang="en-US" sz="1400" dirty="0" err="1"/>
              <a:t>unsloth</a:t>
            </a:r>
            <a:r>
              <a:rPr lang="en-US" sz="1400" dirty="0"/>
              <a:t> library to convert Java class code into Mermaid class diagram code. The script initializes the model with specified parameters for efficient GPU usage, formats a prompt with detailed instructions for conversion, and uses the model to generate Mermaid code from the given Java input. The generated Mermaid code is then used to create a class diagram</a:t>
            </a:r>
            <a:endParaRPr lang="en-US" dirty="0"/>
          </a:p>
          <a:p>
            <a:pPr marL="466090" indent="-342900" algn="just">
              <a:buFont typeface="+mj-lt"/>
              <a:buAutoNum type="arabicParenR" startAt="4"/>
            </a:pPr>
            <a:r>
              <a:rPr lang="en-US" b="1" dirty="0"/>
              <a:t>Output Compilation:</a:t>
            </a:r>
          </a:p>
          <a:p>
            <a:pPr lvl="1" indent="-333375" algn="just"/>
            <a:r>
              <a:rPr lang="en-US" sz="1350" dirty="0"/>
              <a:t>The final output produced includes: Class diagrams generated using </a:t>
            </a:r>
            <a:r>
              <a:rPr lang="en-US" sz="1350" dirty="0" err="1"/>
              <a:t>PlantUML</a:t>
            </a:r>
            <a:r>
              <a:rPr lang="en-US" sz="1350" dirty="0"/>
              <a:t> and Mermaid, depicting the relationships and structure of the system . Detailed explanations for each class and their methods, helping to understand their roles and functionalities within the system.</a:t>
            </a:r>
            <a:endParaRPr lang="en-IN" sz="1350" dirty="0"/>
          </a:p>
        </p:txBody>
      </p:sp>
    </p:spTree>
    <p:extLst>
      <p:ext uri="{BB962C8B-B14F-4D97-AF65-F5344CB8AC3E}">
        <p14:creationId xmlns:p14="http://schemas.microsoft.com/office/powerpoint/2010/main" val="171086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100"/>
              <a:buFont typeface="Gill Sans"/>
              <a:buNone/>
            </a:pPr>
            <a:r>
              <a:rPr lang="en-US"/>
              <a:t>IMPLEMENTATION STEPS</a:t>
            </a:r>
            <a:endParaRPr/>
          </a:p>
        </p:txBody>
      </p:sp>
      <p:sp>
        <p:nvSpPr>
          <p:cNvPr id="140" name="Google Shape;140;p20"/>
          <p:cNvSpPr txBox="1">
            <a:spLocks noGrp="1"/>
          </p:cNvSpPr>
          <p:nvPr>
            <p:ph type="body" idx="1"/>
          </p:nvPr>
        </p:nvSpPr>
        <p:spPr>
          <a:xfrm>
            <a:off x="435895" y="1635373"/>
            <a:ext cx="8272211" cy="2981510"/>
          </a:xfrm>
          <a:prstGeom prst="rect">
            <a:avLst/>
          </a:prstGeom>
          <a:noFill/>
          <a:ln>
            <a:noFill/>
          </a:ln>
        </p:spPr>
        <p:txBody>
          <a:bodyPr spcFirstLastPara="1" wrap="square" lIns="91425" tIns="45700" rIns="91425" bIns="45700" anchor="ctr" anchorCtr="0">
            <a:noAutofit/>
          </a:bodyPr>
          <a:lstStyle/>
          <a:p>
            <a:pPr marL="342900" lvl="0" indent="-342900" algn="just" rtl="0">
              <a:spcBef>
                <a:spcPts val="0"/>
              </a:spcBef>
              <a:spcAft>
                <a:spcPts val="0"/>
              </a:spcAft>
              <a:buSzPts val="1196"/>
              <a:buFont typeface="Gill Sans"/>
              <a:buAutoNum type="arabicParenR"/>
            </a:pPr>
            <a:r>
              <a:rPr lang="en-US" b="1" dirty="0"/>
              <a:t>Java Code Generation</a:t>
            </a:r>
            <a:endParaRPr dirty="0"/>
          </a:p>
          <a:p>
            <a:pPr marL="0" lvl="0" indent="0" algn="just" rtl="0">
              <a:spcBef>
                <a:spcPts val="710"/>
              </a:spcBef>
              <a:spcAft>
                <a:spcPts val="0"/>
              </a:spcAft>
              <a:buSzPts val="1196"/>
              <a:buNone/>
            </a:pPr>
            <a:r>
              <a:rPr lang="en-US" b="1" dirty="0"/>
              <a:t>Prompt Analysis</a:t>
            </a:r>
            <a:r>
              <a:rPr lang="en-US" dirty="0"/>
              <a:t>: Develop a parser to analyze the prompt and identify the required classes and attributes.</a:t>
            </a:r>
            <a:endParaRPr dirty="0"/>
          </a:p>
          <a:p>
            <a:pPr marL="0" lvl="0" indent="0" algn="just" rtl="0">
              <a:spcBef>
                <a:spcPts val="710"/>
              </a:spcBef>
              <a:spcAft>
                <a:spcPts val="0"/>
              </a:spcAft>
              <a:buSzPts val="1196"/>
              <a:buNone/>
            </a:pPr>
            <a:r>
              <a:rPr lang="en-US" b="1" dirty="0"/>
              <a:t>Code Generation Logic</a:t>
            </a:r>
            <a:r>
              <a:rPr lang="en-US" dirty="0"/>
              <a:t>: Create templates for Java classes and Write logic to fill templates with parsed data.</a:t>
            </a:r>
            <a:endParaRPr dirty="0"/>
          </a:p>
          <a:p>
            <a:pPr marL="342900" lvl="0" indent="-264033" algn="just" rtl="0">
              <a:spcBef>
                <a:spcPts val="720"/>
              </a:spcBef>
              <a:spcAft>
                <a:spcPts val="0"/>
              </a:spcAft>
              <a:buSzPts val="1242"/>
              <a:buFont typeface="Gill Sans"/>
              <a:buNone/>
            </a:pPr>
            <a:endParaRPr dirty="0"/>
          </a:p>
          <a:p>
            <a:pPr marL="342900" lvl="0" indent="-342900" algn="just" rtl="0">
              <a:spcBef>
                <a:spcPts val="710"/>
              </a:spcBef>
              <a:spcAft>
                <a:spcPts val="0"/>
              </a:spcAft>
              <a:buSzPts val="1196"/>
              <a:buFont typeface="Gill Sans"/>
              <a:buAutoNum type="arabicParenR" startAt="2"/>
            </a:pPr>
            <a:r>
              <a:rPr lang="en-US" b="1" dirty="0"/>
              <a:t>Class Diagram Creation</a:t>
            </a:r>
            <a:endParaRPr dirty="0"/>
          </a:p>
          <a:p>
            <a:pPr marL="0" lvl="0" indent="0" algn="just" rtl="0">
              <a:spcBef>
                <a:spcPts val="710"/>
              </a:spcBef>
              <a:spcAft>
                <a:spcPts val="0"/>
              </a:spcAft>
              <a:buSzPts val="1196"/>
              <a:buNone/>
            </a:pPr>
            <a:r>
              <a:rPr lang="en-US" b="1" dirty="0"/>
              <a:t>Extract Information</a:t>
            </a:r>
            <a:r>
              <a:rPr lang="en-US" dirty="0"/>
              <a:t>: Develop logic to extract class names, attributes, and relationships from the generated Java code.</a:t>
            </a:r>
            <a:endParaRPr dirty="0"/>
          </a:p>
          <a:p>
            <a:pPr marL="342900" lvl="0" indent="-264033" algn="just" rtl="0">
              <a:spcBef>
                <a:spcPts val="720"/>
              </a:spcBef>
              <a:spcAft>
                <a:spcPts val="0"/>
              </a:spcAft>
              <a:buSzPts val="1242"/>
              <a:buFont typeface="Gill Sans"/>
              <a:buNone/>
            </a:pPr>
            <a:endParaRPr b="1" dirty="0"/>
          </a:p>
          <a:p>
            <a:pPr marL="342900" lvl="0" indent="-342900" algn="just" rtl="0">
              <a:spcBef>
                <a:spcPts val="710"/>
              </a:spcBef>
              <a:spcAft>
                <a:spcPts val="0"/>
              </a:spcAft>
              <a:buSzPts val="1196"/>
              <a:buFont typeface="Gill Sans"/>
              <a:buAutoNum type="arabicParenR" startAt="3"/>
            </a:pPr>
            <a:r>
              <a:rPr lang="en-US" b="1" dirty="0"/>
              <a:t>Documentation Generation</a:t>
            </a:r>
            <a:endParaRPr dirty="0"/>
          </a:p>
          <a:p>
            <a:pPr marL="0" lvl="0" indent="0" algn="just" rtl="0">
              <a:spcBef>
                <a:spcPts val="710"/>
              </a:spcBef>
              <a:spcAft>
                <a:spcPts val="0"/>
              </a:spcAft>
              <a:buSzPts val="1196"/>
              <a:buNone/>
            </a:pPr>
            <a:r>
              <a:rPr lang="en-US" b="1" dirty="0"/>
              <a:t>Template Creation</a:t>
            </a:r>
            <a:r>
              <a:rPr lang="en-US" dirty="0"/>
              <a:t>: Design a DOCX template with placeholders for class details and code snippets.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lvl="0" algn="l" rtl="0">
              <a:spcBef>
                <a:spcPts val="0"/>
              </a:spcBef>
              <a:spcAft>
                <a:spcPts val="0"/>
              </a:spcAft>
              <a:buSzPts val="1196"/>
            </a:pPr>
            <a:r>
              <a:rPr lang="en-US" dirty="0"/>
              <a:t>JAVA CODE GENERATION </a:t>
            </a:r>
          </a:p>
        </p:txBody>
      </p:sp>
      <p:sp>
        <p:nvSpPr>
          <p:cNvPr id="3" name="Text Placeholder 2">
            <a:extLst>
              <a:ext uri="{FF2B5EF4-FFF2-40B4-BE49-F238E27FC236}">
                <a16:creationId xmlns:a16="http://schemas.microsoft.com/office/drawing/2014/main" id="{5A9A2D37-4ED1-8FA2-02F4-C096C0784B79}"/>
              </a:ext>
            </a:extLst>
          </p:cNvPr>
          <p:cNvSpPr>
            <a:spLocks noGrp="1"/>
          </p:cNvSpPr>
          <p:nvPr>
            <p:ph type="body" idx="1"/>
          </p:nvPr>
        </p:nvSpPr>
        <p:spPr>
          <a:xfrm>
            <a:off x="435895" y="1412488"/>
            <a:ext cx="8272211" cy="3538653"/>
          </a:xfrm>
        </p:spPr>
        <p:txBody>
          <a:bodyPr/>
          <a:lstStyle/>
          <a:p>
            <a:r>
              <a:rPr lang="en-US" b="1" dirty="0"/>
              <a:t>LLAMA MODEL </a:t>
            </a:r>
          </a:p>
          <a:p>
            <a:r>
              <a:rPr lang="en-US" dirty="0"/>
              <a:t>The llama model is a large language model designed to generate Java code from natural language input. It works by tokenizing the input, processing it through transformers to understand the context, and then generating the corresponding Java code tokens</a:t>
            </a:r>
          </a:p>
          <a:p>
            <a:r>
              <a:rPr lang="en-US" dirty="0"/>
              <a:t>These models are trained on vast datasets, enabling them to produce coherent and contextually appropriate responses, including programming code snippets when prompted.</a:t>
            </a:r>
            <a:endParaRPr lang="en-US" b="1" dirty="0"/>
          </a:p>
          <a:p>
            <a:r>
              <a:rPr lang="en-US" dirty="0"/>
              <a:t>The final output is a syntactically correct Java code snippet</a:t>
            </a:r>
            <a:r>
              <a:rPr lang="en-US" b="1" dirty="0"/>
              <a:t>.</a:t>
            </a:r>
          </a:p>
          <a:p>
            <a:r>
              <a:rPr lang="en-US" b="1" dirty="0"/>
              <a:t>MIXTRAL-8X7B MODEL</a:t>
            </a:r>
          </a:p>
          <a:p>
            <a:r>
              <a:rPr lang="en-US" dirty="0"/>
              <a:t>The Mistral model, specifically the Mistral 8x7B, is a state-of-the-art large language model developed for various natural language processing tasks, including code generation. It utilizes advanced transformer architectures to understand and generate human-like text.</a:t>
            </a:r>
          </a:p>
          <a:p>
            <a:r>
              <a:rPr lang="en-US" dirty="0"/>
              <a:t>This raw java code will be fed to a function and this function will extract the java code, leaving behind the unnecessary texts included. This prettified java code will be printed.</a:t>
            </a:r>
          </a:p>
          <a:p>
            <a:endParaRPr lang="en-US" b="1" dirty="0"/>
          </a:p>
          <a:p>
            <a:endParaRPr lang="en-US" b="1" dirty="0"/>
          </a:p>
        </p:txBody>
      </p:sp>
    </p:spTree>
    <p:extLst>
      <p:ext uri="{BB962C8B-B14F-4D97-AF65-F5344CB8AC3E}">
        <p14:creationId xmlns:p14="http://schemas.microsoft.com/office/powerpoint/2010/main" val="324086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2353-3381-1121-A0F6-9AF816AD201C}"/>
              </a:ext>
            </a:extLst>
          </p:cNvPr>
          <p:cNvSpPr>
            <a:spLocks noGrp="1"/>
          </p:cNvSpPr>
          <p:nvPr>
            <p:ph type="title"/>
          </p:nvPr>
        </p:nvSpPr>
        <p:spPr/>
        <p:txBody>
          <a:bodyPr/>
          <a:lstStyle/>
          <a:p>
            <a:r>
              <a:rPr lang="en-US"/>
              <a:t>CLASS DIAGRAM OF THE CODE GENERATOR</a:t>
            </a:r>
            <a:endParaRPr lang="en-IN"/>
          </a:p>
        </p:txBody>
      </p:sp>
      <p:sp>
        <p:nvSpPr>
          <p:cNvPr id="3" name="Text Placeholder 2">
            <a:extLst>
              <a:ext uri="{FF2B5EF4-FFF2-40B4-BE49-F238E27FC236}">
                <a16:creationId xmlns:a16="http://schemas.microsoft.com/office/drawing/2014/main" id="{39542DC5-0536-DEDE-C499-5AC64FF0814C}"/>
              </a:ext>
            </a:extLst>
          </p:cNvPr>
          <p:cNvSpPr>
            <a:spLocks noGrp="1"/>
          </p:cNvSpPr>
          <p:nvPr>
            <p:ph type="body" idx="1"/>
          </p:nvPr>
        </p:nvSpPr>
        <p:spPr>
          <a:xfrm>
            <a:off x="435895" y="1635373"/>
            <a:ext cx="8272211" cy="2981510"/>
          </a:xfrm>
        </p:spPr>
        <p:txBody>
          <a:bodyPr>
            <a:normAutofit/>
          </a:bodyPr>
          <a:lstStyle/>
          <a:p>
            <a:pPr marR="0" lvl="0" algn="just" rtl="0">
              <a:spcBef>
                <a:spcPts val="0"/>
              </a:spcBef>
              <a:spcAft>
                <a:spcPts val="0"/>
              </a:spcAft>
            </a:pPr>
            <a:r>
              <a:rPr lang="en-US" sz="1350" b="1" dirty="0">
                <a:solidFill>
                  <a:schemeClr val="dk1"/>
                </a:solidFill>
                <a:latin typeface="Gill Sans"/>
                <a:ea typeface="Gill Sans"/>
                <a:cs typeface="Gill Sans"/>
                <a:sym typeface="Gill Sans"/>
              </a:rPr>
              <a:t>Inheritance Structure: Full Time Employee</a:t>
            </a:r>
            <a:r>
              <a:rPr lang="en-US" sz="1350" dirty="0">
                <a:solidFill>
                  <a:schemeClr val="dk1"/>
                </a:solidFill>
                <a:latin typeface="Gill Sans"/>
                <a:ea typeface="Gill Sans"/>
                <a:cs typeface="Gill Sans"/>
                <a:sym typeface="Gill Sans"/>
              </a:rPr>
              <a:t> and </a:t>
            </a:r>
            <a:r>
              <a:rPr lang="en-US" sz="1350" b="1" dirty="0">
                <a:solidFill>
                  <a:schemeClr val="dk1"/>
                </a:solidFill>
                <a:latin typeface="Gill Sans"/>
                <a:ea typeface="Gill Sans"/>
                <a:cs typeface="Gill Sans"/>
                <a:sym typeface="Gill Sans"/>
              </a:rPr>
              <a:t>Part Time Employee</a:t>
            </a:r>
            <a:r>
              <a:rPr lang="en-US" sz="1350" dirty="0">
                <a:solidFill>
                  <a:schemeClr val="dk1"/>
                </a:solidFill>
                <a:latin typeface="Gill Sans"/>
                <a:ea typeface="Gill Sans"/>
                <a:cs typeface="Gill Sans"/>
                <a:sym typeface="Gill Sans"/>
              </a:rPr>
              <a:t> inherit common attributes and methods from the Employee base class.</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Encapsulation</a:t>
            </a:r>
            <a:r>
              <a:rPr lang="en-US" sz="1350" dirty="0">
                <a:solidFill>
                  <a:schemeClr val="dk1"/>
                </a:solidFill>
                <a:latin typeface="Gill Sans"/>
                <a:ea typeface="Gill Sans"/>
                <a:cs typeface="Gill Sans"/>
                <a:sym typeface="Gill Sans"/>
              </a:rPr>
              <a:t>: Private attributes with public  getters and setters ensure data integrity and controlled              access.</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Specific Methods</a:t>
            </a:r>
            <a:r>
              <a:rPr lang="en-US" sz="1350" dirty="0">
                <a:solidFill>
                  <a:schemeClr val="dk1"/>
                </a:solidFill>
                <a:latin typeface="Gill Sans"/>
                <a:ea typeface="Gill Sans"/>
                <a:cs typeface="Gill Sans"/>
                <a:sym typeface="Gill Sans"/>
              </a:rPr>
              <a:t>: Each subclass includes unique methods, like </a:t>
            </a:r>
            <a:r>
              <a:rPr lang="en-US" sz="1350" b="1" dirty="0">
                <a:solidFill>
                  <a:schemeClr val="dk1"/>
                </a:solidFill>
                <a:latin typeface="Gill Sans"/>
                <a:ea typeface="Gill Sans"/>
                <a:cs typeface="Gill Sans"/>
                <a:sym typeface="Gill Sans"/>
              </a:rPr>
              <a:t>calculate Annual Salary() </a:t>
            </a:r>
            <a:r>
              <a:rPr lang="en-US" sz="1350" dirty="0">
                <a:solidFill>
                  <a:schemeClr val="dk1"/>
                </a:solidFill>
                <a:latin typeface="Gill Sans"/>
                <a:ea typeface="Gill Sans"/>
                <a:cs typeface="Gill Sans"/>
                <a:sym typeface="Gill Sans"/>
              </a:rPr>
              <a:t>for Full Time Employee and </a:t>
            </a:r>
            <a:r>
              <a:rPr lang="en-US" sz="1350" b="1" dirty="0">
                <a:solidFill>
                  <a:schemeClr val="dk1"/>
                </a:solidFill>
                <a:latin typeface="Gill Sans"/>
                <a:ea typeface="Gill Sans"/>
                <a:cs typeface="Gill Sans"/>
                <a:sym typeface="Gill Sans"/>
              </a:rPr>
              <a:t>calculate Total Earnings() </a:t>
            </a:r>
            <a:r>
              <a:rPr lang="en-US" sz="1350" dirty="0">
                <a:solidFill>
                  <a:schemeClr val="dk1"/>
                </a:solidFill>
                <a:latin typeface="Gill Sans"/>
                <a:ea typeface="Gill Sans"/>
                <a:cs typeface="Gill Sans"/>
                <a:sym typeface="Gill Sans"/>
              </a:rPr>
              <a:t>for Part Time Employee.</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Constructor Overloading</a:t>
            </a:r>
            <a:r>
              <a:rPr lang="en-US" sz="1350" dirty="0">
                <a:solidFill>
                  <a:schemeClr val="dk1"/>
                </a:solidFill>
                <a:latin typeface="Gill Sans"/>
                <a:ea typeface="Gill Sans"/>
                <a:cs typeface="Gill Sans"/>
                <a:sym typeface="Gill Sans"/>
              </a:rPr>
              <a:t>: Each subclass defines its own constructors to initialize specific attributes, enhancing flexibility in object creation.</a:t>
            </a:r>
            <a:endParaRPr lang="en-US" dirty="0"/>
          </a:p>
          <a:p>
            <a:pPr marR="0" lvl="0" algn="just" rtl="0">
              <a:spcBef>
                <a:spcPts val="0"/>
              </a:spcBef>
              <a:spcAft>
                <a:spcPts val="0"/>
              </a:spcAft>
            </a:pPr>
            <a:endParaRPr lang="en-US" sz="1350" dirty="0">
              <a:solidFill>
                <a:schemeClr val="dk1"/>
              </a:solidFill>
              <a:latin typeface="Gill Sans"/>
              <a:ea typeface="Gill Sans"/>
              <a:cs typeface="Gill Sans"/>
              <a:sym typeface="Gill Sans"/>
            </a:endParaRPr>
          </a:p>
          <a:p>
            <a:pPr marR="0" lvl="0" algn="just" rtl="0">
              <a:spcBef>
                <a:spcPts val="0"/>
              </a:spcBef>
              <a:spcAft>
                <a:spcPts val="0"/>
              </a:spcAft>
            </a:pPr>
            <a:r>
              <a:rPr lang="en-US" sz="1350" b="1" dirty="0">
                <a:solidFill>
                  <a:schemeClr val="dk1"/>
                </a:solidFill>
                <a:latin typeface="Gill Sans"/>
                <a:ea typeface="Gill Sans"/>
                <a:cs typeface="Gill Sans"/>
                <a:sym typeface="Gill Sans"/>
              </a:rPr>
              <a:t>Attribute Specialization: </a:t>
            </a:r>
            <a:r>
              <a:rPr lang="en-US" sz="1350" dirty="0">
                <a:solidFill>
                  <a:schemeClr val="dk1"/>
                </a:solidFill>
                <a:latin typeface="Gill Sans"/>
                <a:ea typeface="Gill Sans"/>
                <a:cs typeface="Gill Sans"/>
                <a:sym typeface="Gill Sans"/>
              </a:rPr>
              <a:t>Subclasses introduce additional attributes (</a:t>
            </a:r>
            <a:r>
              <a:rPr lang="en-US" sz="1350" dirty="0" err="1">
                <a:solidFill>
                  <a:schemeClr val="dk1"/>
                </a:solidFill>
                <a:latin typeface="Gill Sans"/>
                <a:ea typeface="Gill Sans"/>
                <a:cs typeface="Gill Sans"/>
                <a:sym typeface="Gill Sans"/>
              </a:rPr>
              <a:t>hourlyRate</a:t>
            </a:r>
            <a:r>
              <a:rPr lang="en-US" sz="1350" dirty="0">
                <a:solidFill>
                  <a:schemeClr val="dk1"/>
                </a:solidFill>
                <a:latin typeface="Gill Sans"/>
                <a:ea typeface="Gill Sans"/>
                <a:cs typeface="Gill Sans"/>
                <a:sym typeface="Gill Sans"/>
              </a:rPr>
              <a:t> and </a:t>
            </a:r>
            <a:r>
              <a:rPr lang="en-US" sz="1350" dirty="0" err="1">
                <a:solidFill>
                  <a:schemeClr val="dk1"/>
                </a:solidFill>
                <a:latin typeface="Gill Sans"/>
                <a:ea typeface="Gill Sans"/>
                <a:cs typeface="Gill Sans"/>
                <a:sym typeface="Gill Sans"/>
              </a:rPr>
              <a:t>hoursWorked</a:t>
            </a:r>
            <a:r>
              <a:rPr lang="en-US" sz="1350" dirty="0">
                <a:solidFill>
                  <a:schemeClr val="dk1"/>
                </a:solidFill>
                <a:latin typeface="Gill Sans"/>
                <a:ea typeface="Gill Sans"/>
                <a:cs typeface="Gill Sans"/>
                <a:sym typeface="Gill Sans"/>
              </a:rPr>
              <a:t> for </a:t>
            </a:r>
            <a:r>
              <a:rPr lang="en-US" sz="1350" dirty="0" err="1">
                <a:solidFill>
                  <a:schemeClr val="dk1"/>
                </a:solidFill>
                <a:latin typeface="Gill Sans"/>
                <a:ea typeface="Gill Sans"/>
                <a:cs typeface="Gill Sans"/>
                <a:sym typeface="Gill Sans"/>
              </a:rPr>
              <a:t>FullTimeEmployee</a:t>
            </a:r>
            <a:r>
              <a:rPr lang="en-US" sz="1350" dirty="0">
                <a:solidFill>
                  <a:schemeClr val="dk1"/>
                </a:solidFill>
                <a:latin typeface="Gill Sans"/>
                <a:ea typeface="Gill Sans"/>
                <a:cs typeface="Gill Sans"/>
                <a:sym typeface="Gill Sans"/>
              </a:rPr>
              <a:t>, salary and department for </a:t>
            </a:r>
            <a:r>
              <a:rPr lang="en-US" sz="1350" dirty="0" err="1">
                <a:solidFill>
                  <a:schemeClr val="dk1"/>
                </a:solidFill>
                <a:latin typeface="Gill Sans"/>
                <a:ea typeface="Gill Sans"/>
                <a:cs typeface="Gill Sans"/>
                <a:sym typeface="Gill Sans"/>
              </a:rPr>
              <a:t>PartTimeEmployee</a:t>
            </a:r>
            <a:r>
              <a:rPr lang="en-US" sz="1350" dirty="0">
                <a:solidFill>
                  <a:schemeClr val="dk1"/>
                </a:solidFill>
                <a:latin typeface="Gill Sans"/>
                <a:ea typeface="Gill Sans"/>
                <a:cs typeface="Gill Sans"/>
                <a:sym typeface="Gill Sans"/>
              </a:rPr>
              <a:t>) tailored to their specific requirements.</a:t>
            </a:r>
          </a:p>
          <a:p>
            <a:pPr algn="just"/>
            <a:endParaRPr lang="en-IN" dirty="0"/>
          </a:p>
        </p:txBody>
      </p:sp>
    </p:spTree>
    <p:extLst>
      <p:ext uri="{BB962C8B-B14F-4D97-AF65-F5344CB8AC3E}">
        <p14:creationId xmlns:p14="http://schemas.microsoft.com/office/powerpoint/2010/main" val="603271384"/>
      </p:ext>
    </p:extLst>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1248</Words>
  <Application>Microsoft Office PowerPoint</Application>
  <PresentationFormat>On-screen Show (16:9)</PresentationFormat>
  <Paragraphs>109</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Noto Sans Symbols</vt:lpstr>
      <vt:lpstr>Wingdings</vt:lpstr>
      <vt:lpstr>Gill Sans</vt:lpstr>
      <vt:lpstr>Times New Roman</vt:lpstr>
      <vt:lpstr>Dividend</vt:lpstr>
      <vt:lpstr>HONQP-GEN AI</vt:lpstr>
      <vt:lpstr>TABLE OF CONTENTS</vt:lpstr>
      <vt:lpstr>INTRODUCTION</vt:lpstr>
      <vt:lpstr>INTRODUCTION TO HONQP-GEN AI</vt:lpstr>
      <vt:lpstr>WORKING OF THE HONQP </vt:lpstr>
      <vt:lpstr>PowerPoint Presentation</vt:lpstr>
      <vt:lpstr>IMPLEMENTATION STEPS</vt:lpstr>
      <vt:lpstr>JAVA CODE GENERATION </vt:lpstr>
      <vt:lpstr>CLASS DIAGRAM OF THE CODE GENERATOR</vt:lpstr>
      <vt:lpstr>DOCUMENT GENERATION</vt:lpstr>
      <vt:lpstr>CHALLENGES AND SOLUTIONS</vt:lpstr>
      <vt:lpstr>RESULTS </vt:lpstr>
      <vt:lpstr>APPLICATIONS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HONQP-GEN AI</dc:title>
  <dc:creator>Sarayu Keshavan</dc:creator>
  <cp:lastModifiedBy>Drishti Sinha</cp:lastModifiedBy>
  <cp:revision>6</cp:revision>
  <dcterms:modified xsi:type="dcterms:W3CDTF">2024-07-12T07:48:12Z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2024-06-20T08:31:19Z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d00dc7b9-aa7c-4d06-9b66-dc1229026d25</vt:lpwstr>
  </property>
  <property fmtid="{D5CDD505-2E9C-101B-9397-08002B2CF9AE}" pid="8" name="MSIP_Label_a0819fa7-4367-4500-ba88-dd630d977609_ContentBits">
    <vt:lpwstr>0</vt:lpwstr>
  </property>
</Properties>
</file>