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5" r:id="rId3"/>
    <p:sldId id="258" r:id="rId4"/>
    <p:sldId id="260" r:id="rId5"/>
    <p:sldId id="261" r:id="rId6"/>
    <p:sldId id="262" r:id="rId7"/>
    <p:sldId id="263"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5" autoAdjust="0"/>
    <p:restoredTop sz="94660"/>
  </p:normalViewPr>
  <p:slideViewPr>
    <p:cSldViewPr snapToGrid="0">
      <p:cViewPr varScale="1">
        <p:scale>
          <a:sx n="82" d="100"/>
          <a:sy n="82" d="100"/>
        </p:scale>
        <p:origin x="715"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rishti Chakarvarty" userId="69aba5ff69943dff" providerId="LiveId" clId="{A93A0A27-A5BA-47D7-8D73-7D9A616A40F5}"/>
    <pc:docChg chg="delSld">
      <pc:chgData name="Drishti Chakarvarty" userId="69aba5ff69943dff" providerId="LiveId" clId="{A93A0A27-A5BA-47D7-8D73-7D9A616A40F5}" dt="2023-04-07T05:19:48.730" v="1" actId="47"/>
      <pc:docMkLst>
        <pc:docMk/>
      </pc:docMkLst>
      <pc:sldChg chg="del">
        <pc:chgData name="Drishti Chakarvarty" userId="69aba5ff69943dff" providerId="LiveId" clId="{A93A0A27-A5BA-47D7-8D73-7D9A616A40F5}" dt="2023-04-07T05:19:41.227" v="0" actId="2696"/>
        <pc:sldMkLst>
          <pc:docMk/>
          <pc:sldMk cId="1725678896" sldId="256"/>
        </pc:sldMkLst>
      </pc:sldChg>
      <pc:sldChg chg="del">
        <pc:chgData name="Drishti Chakarvarty" userId="69aba5ff69943dff" providerId="LiveId" clId="{A93A0A27-A5BA-47D7-8D73-7D9A616A40F5}" dt="2023-04-07T05:19:48.730" v="1" actId="47"/>
        <pc:sldMkLst>
          <pc:docMk/>
          <pc:sldMk cId="1018479702" sldId="259"/>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E2403-193D-38D4-4F24-454396B5EB8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2DD2411-5D9B-6503-534D-2AD65BFC0EB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506FBF5-682F-59B8-111B-A590ADD6B801}"/>
              </a:ext>
            </a:extLst>
          </p:cNvPr>
          <p:cNvSpPr>
            <a:spLocks noGrp="1"/>
          </p:cNvSpPr>
          <p:nvPr>
            <p:ph type="dt" sz="half" idx="10"/>
          </p:nvPr>
        </p:nvSpPr>
        <p:spPr/>
        <p:txBody>
          <a:bodyPr/>
          <a:lstStyle/>
          <a:p>
            <a:fld id="{73E93E86-94C5-40C7-9E1C-3F30E01EE6CF}" type="datetimeFigureOut">
              <a:rPr lang="en-IN" smtClean="0"/>
              <a:t>07-04-2023</a:t>
            </a:fld>
            <a:endParaRPr lang="en-IN"/>
          </a:p>
        </p:txBody>
      </p:sp>
      <p:sp>
        <p:nvSpPr>
          <p:cNvPr id="5" name="Footer Placeholder 4">
            <a:extLst>
              <a:ext uri="{FF2B5EF4-FFF2-40B4-BE49-F238E27FC236}">
                <a16:creationId xmlns:a16="http://schemas.microsoft.com/office/drawing/2014/main" id="{B6E4B923-49C5-E380-02D3-D94CB2697BB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97F5600-EC1D-062A-010E-3C29ADEBEC69}"/>
              </a:ext>
            </a:extLst>
          </p:cNvPr>
          <p:cNvSpPr>
            <a:spLocks noGrp="1"/>
          </p:cNvSpPr>
          <p:nvPr>
            <p:ph type="sldNum" sz="quarter" idx="12"/>
          </p:nvPr>
        </p:nvSpPr>
        <p:spPr/>
        <p:txBody>
          <a:bodyPr/>
          <a:lstStyle/>
          <a:p>
            <a:fld id="{E5F70AD4-35FA-47FF-B1B6-69471B59645D}" type="slidenum">
              <a:rPr lang="en-IN" smtClean="0"/>
              <a:t>‹#›</a:t>
            </a:fld>
            <a:endParaRPr lang="en-IN"/>
          </a:p>
        </p:txBody>
      </p:sp>
    </p:spTree>
    <p:extLst>
      <p:ext uri="{BB962C8B-B14F-4D97-AF65-F5344CB8AC3E}">
        <p14:creationId xmlns:p14="http://schemas.microsoft.com/office/powerpoint/2010/main" val="6665132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D7B53-C55D-FEE2-452B-3DF1F597274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582BE54-874F-664A-0E53-F0D2C093683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726F144-EF80-3C9B-B88A-8AB63EFE969C}"/>
              </a:ext>
            </a:extLst>
          </p:cNvPr>
          <p:cNvSpPr>
            <a:spLocks noGrp="1"/>
          </p:cNvSpPr>
          <p:nvPr>
            <p:ph type="dt" sz="half" idx="10"/>
          </p:nvPr>
        </p:nvSpPr>
        <p:spPr/>
        <p:txBody>
          <a:bodyPr/>
          <a:lstStyle/>
          <a:p>
            <a:fld id="{73E93E86-94C5-40C7-9E1C-3F30E01EE6CF}" type="datetimeFigureOut">
              <a:rPr lang="en-IN" smtClean="0"/>
              <a:t>07-04-2023</a:t>
            </a:fld>
            <a:endParaRPr lang="en-IN"/>
          </a:p>
        </p:txBody>
      </p:sp>
      <p:sp>
        <p:nvSpPr>
          <p:cNvPr id="5" name="Footer Placeholder 4">
            <a:extLst>
              <a:ext uri="{FF2B5EF4-FFF2-40B4-BE49-F238E27FC236}">
                <a16:creationId xmlns:a16="http://schemas.microsoft.com/office/drawing/2014/main" id="{D60561E6-9293-8A3A-3E39-E8D93B79317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35FD0E8-4125-F362-C569-27F6AC2A1132}"/>
              </a:ext>
            </a:extLst>
          </p:cNvPr>
          <p:cNvSpPr>
            <a:spLocks noGrp="1"/>
          </p:cNvSpPr>
          <p:nvPr>
            <p:ph type="sldNum" sz="quarter" idx="12"/>
          </p:nvPr>
        </p:nvSpPr>
        <p:spPr/>
        <p:txBody>
          <a:bodyPr/>
          <a:lstStyle/>
          <a:p>
            <a:fld id="{E5F70AD4-35FA-47FF-B1B6-69471B59645D}" type="slidenum">
              <a:rPr lang="en-IN" smtClean="0"/>
              <a:t>‹#›</a:t>
            </a:fld>
            <a:endParaRPr lang="en-IN"/>
          </a:p>
        </p:txBody>
      </p:sp>
    </p:spTree>
    <p:extLst>
      <p:ext uri="{BB962C8B-B14F-4D97-AF65-F5344CB8AC3E}">
        <p14:creationId xmlns:p14="http://schemas.microsoft.com/office/powerpoint/2010/main" val="19194043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12D07A7-49F3-78DF-5064-F402AD38CAF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0FA3C77-F463-1062-A771-FC74A126C36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37F033D-25C5-A495-DDBB-4E7EDCB69BCE}"/>
              </a:ext>
            </a:extLst>
          </p:cNvPr>
          <p:cNvSpPr>
            <a:spLocks noGrp="1"/>
          </p:cNvSpPr>
          <p:nvPr>
            <p:ph type="dt" sz="half" idx="10"/>
          </p:nvPr>
        </p:nvSpPr>
        <p:spPr/>
        <p:txBody>
          <a:bodyPr/>
          <a:lstStyle/>
          <a:p>
            <a:fld id="{73E93E86-94C5-40C7-9E1C-3F30E01EE6CF}" type="datetimeFigureOut">
              <a:rPr lang="en-IN" smtClean="0"/>
              <a:t>07-04-2023</a:t>
            </a:fld>
            <a:endParaRPr lang="en-IN"/>
          </a:p>
        </p:txBody>
      </p:sp>
      <p:sp>
        <p:nvSpPr>
          <p:cNvPr id="5" name="Footer Placeholder 4">
            <a:extLst>
              <a:ext uri="{FF2B5EF4-FFF2-40B4-BE49-F238E27FC236}">
                <a16:creationId xmlns:a16="http://schemas.microsoft.com/office/drawing/2014/main" id="{7B3FEAE1-1221-73FC-8670-B2F463748CC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DAC8209-3098-2C57-B802-17895CD1F6AE}"/>
              </a:ext>
            </a:extLst>
          </p:cNvPr>
          <p:cNvSpPr>
            <a:spLocks noGrp="1"/>
          </p:cNvSpPr>
          <p:nvPr>
            <p:ph type="sldNum" sz="quarter" idx="12"/>
          </p:nvPr>
        </p:nvSpPr>
        <p:spPr/>
        <p:txBody>
          <a:bodyPr/>
          <a:lstStyle/>
          <a:p>
            <a:fld id="{E5F70AD4-35FA-47FF-B1B6-69471B59645D}" type="slidenum">
              <a:rPr lang="en-IN" smtClean="0"/>
              <a:t>‹#›</a:t>
            </a:fld>
            <a:endParaRPr lang="en-IN"/>
          </a:p>
        </p:txBody>
      </p:sp>
    </p:spTree>
    <p:extLst>
      <p:ext uri="{BB962C8B-B14F-4D97-AF65-F5344CB8AC3E}">
        <p14:creationId xmlns:p14="http://schemas.microsoft.com/office/powerpoint/2010/main" val="35400964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42AA4-CA40-93D3-3405-7A8C0B2FCAF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7E62ADF-E562-FE56-7211-31B02D51563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F6718F8-ADF4-0677-503E-7FF5A507B796}"/>
              </a:ext>
            </a:extLst>
          </p:cNvPr>
          <p:cNvSpPr>
            <a:spLocks noGrp="1"/>
          </p:cNvSpPr>
          <p:nvPr>
            <p:ph type="dt" sz="half" idx="10"/>
          </p:nvPr>
        </p:nvSpPr>
        <p:spPr/>
        <p:txBody>
          <a:bodyPr/>
          <a:lstStyle/>
          <a:p>
            <a:fld id="{73E93E86-94C5-40C7-9E1C-3F30E01EE6CF}" type="datetimeFigureOut">
              <a:rPr lang="en-IN" smtClean="0"/>
              <a:t>07-04-2023</a:t>
            </a:fld>
            <a:endParaRPr lang="en-IN"/>
          </a:p>
        </p:txBody>
      </p:sp>
      <p:sp>
        <p:nvSpPr>
          <p:cNvPr id="5" name="Footer Placeholder 4">
            <a:extLst>
              <a:ext uri="{FF2B5EF4-FFF2-40B4-BE49-F238E27FC236}">
                <a16:creationId xmlns:a16="http://schemas.microsoft.com/office/drawing/2014/main" id="{555AB8E9-2AC7-9019-4099-D6AA6064083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F56226C-4815-0527-E432-F9B99EAD2831}"/>
              </a:ext>
            </a:extLst>
          </p:cNvPr>
          <p:cNvSpPr>
            <a:spLocks noGrp="1"/>
          </p:cNvSpPr>
          <p:nvPr>
            <p:ph type="sldNum" sz="quarter" idx="12"/>
          </p:nvPr>
        </p:nvSpPr>
        <p:spPr/>
        <p:txBody>
          <a:bodyPr/>
          <a:lstStyle/>
          <a:p>
            <a:fld id="{E5F70AD4-35FA-47FF-B1B6-69471B59645D}" type="slidenum">
              <a:rPr lang="en-IN" smtClean="0"/>
              <a:t>‹#›</a:t>
            </a:fld>
            <a:endParaRPr lang="en-IN"/>
          </a:p>
        </p:txBody>
      </p:sp>
    </p:spTree>
    <p:extLst>
      <p:ext uri="{BB962C8B-B14F-4D97-AF65-F5344CB8AC3E}">
        <p14:creationId xmlns:p14="http://schemas.microsoft.com/office/powerpoint/2010/main" val="38923085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82E9F-427C-D536-3639-B717A52ACEC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016AF86-2714-1762-A200-26C61BC1A7E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14A07FE-4E65-3B34-0993-11A7EFE45CC3}"/>
              </a:ext>
            </a:extLst>
          </p:cNvPr>
          <p:cNvSpPr>
            <a:spLocks noGrp="1"/>
          </p:cNvSpPr>
          <p:nvPr>
            <p:ph type="dt" sz="half" idx="10"/>
          </p:nvPr>
        </p:nvSpPr>
        <p:spPr/>
        <p:txBody>
          <a:bodyPr/>
          <a:lstStyle/>
          <a:p>
            <a:fld id="{73E93E86-94C5-40C7-9E1C-3F30E01EE6CF}" type="datetimeFigureOut">
              <a:rPr lang="en-IN" smtClean="0"/>
              <a:t>07-04-2023</a:t>
            </a:fld>
            <a:endParaRPr lang="en-IN"/>
          </a:p>
        </p:txBody>
      </p:sp>
      <p:sp>
        <p:nvSpPr>
          <p:cNvPr id="5" name="Footer Placeholder 4">
            <a:extLst>
              <a:ext uri="{FF2B5EF4-FFF2-40B4-BE49-F238E27FC236}">
                <a16:creationId xmlns:a16="http://schemas.microsoft.com/office/drawing/2014/main" id="{2866100B-3CCF-D42D-48EF-02B6FD48F79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B3917ED-91CB-34BF-5D27-4B9D06A2BB2C}"/>
              </a:ext>
            </a:extLst>
          </p:cNvPr>
          <p:cNvSpPr>
            <a:spLocks noGrp="1"/>
          </p:cNvSpPr>
          <p:nvPr>
            <p:ph type="sldNum" sz="quarter" idx="12"/>
          </p:nvPr>
        </p:nvSpPr>
        <p:spPr/>
        <p:txBody>
          <a:bodyPr/>
          <a:lstStyle/>
          <a:p>
            <a:fld id="{E5F70AD4-35FA-47FF-B1B6-69471B59645D}" type="slidenum">
              <a:rPr lang="en-IN" smtClean="0"/>
              <a:t>‹#›</a:t>
            </a:fld>
            <a:endParaRPr lang="en-IN"/>
          </a:p>
        </p:txBody>
      </p:sp>
    </p:spTree>
    <p:extLst>
      <p:ext uri="{BB962C8B-B14F-4D97-AF65-F5344CB8AC3E}">
        <p14:creationId xmlns:p14="http://schemas.microsoft.com/office/powerpoint/2010/main" val="33915571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B176-85B4-3C76-6FA2-D68A669043D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CD4523E-F8F1-8923-1092-B70AC19B7CE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0CE6A59-4F71-4CEC-225F-B2602745F83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8DF3620-A015-B63B-E047-2A78DB7246B7}"/>
              </a:ext>
            </a:extLst>
          </p:cNvPr>
          <p:cNvSpPr>
            <a:spLocks noGrp="1"/>
          </p:cNvSpPr>
          <p:nvPr>
            <p:ph type="dt" sz="half" idx="10"/>
          </p:nvPr>
        </p:nvSpPr>
        <p:spPr/>
        <p:txBody>
          <a:bodyPr/>
          <a:lstStyle/>
          <a:p>
            <a:fld id="{73E93E86-94C5-40C7-9E1C-3F30E01EE6CF}" type="datetimeFigureOut">
              <a:rPr lang="en-IN" smtClean="0"/>
              <a:t>07-04-2023</a:t>
            </a:fld>
            <a:endParaRPr lang="en-IN"/>
          </a:p>
        </p:txBody>
      </p:sp>
      <p:sp>
        <p:nvSpPr>
          <p:cNvPr id="6" name="Footer Placeholder 5">
            <a:extLst>
              <a:ext uri="{FF2B5EF4-FFF2-40B4-BE49-F238E27FC236}">
                <a16:creationId xmlns:a16="http://schemas.microsoft.com/office/drawing/2014/main" id="{3D679E09-538E-E905-2DCF-D3343793B8F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E7B623C-2338-DA48-2AC2-E5F852DCF9C9}"/>
              </a:ext>
            </a:extLst>
          </p:cNvPr>
          <p:cNvSpPr>
            <a:spLocks noGrp="1"/>
          </p:cNvSpPr>
          <p:nvPr>
            <p:ph type="sldNum" sz="quarter" idx="12"/>
          </p:nvPr>
        </p:nvSpPr>
        <p:spPr/>
        <p:txBody>
          <a:bodyPr/>
          <a:lstStyle/>
          <a:p>
            <a:fld id="{E5F70AD4-35FA-47FF-B1B6-69471B59645D}" type="slidenum">
              <a:rPr lang="en-IN" smtClean="0"/>
              <a:t>‹#›</a:t>
            </a:fld>
            <a:endParaRPr lang="en-IN"/>
          </a:p>
        </p:txBody>
      </p:sp>
    </p:spTree>
    <p:extLst>
      <p:ext uri="{BB962C8B-B14F-4D97-AF65-F5344CB8AC3E}">
        <p14:creationId xmlns:p14="http://schemas.microsoft.com/office/powerpoint/2010/main" val="21620984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A91C2-F3F1-A7F5-A7A6-60E69249995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F91C04A-C255-9F45-2F1B-1A2C31532C3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89D9957-99EC-8DA3-A5BF-6B01F656401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D8AB62D-0739-89ED-F852-2098F8DEE38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7C59B22-7F06-AC80-0351-60C906F09E5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56B34F0-B02B-2A45-1826-E913B71A9FD7}"/>
              </a:ext>
            </a:extLst>
          </p:cNvPr>
          <p:cNvSpPr>
            <a:spLocks noGrp="1"/>
          </p:cNvSpPr>
          <p:nvPr>
            <p:ph type="dt" sz="half" idx="10"/>
          </p:nvPr>
        </p:nvSpPr>
        <p:spPr/>
        <p:txBody>
          <a:bodyPr/>
          <a:lstStyle/>
          <a:p>
            <a:fld id="{73E93E86-94C5-40C7-9E1C-3F30E01EE6CF}" type="datetimeFigureOut">
              <a:rPr lang="en-IN" smtClean="0"/>
              <a:t>07-04-2023</a:t>
            </a:fld>
            <a:endParaRPr lang="en-IN"/>
          </a:p>
        </p:txBody>
      </p:sp>
      <p:sp>
        <p:nvSpPr>
          <p:cNvPr id="8" name="Footer Placeholder 7">
            <a:extLst>
              <a:ext uri="{FF2B5EF4-FFF2-40B4-BE49-F238E27FC236}">
                <a16:creationId xmlns:a16="http://schemas.microsoft.com/office/drawing/2014/main" id="{0EFCFC34-7B1B-5E49-D104-14BD4694F78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F53112C-3BC7-427A-2A85-4F55558FD1C2}"/>
              </a:ext>
            </a:extLst>
          </p:cNvPr>
          <p:cNvSpPr>
            <a:spLocks noGrp="1"/>
          </p:cNvSpPr>
          <p:nvPr>
            <p:ph type="sldNum" sz="quarter" idx="12"/>
          </p:nvPr>
        </p:nvSpPr>
        <p:spPr/>
        <p:txBody>
          <a:bodyPr/>
          <a:lstStyle/>
          <a:p>
            <a:fld id="{E5F70AD4-35FA-47FF-B1B6-69471B59645D}" type="slidenum">
              <a:rPr lang="en-IN" smtClean="0"/>
              <a:t>‹#›</a:t>
            </a:fld>
            <a:endParaRPr lang="en-IN"/>
          </a:p>
        </p:txBody>
      </p:sp>
    </p:spTree>
    <p:extLst>
      <p:ext uri="{BB962C8B-B14F-4D97-AF65-F5344CB8AC3E}">
        <p14:creationId xmlns:p14="http://schemas.microsoft.com/office/powerpoint/2010/main" val="589979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B8D8E-C151-8C2A-F1B4-4F5A72CF28F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8ADCAEA-B1B7-0444-377D-A38DE65AB29B}"/>
              </a:ext>
            </a:extLst>
          </p:cNvPr>
          <p:cNvSpPr>
            <a:spLocks noGrp="1"/>
          </p:cNvSpPr>
          <p:nvPr>
            <p:ph type="dt" sz="half" idx="10"/>
          </p:nvPr>
        </p:nvSpPr>
        <p:spPr/>
        <p:txBody>
          <a:bodyPr/>
          <a:lstStyle/>
          <a:p>
            <a:fld id="{73E93E86-94C5-40C7-9E1C-3F30E01EE6CF}" type="datetimeFigureOut">
              <a:rPr lang="en-IN" smtClean="0"/>
              <a:t>07-04-2023</a:t>
            </a:fld>
            <a:endParaRPr lang="en-IN"/>
          </a:p>
        </p:txBody>
      </p:sp>
      <p:sp>
        <p:nvSpPr>
          <p:cNvPr id="4" name="Footer Placeholder 3">
            <a:extLst>
              <a:ext uri="{FF2B5EF4-FFF2-40B4-BE49-F238E27FC236}">
                <a16:creationId xmlns:a16="http://schemas.microsoft.com/office/drawing/2014/main" id="{7DBEABD1-1C47-04D1-D84A-3F5D3093957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1CCF8FA-5CCA-71AD-0DC1-716954F88032}"/>
              </a:ext>
            </a:extLst>
          </p:cNvPr>
          <p:cNvSpPr>
            <a:spLocks noGrp="1"/>
          </p:cNvSpPr>
          <p:nvPr>
            <p:ph type="sldNum" sz="quarter" idx="12"/>
          </p:nvPr>
        </p:nvSpPr>
        <p:spPr/>
        <p:txBody>
          <a:bodyPr/>
          <a:lstStyle/>
          <a:p>
            <a:fld id="{E5F70AD4-35FA-47FF-B1B6-69471B59645D}" type="slidenum">
              <a:rPr lang="en-IN" smtClean="0"/>
              <a:t>‹#›</a:t>
            </a:fld>
            <a:endParaRPr lang="en-IN"/>
          </a:p>
        </p:txBody>
      </p:sp>
    </p:spTree>
    <p:extLst>
      <p:ext uri="{BB962C8B-B14F-4D97-AF65-F5344CB8AC3E}">
        <p14:creationId xmlns:p14="http://schemas.microsoft.com/office/powerpoint/2010/main" val="12986063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93DF7F-607E-A36A-4C0A-A371CD96777A}"/>
              </a:ext>
            </a:extLst>
          </p:cNvPr>
          <p:cNvSpPr>
            <a:spLocks noGrp="1"/>
          </p:cNvSpPr>
          <p:nvPr>
            <p:ph type="dt" sz="half" idx="10"/>
          </p:nvPr>
        </p:nvSpPr>
        <p:spPr/>
        <p:txBody>
          <a:bodyPr/>
          <a:lstStyle/>
          <a:p>
            <a:fld id="{73E93E86-94C5-40C7-9E1C-3F30E01EE6CF}" type="datetimeFigureOut">
              <a:rPr lang="en-IN" smtClean="0"/>
              <a:t>07-04-2023</a:t>
            </a:fld>
            <a:endParaRPr lang="en-IN"/>
          </a:p>
        </p:txBody>
      </p:sp>
      <p:sp>
        <p:nvSpPr>
          <p:cNvPr id="3" name="Footer Placeholder 2">
            <a:extLst>
              <a:ext uri="{FF2B5EF4-FFF2-40B4-BE49-F238E27FC236}">
                <a16:creationId xmlns:a16="http://schemas.microsoft.com/office/drawing/2014/main" id="{A5581A5E-DA87-0EEE-6E65-F4BB80973EB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263A119-7D8F-6EBC-45CE-D0EF983B1746}"/>
              </a:ext>
            </a:extLst>
          </p:cNvPr>
          <p:cNvSpPr>
            <a:spLocks noGrp="1"/>
          </p:cNvSpPr>
          <p:nvPr>
            <p:ph type="sldNum" sz="quarter" idx="12"/>
          </p:nvPr>
        </p:nvSpPr>
        <p:spPr/>
        <p:txBody>
          <a:bodyPr/>
          <a:lstStyle/>
          <a:p>
            <a:fld id="{E5F70AD4-35FA-47FF-B1B6-69471B59645D}" type="slidenum">
              <a:rPr lang="en-IN" smtClean="0"/>
              <a:t>‹#›</a:t>
            </a:fld>
            <a:endParaRPr lang="en-IN"/>
          </a:p>
        </p:txBody>
      </p:sp>
    </p:spTree>
    <p:extLst>
      <p:ext uri="{BB962C8B-B14F-4D97-AF65-F5344CB8AC3E}">
        <p14:creationId xmlns:p14="http://schemas.microsoft.com/office/powerpoint/2010/main" val="14610571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C83CA-0A07-E731-9907-0A6F06D8BD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4C32020-B80D-E7E0-50A7-5445524546A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248BC11-895B-9D7D-6851-AB6BE0B1CD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8B13F90-737B-E115-C399-6E2C54B58ED2}"/>
              </a:ext>
            </a:extLst>
          </p:cNvPr>
          <p:cNvSpPr>
            <a:spLocks noGrp="1"/>
          </p:cNvSpPr>
          <p:nvPr>
            <p:ph type="dt" sz="half" idx="10"/>
          </p:nvPr>
        </p:nvSpPr>
        <p:spPr/>
        <p:txBody>
          <a:bodyPr/>
          <a:lstStyle/>
          <a:p>
            <a:fld id="{73E93E86-94C5-40C7-9E1C-3F30E01EE6CF}" type="datetimeFigureOut">
              <a:rPr lang="en-IN" smtClean="0"/>
              <a:t>07-04-2023</a:t>
            </a:fld>
            <a:endParaRPr lang="en-IN"/>
          </a:p>
        </p:txBody>
      </p:sp>
      <p:sp>
        <p:nvSpPr>
          <p:cNvPr id="6" name="Footer Placeholder 5">
            <a:extLst>
              <a:ext uri="{FF2B5EF4-FFF2-40B4-BE49-F238E27FC236}">
                <a16:creationId xmlns:a16="http://schemas.microsoft.com/office/drawing/2014/main" id="{32FCCA0A-13FD-D449-C557-D7C8E36B293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146AD77-6CE9-2300-D22F-62F0C3C4BD39}"/>
              </a:ext>
            </a:extLst>
          </p:cNvPr>
          <p:cNvSpPr>
            <a:spLocks noGrp="1"/>
          </p:cNvSpPr>
          <p:nvPr>
            <p:ph type="sldNum" sz="quarter" idx="12"/>
          </p:nvPr>
        </p:nvSpPr>
        <p:spPr/>
        <p:txBody>
          <a:bodyPr/>
          <a:lstStyle/>
          <a:p>
            <a:fld id="{E5F70AD4-35FA-47FF-B1B6-69471B59645D}" type="slidenum">
              <a:rPr lang="en-IN" smtClean="0"/>
              <a:t>‹#›</a:t>
            </a:fld>
            <a:endParaRPr lang="en-IN"/>
          </a:p>
        </p:txBody>
      </p:sp>
    </p:spTree>
    <p:extLst>
      <p:ext uri="{BB962C8B-B14F-4D97-AF65-F5344CB8AC3E}">
        <p14:creationId xmlns:p14="http://schemas.microsoft.com/office/powerpoint/2010/main" val="24626812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6E371-7DA1-64C9-442B-34BCC0B5AE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E5600F8-1358-F180-D50A-C1F97CC3B41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D5EEF60-C192-C360-B1A3-645017308B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450B659-4800-79BD-E218-F2F5B5FBE694}"/>
              </a:ext>
            </a:extLst>
          </p:cNvPr>
          <p:cNvSpPr>
            <a:spLocks noGrp="1"/>
          </p:cNvSpPr>
          <p:nvPr>
            <p:ph type="dt" sz="half" idx="10"/>
          </p:nvPr>
        </p:nvSpPr>
        <p:spPr/>
        <p:txBody>
          <a:bodyPr/>
          <a:lstStyle/>
          <a:p>
            <a:fld id="{73E93E86-94C5-40C7-9E1C-3F30E01EE6CF}" type="datetimeFigureOut">
              <a:rPr lang="en-IN" smtClean="0"/>
              <a:t>07-04-2023</a:t>
            </a:fld>
            <a:endParaRPr lang="en-IN"/>
          </a:p>
        </p:txBody>
      </p:sp>
      <p:sp>
        <p:nvSpPr>
          <p:cNvPr id="6" name="Footer Placeholder 5">
            <a:extLst>
              <a:ext uri="{FF2B5EF4-FFF2-40B4-BE49-F238E27FC236}">
                <a16:creationId xmlns:a16="http://schemas.microsoft.com/office/drawing/2014/main" id="{3D3E2683-1169-A599-0D28-25F961F41A8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861F26B-F432-F36E-5256-D4CB7C020938}"/>
              </a:ext>
            </a:extLst>
          </p:cNvPr>
          <p:cNvSpPr>
            <a:spLocks noGrp="1"/>
          </p:cNvSpPr>
          <p:nvPr>
            <p:ph type="sldNum" sz="quarter" idx="12"/>
          </p:nvPr>
        </p:nvSpPr>
        <p:spPr/>
        <p:txBody>
          <a:bodyPr/>
          <a:lstStyle/>
          <a:p>
            <a:fld id="{E5F70AD4-35FA-47FF-B1B6-69471B59645D}" type="slidenum">
              <a:rPr lang="en-IN" smtClean="0"/>
              <a:t>‹#›</a:t>
            </a:fld>
            <a:endParaRPr lang="en-IN"/>
          </a:p>
        </p:txBody>
      </p:sp>
    </p:spTree>
    <p:extLst>
      <p:ext uri="{BB962C8B-B14F-4D97-AF65-F5344CB8AC3E}">
        <p14:creationId xmlns:p14="http://schemas.microsoft.com/office/powerpoint/2010/main" val="7298203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A274A53-0AB1-3FCD-CC32-9BF2AB10377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5FF61E3-1D0A-2C0C-762E-C450861B958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E062088-BDFE-6F9A-BE22-7BA87D41AE6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E93E86-94C5-40C7-9E1C-3F30E01EE6CF}" type="datetimeFigureOut">
              <a:rPr lang="en-IN" smtClean="0"/>
              <a:t>07-04-2023</a:t>
            </a:fld>
            <a:endParaRPr lang="en-IN"/>
          </a:p>
        </p:txBody>
      </p:sp>
      <p:sp>
        <p:nvSpPr>
          <p:cNvPr id="5" name="Footer Placeholder 4">
            <a:extLst>
              <a:ext uri="{FF2B5EF4-FFF2-40B4-BE49-F238E27FC236}">
                <a16:creationId xmlns:a16="http://schemas.microsoft.com/office/drawing/2014/main" id="{B5127765-6C18-67ED-BD4B-26C8A2AF34E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A1BA622-835D-5CF2-7474-02E71096468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F70AD4-35FA-47FF-B1B6-69471B59645D}" type="slidenum">
              <a:rPr lang="en-IN" smtClean="0"/>
              <a:t>‹#›</a:t>
            </a:fld>
            <a:endParaRPr lang="en-IN"/>
          </a:p>
        </p:txBody>
      </p:sp>
    </p:spTree>
    <p:extLst>
      <p:ext uri="{BB962C8B-B14F-4D97-AF65-F5344CB8AC3E}">
        <p14:creationId xmlns:p14="http://schemas.microsoft.com/office/powerpoint/2010/main" val="28035795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B9F22-0F49-08E5-2E84-D688C0969F06}"/>
              </a:ext>
            </a:extLst>
          </p:cNvPr>
          <p:cNvSpPr>
            <a:spLocks noGrp="1"/>
          </p:cNvSpPr>
          <p:nvPr>
            <p:ph type="title"/>
          </p:nvPr>
        </p:nvSpPr>
        <p:spPr/>
        <p:txBody>
          <a:bodyPr>
            <a:normAutofit/>
          </a:bodyPr>
          <a:lstStyle/>
          <a:p>
            <a:pPr algn="ctr"/>
            <a:r>
              <a:rPr lang="en-US" sz="4800" b="1" dirty="0"/>
              <a:t>Introduction to Analog Transmission</a:t>
            </a:r>
            <a:endParaRPr lang="en-IN" sz="4800" b="1" dirty="0"/>
          </a:p>
        </p:txBody>
      </p:sp>
      <p:sp>
        <p:nvSpPr>
          <p:cNvPr id="3" name="Content Placeholder 2">
            <a:extLst>
              <a:ext uri="{FF2B5EF4-FFF2-40B4-BE49-F238E27FC236}">
                <a16:creationId xmlns:a16="http://schemas.microsoft.com/office/drawing/2014/main" id="{03037446-1A77-F984-C626-341AE9DD6A38}"/>
              </a:ext>
            </a:extLst>
          </p:cNvPr>
          <p:cNvSpPr>
            <a:spLocks noGrp="1"/>
          </p:cNvSpPr>
          <p:nvPr>
            <p:ph idx="1"/>
          </p:nvPr>
        </p:nvSpPr>
        <p:spPr>
          <a:xfrm>
            <a:off x="838200" y="1825625"/>
            <a:ext cx="10515600" cy="1053762"/>
          </a:xfrm>
        </p:spPr>
        <p:txBody>
          <a:bodyPr>
            <a:normAutofit fontScale="92500"/>
          </a:bodyPr>
          <a:lstStyle/>
          <a:p>
            <a:pPr algn="ctr"/>
            <a:r>
              <a:rPr lang="en-US" sz="3600" dirty="0"/>
              <a:t>An analog wave form (or signal) is characterized by being continuously variable along amplitude and frequency.</a:t>
            </a:r>
            <a:endParaRPr lang="en-IN" sz="3600" dirty="0"/>
          </a:p>
        </p:txBody>
      </p:sp>
      <p:pic>
        <p:nvPicPr>
          <p:cNvPr id="5" name="Picture 4">
            <a:extLst>
              <a:ext uri="{FF2B5EF4-FFF2-40B4-BE49-F238E27FC236}">
                <a16:creationId xmlns:a16="http://schemas.microsoft.com/office/drawing/2014/main" id="{D724E93E-19E4-6FF2-009E-DA24868C80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0" y="3277714"/>
            <a:ext cx="6096000" cy="3175000"/>
          </a:xfrm>
          <a:prstGeom prst="rect">
            <a:avLst/>
          </a:prstGeom>
        </p:spPr>
      </p:pic>
    </p:spTree>
    <p:extLst>
      <p:ext uri="{BB962C8B-B14F-4D97-AF65-F5344CB8AC3E}">
        <p14:creationId xmlns:p14="http://schemas.microsoft.com/office/powerpoint/2010/main" val="37271150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90C700F-E2E2-E9E6-9A92-5E8472DCD643}"/>
              </a:ext>
            </a:extLst>
          </p:cNvPr>
          <p:cNvSpPr>
            <a:spLocks noGrp="1"/>
          </p:cNvSpPr>
          <p:nvPr>
            <p:ph type="title"/>
          </p:nvPr>
        </p:nvSpPr>
        <p:spPr>
          <a:xfrm>
            <a:off x="839788" y="365126"/>
            <a:ext cx="10515600" cy="627096"/>
          </a:xfrm>
        </p:spPr>
        <p:txBody>
          <a:bodyPr>
            <a:normAutofit fontScale="90000"/>
          </a:bodyPr>
          <a:lstStyle/>
          <a:p>
            <a:r>
              <a:rPr lang="en-US" dirty="0"/>
              <a:t>ANALOG TRANSMISSION</a:t>
            </a:r>
            <a:endParaRPr lang="en-IN" dirty="0"/>
          </a:p>
        </p:txBody>
      </p:sp>
      <p:sp>
        <p:nvSpPr>
          <p:cNvPr id="5" name="Text Placeholder 4">
            <a:extLst>
              <a:ext uri="{FF2B5EF4-FFF2-40B4-BE49-F238E27FC236}">
                <a16:creationId xmlns:a16="http://schemas.microsoft.com/office/drawing/2014/main" id="{7BE5EAC3-71F3-C2EC-FE03-3F34C4386F80}"/>
              </a:ext>
            </a:extLst>
          </p:cNvPr>
          <p:cNvSpPr>
            <a:spLocks noGrp="1"/>
          </p:cNvSpPr>
          <p:nvPr>
            <p:ph type="body" idx="1"/>
          </p:nvPr>
        </p:nvSpPr>
        <p:spPr>
          <a:xfrm rot="10800000" flipV="1">
            <a:off x="839788" y="851506"/>
            <a:ext cx="5157787" cy="627097"/>
          </a:xfrm>
        </p:spPr>
        <p:txBody>
          <a:bodyPr/>
          <a:lstStyle/>
          <a:p>
            <a:r>
              <a:rPr lang="en-US" dirty="0"/>
              <a:t>Advantages</a:t>
            </a:r>
            <a:endParaRPr lang="en-IN" dirty="0"/>
          </a:p>
        </p:txBody>
      </p:sp>
      <p:sp>
        <p:nvSpPr>
          <p:cNvPr id="6" name="Content Placeholder 5">
            <a:extLst>
              <a:ext uri="{FF2B5EF4-FFF2-40B4-BE49-F238E27FC236}">
                <a16:creationId xmlns:a16="http://schemas.microsoft.com/office/drawing/2014/main" id="{35560C4D-2B53-B826-34F6-CCE9C3616E8A}"/>
              </a:ext>
            </a:extLst>
          </p:cNvPr>
          <p:cNvSpPr>
            <a:spLocks noGrp="1"/>
          </p:cNvSpPr>
          <p:nvPr>
            <p:ph sz="half" idx="2"/>
          </p:nvPr>
        </p:nvSpPr>
        <p:spPr>
          <a:xfrm>
            <a:off x="839788" y="1478601"/>
            <a:ext cx="5157787" cy="4711062"/>
          </a:xfrm>
        </p:spPr>
        <p:txBody>
          <a:bodyPr>
            <a:normAutofit/>
          </a:bodyPr>
          <a:lstStyle/>
          <a:p>
            <a:r>
              <a:rPr lang="en-US" dirty="0"/>
              <a:t>Easier in processing</a:t>
            </a:r>
          </a:p>
          <a:p>
            <a:r>
              <a:rPr lang="en-US" dirty="0"/>
              <a:t>Best suited for audio and video transmission.</a:t>
            </a:r>
          </a:p>
          <a:p>
            <a:r>
              <a:rPr lang="en-US" dirty="0"/>
              <a:t>Not necessary to buy a new graphics board.</a:t>
            </a:r>
          </a:p>
          <a:p>
            <a:r>
              <a:rPr lang="en-US" dirty="0"/>
              <a:t>Uses less bandwidth than digital sounds</a:t>
            </a:r>
          </a:p>
          <a:p>
            <a:r>
              <a:rPr lang="en-US" dirty="0"/>
              <a:t>Provide more accurate representation of a sound</a:t>
            </a:r>
          </a:p>
          <a:p>
            <a:r>
              <a:rPr lang="en-US" dirty="0"/>
              <a:t>It is the natural form of a sound</a:t>
            </a:r>
            <a:endParaRPr lang="en-IN" dirty="0"/>
          </a:p>
        </p:txBody>
      </p:sp>
      <p:sp>
        <p:nvSpPr>
          <p:cNvPr id="7" name="Text Placeholder 6">
            <a:extLst>
              <a:ext uri="{FF2B5EF4-FFF2-40B4-BE49-F238E27FC236}">
                <a16:creationId xmlns:a16="http://schemas.microsoft.com/office/drawing/2014/main" id="{6ECDD549-99CA-00DF-C1D8-53AB4BAC4ECD}"/>
              </a:ext>
            </a:extLst>
          </p:cNvPr>
          <p:cNvSpPr>
            <a:spLocks noGrp="1"/>
          </p:cNvSpPr>
          <p:nvPr>
            <p:ph type="body" sz="quarter" idx="3"/>
          </p:nvPr>
        </p:nvSpPr>
        <p:spPr>
          <a:xfrm>
            <a:off x="6169024" y="851505"/>
            <a:ext cx="5183188" cy="627096"/>
          </a:xfrm>
        </p:spPr>
        <p:txBody>
          <a:bodyPr/>
          <a:lstStyle/>
          <a:p>
            <a:pPr algn="r"/>
            <a:r>
              <a:rPr lang="en-US" dirty="0"/>
              <a:t>Disadvantages</a:t>
            </a:r>
            <a:endParaRPr lang="en-IN" dirty="0"/>
          </a:p>
        </p:txBody>
      </p:sp>
      <p:sp>
        <p:nvSpPr>
          <p:cNvPr id="8" name="Content Placeholder 7">
            <a:extLst>
              <a:ext uri="{FF2B5EF4-FFF2-40B4-BE49-F238E27FC236}">
                <a16:creationId xmlns:a16="http://schemas.microsoft.com/office/drawing/2014/main" id="{49612F41-E816-857A-ED41-29CC67973B19}"/>
              </a:ext>
            </a:extLst>
          </p:cNvPr>
          <p:cNvSpPr>
            <a:spLocks noGrp="1"/>
          </p:cNvSpPr>
          <p:nvPr>
            <p:ph sz="quarter" idx="4"/>
          </p:nvPr>
        </p:nvSpPr>
        <p:spPr>
          <a:xfrm>
            <a:off x="6172200" y="1478601"/>
            <a:ext cx="5183188" cy="4711062"/>
          </a:xfrm>
        </p:spPr>
        <p:txBody>
          <a:bodyPr>
            <a:normAutofit/>
          </a:bodyPr>
          <a:lstStyle/>
          <a:p>
            <a:r>
              <a:rPr lang="en-US" dirty="0"/>
              <a:t>Analog tends to have a lower quality signal than digital.</a:t>
            </a:r>
          </a:p>
          <a:p>
            <a:r>
              <a:rPr lang="en-US" dirty="0"/>
              <a:t>The cables are sensitive to external influences.</a:t>
            </a:r>
          </a:p>
          <a:p>
            <a:r>
              <a:rPr lang="en-US" dirty="0"/>
              <a:t>Low availability of models with digital interfaces.</a:t>
            </a:r>
          </a:p>
          <a:p>
            <a:r>
              <a:rPr lang="en-US" dirty="0"/>
              <a:t>Recording analog sound on tape is quite expensive if the tape is damaged</a:t>
            </a:r>
          </a:p>
          <a:p>
            <a:r>
              <a:rPr lang="en-US" dirty="0"/>
              <a:t>It offers limitations in editing</a:t>
            </a:r>
            <a:endParaRPr lang="en-IN" dirty="0"/>
          </a:p>
        </p:txBody>
      </p:sp>
    </p:spTree>
    <p:extLst>
      <p:ext uri="{BB962C8B-B14F-4D97-AF65-F5344CB8AC3E}">
        <p14:creationId xmlns:p14="http://schemas.microsoft.com/office/powerpoint/2010/main" val="35719791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BABA2-A302-A0E0-6BFC-5CCD40E037B9}"/>
              </a:ext>
            </a:extLst>
          </p:cNvPr>
          <p:cNvSpPr>
            <a:spLocks noGrp="1"/>
          </p:cNvSpPr>
          <p:nvPr>
            <p:ph type="title"/>
          </p:nvPr>
        </p:nvSpPr>
        <p:spPr/>
        <p:txBody>
          <a:bodyPr>
            <a:normAutofit/>
          </a:bodyPr>
          <a:lstStyle/>
          <a:p>
            <a:pPr algn="ctr"/>
            <a:r>
              <a:rPr lang="en-US" sz="4800" b="1" dirty="0"/>
              <a:t>Introduction to Digital Transmission</a:t>
            </a:r>
            <a:endParaRPr lang="en-IN" sz="4800" b="1" dirty="0"/>
          </a:p>
        </p:txBody>
      </p:sp>
      <p:sp>
        <p:nvSpPr>
          <p:cNvPr id="3" name="Content Placeholder 2">
            <a:extLst>
              <a:ext uri="{FF2B5EF4-FFF2-40B4-BE49-F238E27FC236}">
                <a16:creationId xmlns:a16="http://schemas.microsoft.com/office/drawing/2014/main" id="{2354BEEC-65B1-2333-1061-4CC433E66E76}"/>
              </a:ext>
            </a:extLst>
          </p:cNvPr>
          <p:cNvSpPr>
            <a:spLocks noGrp="1"/>
          </p:cNvSpPr>
          <p:nvPr>
            <p:ph idx="1"/>
          </p:nvPr>
        </p:nvSpPr>
        <p:spPr/>
        <p:txBody>
          <a:bodyPr>
            <a:normAutofit/>
          </a:bodyPr>
          <a:lstStyle/>
          <a:p>
            <a:r>
              <a:rPr lang="en-US" sz="3600" dirty="0"/>
              <a:t>It is a series of discrete pulses, representing one bits and zero bits.</a:t>
            </a:r>
            <a:endParaRPr lang="en-IN" sz="3600" dirty="0"/>
          </a:p>
        </p:txBody>
      </p:sp>
      <p:pic>
        <p:nvPicPr>
          <p:cNvPr id="5" name="Picture 4">
            <a:extLst>
              <a:ext uri="{FF2B5EF4-FFF2-40B4-BE49-F238E27FC236}">
                <a16:creationId xmlns:a16="http://schemas.microsoft.com/office/drawing/2014/main" id="{EF439B4D-94EF-D609-52AE-D5CA31C24B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01566" y="3511684"/>
            <a:ext cx="7159557" cy="2800215"/>
          </a:xfrm>
          <a:prstGeom prst="rect">
            <a:avLst/>
          </a:prstGeom>
        </p:spPr>
      </p:pic>
    </p:spTree>
    <p:extLst>
      <p:ext uri="{BB962C8B-B14F-4D97-AF65-F5344CB8AC3E}">
        <p14:creationId xmlns:p14="http://schemas.microsoft.com/office/powerpoint/2010/main" val="22182152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278F2-ACB3-9517-41CF-29B61B343445}"/>
              </a:ext>
            </a:extLst>
          </p:cNvPr>
          <p:cNvSpPr>
            <a:spLocks noGrp="1"/>
          </p:cNvSpPr>
          <p:nvPr>
            <p:ph type="title"/>
          </p:nvPr>
        </p:nvSpPr>
        <p:spPr/>
        <p:txBody>
          <a:bodyPr>
            <a:normAutofit/>
          </a:bodyPr>
          <a:lstStyle/>
          <a:p>
            <a:pPr algn="ctr"/>
            <a:r>
              <a:rPr lang="en-US" sz="4800" b="1" dirty="0"/>
              <a:t>CONCEPT TO BASEBAND AND BROADBAND</a:t>
            </a:r>
            <a:endParaRPr lang="en-IN" sz="4800" b="1" dirty="0"/>
          </a:p>
        </p:txBody>
      </p:sp>
      <p:sp>
        <p:nvSpPr>
          <p:cNvPr id="3" name="Content Placeholder 2">
            <a:extLst>
              <a:ext uri="{FF2B5EF4-FFF2-40B4-BE49-F238E27FC236}">
                <a16:creationId xmlns:a16="http://schemas.microsoft.com/office/drawing/2014/main" id="{75B88C6A-39D4-9F43-517C-CCD3084FFA12}"/>
              </a:ext>
            </a:extLst>
          </p:cNvPr>
          <p:cNvSpPr>
            <a:spLocks noGrp="1"/>
          </p:cNvSpPr>
          <p:nvPr>
            <p:ph idx="1"/>
          </p:nvPr>
        </p:nvSpPr>
        <p:spPr/>
        <p:txBody>
          <a:bodyPr>
            <a:normAutofit/>
          </a:bodyPr>
          <a:lstStyle/>
          <a:p>
            <a:pPr marL="0" indent="0">
              <a:buNone/>
            </a:pPr>
            <a:r>
              <a:rPr lang="en-US" sz="3600" dirty="0"/>
              <a:t>Baseband transmission and broadband transmission are two methods of transferring data between devices. And both two define how the data will transfer from one node to another. But both transmission devices are different from each other and use a different methods to supply the data.</a:t>
            </a:r>
            <a:endParaRPr lang="en-IN" sz="3600" dirty="0"/>
          </a:p>
        </p:txBody>
      </p:sp>
    </p:spTree>
    <p:extLst>
      <p:ext uri="{BB962C8B-B14F-4D97-AF65-F5344CB8AC3E}">
        <p14:creationId xmlns:p14="http://schemas.microsoft.com/office/powerpoint/2010/main" val="28830838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5F0A3-5471-221F-40F5-69E82791FCC9}"/>
              </a:ext>
            </a:extLst>
          </p:cNvPr>
          <p:cNvSpPr>
            <a:spLocks noGrp="1"/>
          </p:cNvSpPr>
          <p:nvPr>
            <p:ph type="title"/>
          </p:nvPr>
        </p:nvSpPr>
        <p:spPr/>
        <p:txBody>
          <a:bodyPr>
            <a:normAutofit/>
          </a:bodyPr>
          <a:lstStyle/>
          <a:p>
            <a:pPr algn="ctr"/>
            <a:r>
              <a:rPr lang="en-US" sz="4800" b="1" dirty="0"/>
              <a:t>REAL LIFE EXAMPLES</a:t>
            </a:r>
            <a:endParaRPr lang="en-IN" sz="4800" b="1" dirty="0"/>
          </a:p>
        </p:txBody>
      </p:sp>
      <p:sp>
        <p:nvSpPr>
          <p:cNvPr id="4" name="Rectangle: Rounded Corners 3">
            <a:extLst>
              <a:ext uri="{FF2B5EF4-FFF2-40B4-BE49-F238E27FC236}">
                <a16:creationId xmlns:a16="http://schemas.microsoft.com/office/drawing/2014/main" id="{40E5A464-4275-4A7F-133F-C8D1B32577BA}"/>
              </a:ext>
            </a:extLst>
          </p:cNvPr>
          <p:cNvSpPr/>
          <p:nvPr/>
        </p:nvSpPr>
        <p:spPr>
          <a:xfrm>
            <a:off x="838200" y="1690688"/>
            <a:ext cx="2488660" cy="7217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BROADBAND</a:t>
            </a:r>
            <a:endParaRPr lang="en-IN" sz="2800" dirty="0"/>
          </a:p>
        </p:txBody>
      </p:sp>
      <p:sp>
        <p:nvSpPr>
          <p:cNvPr id="5" name="Rectangle: Rounded Corners 4">
            <a:extLst>
              <a:ext uri="{FF2B5EF4-FFF2-40B4-BE49-F238E27FC236}">
                <a16:creationId xmlns:a16="http://schemas.microsoft.com/office/drawing/2014/main" id="{A30D5918-6656-FF74-CBFC-137772218466}"/>
              </a:ext>
            </a:extLst>
          </p:cNvPr>
          <p:cNvSpPr/>
          <p:nvPr/>
        </p:nvSpPr>
        <p:spPr>
          <a:xfrm>
            <a:off x="8636540" y="1690688"/>
            <a:ext cx="2488660" cy="7217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BASEBAND</a:t>
            </a:r>
            <a:endParaRPr lang="en-IN" sz="2800" dirty="0"/>
          </a:p>
        </p:txBody>
      </p:sp>
      <p:pic>
        <p:nvPicPr>
          <p:cNvPr id="7" name="Picture 6">
            <a:extLst>
              <a:ext uri="{FF2B5EF4-FFF2-40B4-BE49-F238E27FC236}">
                <a16:creationId xmlns:a16="http://schemas.microsoft.com/office/drawing/2014/main" id="{6DCFD2DB-09B6-4937-FADB-66F0AF69FB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945353"/>
            <a:ext cx="10287000" cy="3000375"/>
          </a:xfrm>
          <a:prstGeom prst="rect">
            <a:avLst/>
          </a:prstGeom>
        </p:spPr>
      </p:pic>
    </p:spTree>
    <p:extLst>
      <p:ext uri="{BB962C8B-B14F-4D97-AF65-F5344CB8AC3E}">
        <p14:creationId xmlns:p14="http://schemas.microsoft.com/office/powerpoint/2010/main" val="36872028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43A60-EE65-D6F8-BD12-BAF68AA26A09}"/>
              </a:ext>
            </a:extLst>
          </p:cNvPr>
          <p:cNvSpPr>
            <a:spLocks noGrp="1"/>
          </p:cNvSpPr>
          <p:nvPr>
            <p:ph type="title"/>
          </p:nvPr>
        </p:nvSpPr>
        <p:spPr/>
        <p:txBody>
          <a:bodyPr/>
          <a:lstStyle/>
          <a:p>
            <a:r>
              <a:rPr lang="en-US" dirty="0"/>
              <a:t>INTRODUCTION TO BASEBAND</a:t>
            </a:r>
            <a:endParaRPr lang="en-IN" dirty="0"/>
          </a:p>
        </p:txBody>
      </p:sp>
      <p:sp>
        <p:nvSpPr>
          <p:cNvPr id="3" name="Content Placeholder 2">
            <a:extLst>
              <a:ext uri="{FF2B5EF4-FFF2-40B4-BE49-F238E27FC236}">
                <a16:creationId xmlns:a16="http://schemas.microsoft.com/office/drawing/2014/main" id="{8AFCE6F9-422C-971B-22C5-C53B329F354C}"/>
              </a:ext>
            </a:extLst>
          </p:cNvPr>
          <p:cNvSpPr>
            <a:spLocks noGrp="1"/>
          </p:cNvSpPr>
          <p:nvPr>
            <p:ph idx="1"/>
          </p:nvPr>
        </p:nvSpPr>
        <p:spPr>
          <a:xfrm>
            <a:off x="838200" y="1825626"/>
            <a:ext cx="10515600" cy="2882562"/>
          </a:xfrm>
        </p:spPr>
        <p:txBody>
          <a:bodyPr>
            <a:normAutofit lnSpcReduction="10000"/>
          </a:bodyPr>
          <a:lstStyle/>
          <a:p>
            <a:r>
              <a:rPr lang="en-US" dirty="0"/>
              <a:t>Putting the original voice, video, or digital signals directly in the medium is referred to as bus band Binary data generated by a keyboard attached to a computer Computer data that is transmitted on cables peripherals such as o printer or so other computers over LAN Regardless of whether the original information/Baseband Transmission signals are log org, they are all f baseband signals The digital signal need in baseband transmission occupies the entire bandwidth of the network media to transmit a single data signal</a:t>
            </a:r>
            <a:endParaRPr lang="en-IN" dirty="0"/>
          </a:p>
        </p:txBody>
      </p:sp>
      <p:pic>
        <p:nvPicPr>
          <p:cNvPr id="5" name="Picture 4">
            <a:extLst>
              <a:ext uri="{FF2B5EF4-FFF2-40B4-BE49-F238E27FC236}">
                <a16:creationId xmlns:a16="http://schemas.microsoft.com/office/drawing/2014/main" id="{D4E876A0-2236-E3B3-E2EA-96A81884E4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01566" y="4708188"/>
            <a:ext cx="6692629" cy="1926076"/>
          </a:xfrm>
          <a:prstGeom prst="rect">
            <a:avLst/>
          </a:prstGeom>
        </p:spPr>
      </p:pic>
    </p:spTree>
    <p:extLst>
      <p:ext uri="{BB962C8B-B14F-4D97-AF65-F5344CB8AC3E}">
        <p14:creationId xmlns:p14="http://schemas.microsoft.com/office/powerpoint/2010/main" val="40913150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5F2DB-B915-83B1-F728-9293C003FE23}"/>
              </a:ext>
            </a:extLst>
          </p:cNvPr>
          <p:cNvSpPr>
            <a:spLocks noGrp="1"/>
          </p:cNvSpPr>
          <p:nvPr>
            <p:ph type="title"/>
          </p:nvPr>
        </p:nvSpPr>
        <p:spPr/>
        <p:txBody>
          <a:bodyPr>
            <a:normAutofit/>
          </a:bodyPr>
          <a:lstStyle/>
          <a:p>
            <a:pPr algn="ctr"/>
            <a:r>
              <a:rPr lang="en-US" sz="4800" b="1" dirty="0"/>
              <a:t>INTRODUCTION TO BROADBAND</a:t>
            </a:r>
            <a:endParaRPr lang="en-IN" sz="4800" b="1" dirty="0"/>
          </a:p>
        </p:txBody>
      </p:sp>
      <p:sp>
        <p:nvSpPr>
          <p:cNvPr id="3" name="Content Placeholder 2">
            <a:extLst>
              <a:ext uri="{FF2B5EF4-FFF2-40B4-BE49-F238E27FC236}">
                <a16:creationId xmlns:a16="http://schemas.microsoft.com/office/drawing/2014/main" id="{31C913F9-FFA9-1933-FB37-D2EAFCDC3064}"/>
              </a:ext>
            </a:extLst>
          </p:cNvPr>
          <p:cNvSpPr>
            <a:spLocks noGrp="1"/>
          </p:cNvSpPr>
          <p:nvPr>
            <p:ph idx="1"/>
          </p:nvPr>
        </p:nvSpPr>
        <p:spPr>
          <a:xfrm>
            <a:off x="838200" y="1825625"/>
            <a:ext cx="6671553" cy="4497354"/>
          </a:xfrm>
        </p:spPr>
        <p:txBody>
          <a:bodyPr>
            <a:normAutofit/>
          </a:bodyPr>
          <a:lstStyle/>
          <a:p>
            <a:r>
              <a:rPr lang="en-US" dirty="0"/>
              <a:t>Putting the modulated voice, video, or digital signals in the medium is referred to as broadband transmission. This technology uses a special analog wave known as the carrier wave. A carrier wove does not contain any data but contains all properties of the analog signal. This technology mises data/digital signal/binary values into the carrier wave and sends the carrier wave across the channel/medium.</a:t>
            </a:r>
            <a:endParaRPr lang="en-IN" dirty="0"/>
          </a:p>
        </p:txBody>
      </p:sp>
      <p:pic>
        <p:nvPicPr>
          <p:cNvPr id="5" name="Picture 4">
            <a:extLst>
              <a:ext uri="{FF2B5EF4-FFF2-40B4-BE49-F238E27FC236}">
                <a16:creationId xmlns:a16="http://schemas.microsoft.com/office/drawing/2014/main" id="{8AE80689-8FE6-E314-53F7-E408EE59EB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39075" y="2042809"/>
            <a:ext cx="3514725" cy="3501957"/>
          </a:xfrm>
          <a:prstGeom prst="rect">
            <a:avLst/>
          </a:prstGeom>
        </p:spPr>
      </p:pic>
    </p:spTree>
    <p:extLst>
      <p:ext uri="{BB962C8B-B14F-4D97-AF65-F5344CB8AC3E}">
        <p14:creationId xmlns:p14="http://schemas.microsoft.com/office/powerpoint/2010/main" val="35777632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79F9BCC-15DA-B817-6CC9-525AD4181488}"/>
              </a:ext>
            </a:extLst>
          </p:cNvPr>
          <p:cNvSpPr>
            <a:spLocks noGrp="1"/>
          </p:cNvSpPr>
          <p:nvPr>
            <p:ph type="title"/>
          </p:nvPr>
        </p:nvSpPr>
        <p:spPr>
          <a:xfrm>
            <a:off x="839788" y="365125"/>
            <a:ext cx="10515600" cy="432543"/>
          </a:xfrm>
        </p:spPr>
        <p:txBody>
          <a:bodyPr>
            <a:normAutofit fontScale="90000"/>
          </a:bodyPr>
          <a:lstStyle/>
          <a:p>
            <a:pPr algn="ctr"/>
            <a:r>
              <a:rPr lang="en-US" dirty="0"/>
              <a:t>COMPARISION</a:t>
            </a:r>
            <a:endParaRPr lang="en-IN" dirty="0"/>
          </a:p>
        </p:txBody>
      </p:sp>
      <p:sp>
        <p:nvSpPr>
          <p:cNvPr id="5" name="Text Placeholder 4">
            <a:extLst>
              <a:ext uri="{FF2B5EF4-FFF2-40B4-BE49-F238E27FC236}">
                <a16:creationId xmlns:a16="http://schemas.microsoft.com/office/drawing/2014/main" id="{62E7A8C7-8A94-80B5-9305-CF6A9ED160A9}"/>
              </a:ext>
            </a:extLst>
          </p:cNvPr>
          <p:cNvSpPr>
            <a:spLocks noGrp="1"/>
          </p:cNvSpPr>
          <p:nvPr>
            <p:ph type="body" idx="1"/>
          </p:nvPr>
        </p:nvSpPr>
        <p:spPr>
          <a:xfrm>
            <a:off x="839788" y="1189038"/>
            <a:ext cx="5157787" cy="432543"/>
          </a:xfrm>
        </p:spPr>
        <p:txBody>
          <a:bodyPr/>
          <a:lstStyle/>
          <a:p>
            <a:r>
              <a:rPr lang="en-US" dirty="0"/>
              <a:t>BASEBAND</a:t>
            </a:r>
            <a:endParaRPr lang="en-IN" dirty="0"/>
          </a:p>
        </p:txBody>
      </p:sp>
      <p:sp>
        <p:nvSpPr>
          <p:cNvPr id="6" name="Content Placeholder 5">
            <a:extLst>
              <a:ext uri="{FF2B5EF4-FFF2-40B4-BE49-F238E27FC236}">
                <a16:creationId xmlns:a16="http://schemas.microsoft.com/office/drawing/2014/main" id="{901CC861-1C46-6536-5B06-490C6BEC636C}"/>
              </a:ext>
            </a:extLst>
          </p:cNvPr>
          <p:cNvSpPr>
            <a:spLocks noGrp="1"/>
          </p:cNvSpPr>
          <p:nvPr>
            <p:ph sz="half" idx="2"/>
          </p:nvPr>
        </p:nvSpPr>
        <p:spPr>
          <a:xfrm>
            <a:off x="839788" y="1614791"/>
            <a:ext cx="5157787" cy="5097294"/>
          </a:xfrm>
        </p:spPr>
        <p:txBody>
          <a:bodyPr>
            <a:normAutofit fontScale="77500" lnSpcReduction="20000"/>
          </a:bodyPr>
          <a:lstStyle/>
          <a:p>
            <a:r>
              <a:rPr lang="en-US" dirty="0"/>
              <a:t>Signal use full bandwidth.</a:t>
            </a:r>
          </a:p>
          <a:p>
            <a:r>
              <a:rPr lang="en-US" dirty="0"/>
              <a:t>Signal travel a short distance.</a:t>
            </a:r>
          </a:p>
          <a:p>
            <a:r>
              <a:rPr lang="en-US" dirty="0"/>
              <a:t>Setup and Maintenance cost is low.</a:t>
            </a:r>
          </a:p>
          <a:p>
            <a:r>
              <a:rPr lang="en-US" dirty="0"/>
              <a:t> Baseband technology is mainly used in Ethernet networks to exchange data between nodes. This technology can be used on all three popular cable media types of Ethernet; coaxial, twisted-pair, fiber-optic.</a:t>
            </a:r>
          </a:p>
          <a:p>
            <a:r>
              <a:rPr lang="en-US" dirty="0"/>
              <a:t> Baseband supports bidirectional communication. It means, this technology can send and receive data simultaneously. To support bidirectional communication, this technology uses two separate electric circuits together; one for sending and another for receiving.</a:t>
            </a:r>
            <a:endParaRPr lang="en-IN" dirty="0"/>
          </a:p>
        </p:txBody>
      </p:sp>
      <p:sp>
        <p:nvSpPr>
          <p:cNvPr id="7" name="Text Placeholder 6">
            <a:extLst>
              <a:ext uri="{FF2B5EF4-FFF2-40B4-BE49-F238E27FC236}">
                <a16:creationId xmlns:a16="http://schemas.microsoft.com/office/drawing/2014/main" id="{27087134-DB40-D03B-681F-DA535F5A6B7C}"/>
              </a:ext>
            </a:extLst>
          </p:cNvPr>
          <p:cNvSpPr>
            <a:spLocks noGrp="1"/>
          </p:cNvSpPr>
          <p:nvPr>
            <p:ph type="body" sz="quarter" idx="3"/>
          </p:nvPr>
        </p:nvSpPr>
        <p:spPr>
          <a:xfrm>
            <a:off x="6172200" y="1189038"/>
            <a:ext cx="5183188" cy="432543"/>
          </a:xfrm>
        </p:spPr>
        <p:txBody>
          <a:bodyPr/>
          <a:lstStyle/>
          <a:p>
            <a:pPr algn="r"/>
            <a:r>
              <a:rPr lang="en-US" dirty="0"/>
              <a:t>BROADBAND</a:t>
            </a:r>
            <a:endParaRPr lang="en-IN" dirty="0"/>
          </a:p>
        </p:txBody>
      </p:sp>
      <p:sp>
        <p:nvSpPr>
          <p:cNvPr id="8" name="Content Placeholder 7">
            <a:extLst>
              <a:ext uri="{FF2B5EF4-FFF2-40B4-BE49-F238E27FC236}">
                <a16:creationId xmlns:a16="http://schemas.microsoft.com/office/drawing/2014/main" id="{0D17C748-042C-C137-001C-1479780C2FA7}"/>
              </a:ext>
            </a:extLst>
          </p:cNvPr>
          <p:cNvSpPr>
            <a:spLocks noGrp="1"/>
          </p:cNvSpPr>
          <p:nvPr>
            <p:ph sz="quarter" idx="4"/>
          </p:nvPr>
        </p:nvSpPr>
        <p:spPr>
          <a:xfrm>
            <a:off x="6172200" y="1614791"/>
            <a:ext cx="5183188" cy="5097294"/>
          </a:xfrm>
        </p:spPr>
        <p:txBody>
          <a:bodyPr>
            <a:normAutofit fontScale="77500" lnSpcReduction="20000"/>
          </a:bodyPr>
          <a:lstStyle/>
          <a:p>
            <a:r>
              <a:rPr lang="en-US" dirty="0"/>
              <a:t>Multiple signals use media bandwidth.</a:t>
            </a:r>
          </a:p>
          <a:p>
            <a:r>
              <a:rPr lang="en-US" dirty="0"/>
              <a:t>Signal travel long distance.</a:t>
            </a:r>
          </a:p>
          <a:p>
            <a:r>
              <a:rPr lang="en-US" dirty="0"/>
              <a:t>Setup and maintenance cost is high.</a:t>
            </a:r>
          </a:p>
          <a:p>
            <a:r>
              <a:rPr lang="en-US" dirty="0"/>
              <a:t>Broadband is typically used in an environment that transmits audio, video, and data simultaneously. For example, Cable TV Networks, Radio stations, and Telephone companies. Usually radio waves, coaxial, fiber-optic cables are used for broadband transmission.</a:t>
            </a:r>
          </a:p>
          <a:p>
            <a:r>
              <a:rPr lang="en-US" dirty="0"/>
              <a:t>Broadband supports only unidirectional communication. It means, nodes connected at both ends of a medium can send or receive data but can't perform both actions simultaneously. Only one action is allowed at a time.</a:t>
            </a:r>
            <a:endParaRPr lang="en-IN" dirty="0"/>
          </a:p>
        </p:txBody>
      </p:sp>
    </p:spTree>
    <p:extLst>
      <p:ext uri="{BB962C8B-B14F-4D97-AF65-F5344CB8AC3E}">
        <p14:creationId xmlns:p14="http://schemas.microsoft.com/office/powerpoint/2010/main" val="22188479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TotalTime>
  <Words>558</Words>
  <Application>Microsoft Office PowerPoint</Application>
  <PresentationFormat>Widescreen</PresentationFormat>
  <Paragraphs>40</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Introduction to Analog Transmission</vt:lpstr>
      <vt:lpstr>ANALOG TRANSMISSION</vt:lpstr>
      <vt:lpstr>Introduction to Digital Transmission</vt:lpstr>
      <vt:lpstr>CONCEPT TO BASEBAND AND BROADBAND</vt:lpstr>
      <vt:lpstr>REAL LIFE EXAMPLES</vt:lpstr>
      <vt:lpstr>INTRODUCTION TO BASEBAND</vt:lpstr>
      <vt:lpstr>INTRODUCTION TO BROADBAND</vt:lpstr>
      <vt:lpstr>COMPARISION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Analog And Digital Transmission</dc:title>
  <dc:creator>Nirmal Noida</dc:creator>
  <cp:lastModifiedBy>Drishti Chakarvarty</cp:lastModifiedBy>
  <cp:revision>11</cp:revision>
  <dcterms:created xsi:type="dcterms:W3CDTF">2022-12-09T04:09:15Z</dcterms:created>
  <dcterms:modified xsi:type="dcterms:W3CDTF">2023-04-07T05:19:54Z</dcterms:modified>
</cp:coreProperties>
</file>