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79" r:id="rId3"/>
    <p:sldId id="257" r:id="rId4"/>
    <p:sldId id="258" r:id="rId5"/>
    <p:sldId id="260" r:id="rId6"/>
    <p:sldId id="261" r:id="rId7"/>
    <p:sldId id="266" r:id="rId8"/>
    <p:sldId id="278" r:id="rId9"/>
    <p:sldId id="276" r:id="rId10"/>
    <p:sldId id="267" r:id="rId11"/>
    <p:sldId id="281" r:id="rId12"/>
    <p:sldId id="282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C38D18-68EF-47E7-A05C-0800D37DCF6B}">
          <p14:sldIdLst>
            <p14:sldId id="256"/>
            <p14:sldId id="279"/>
            <p14:sldId id="257"/>
            <p14:sldId id="258"/>
            <p14:sldId id="260"/>
            <p14:sldId id="261"/>
            <p14:sldId id="266"/>
            <p14:sldId id="278"/>
            <p14:sldId id="276"/>
            <p14:sldId id="267"/>
            <p14:sldId id="281"/>
            <p14:sldId id="282"/>
            <p14:sldId id="277"/>
          </p14:sldIdLst>
        </p14:section>
        <p14:section name="Untitled Section" id="{666EC515-CBD6-4A54-9D22-DF51076E61B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 Shukla" userId="cf0bc19ccb8af982" providerId="LiveId" clId="{5D85687E-2A6C-446A-AF13-B3002FD2E096}"/>
    <pc:docChg chg="addSld delSld modSld sldOrd addSection modSection">
      <pc:chgData name="Abhi Shukla" userId="cf0bc19ccb8af982" providerId="LiveId" clId="{5D85687E-2A6C-446A-AF13-B3002FD2E096}" dt="2022-08-04T04:36:39.210" v="294" actId="1440"/>
      <pc:docMkLst>
        <pc:docMk/>
      </pc:docMkLst>
      <pc:sldChg chg="modSp mod">
        <pc:chgData name="Abhi Shukla" userId="cf0bc19ccb8af982" providerId="LiveId" clId="{5D85687E-2A6C-446A-AF13-B3002FD2E096}" dt="2022-08-04T04:21:17.127" v="251" actId="207"/>
        <pc:sldMkLst>
          <pc:docMk/>
          <pc:sldMk cId="3905206922" sldId="256"/>
        </pc:sldMkLst>
        <pc:spChg chg="mod">
          <ac:chgData name="Abhi Shukla" userId="cf0bc19ccb8af982" providerId="LiveId" clId="{5D85687E-2A6C-446A-AF13-B3002FD2E096}" dt="2022-08-04T04:21:17.127" v="251" actId="207"/>
          <ac:spMkLst>
            <pc:docMk/>
            <pc:sldMk cId="3905206922" sldId="256"/>
            <ac:spMk id="3" creationId="{68E87FB3-DC61-217D-7F32-5A74A3E2756E}"/>
          </ac:spMkLst>
        </pc:spChg>
      </pc:sldChg>
      <pc:sldChg chg="modSp del mod">
        <pc:chgData name="Abhi Shukla" userId="cf0bc19ccb8af982" providerId="LiveId" clId="{5D85687E-2A6C-446A-AF13-B3002FD2E096}" dt="2022-08-04T04:22:00.065" v="252" actId="2696"/>
        <pc:sldMkLst>
          <pc:docMk/>
          <pc:sldMk cId="3742994126" sldId="259"/>
        </pc:sldMkLst>
        <pc:spChg chg="mod">
          <ac:chgData name="Abhi Shukla" userId="cf0bc19ccb8af982" providerId="LiveId" clId="{5D85687E-2A6C-446A-AF13-B3002FD2E096}" dt="2022-07-29T04:35:05.015" v="29" actId="20577"/>
          <ac:spMkLst>
            <pc:docMk/>
            <pc:sldMk cId="3742994126" sldId="259"/>
            <ac:spMk id="4" creationId="{C4A1AD7F-9E1A-90F4-992C-F3C9A03072E2}"/>
          </ac:spMkLst>
        </pc:spChg>
        <pc:spChg chg="mod">
          <ac:chgData name="Abhi Shukla" userId="cf0bc19ccb8af982" providerId="LiveId" clId="{5D85687E-2A6C-446A-AF13-B3002FD2E096}" dt="2022-07-29T04:33:43.219" v="6" actId="2711"/>
          <ac:spMkLst>
            <pc:docMk/>
            <pc:sldMk cId="3742994126" sldId="259"/>
            <ac:spMk id="6" creationId="{64495A4C-12AE-5EC3-49D9-3366266AC1A9}"/>
          </ac:spMkLst>
        </pc:spChg>
      </pc:sldChg>
      <pc:sldChg chg="ord">
        <pc:chgData name="Abhi Shukla" userId="cf0bc19ccb8af982" providerId="LiveId" clId="{5D85687E-2A6C-446A-AF13-B3002FD2E096}" dt="2022-07-29T05:21:10.714" v="206"/>
        <pc:sldMkLst>
          <pc:docMk/>
          <pc:sldMk cId="2576655360" sldId="260"/>
        </pc:sldMkLst>
      </pc:sldChg>
      <pc:sldChg chg="ord">
        <pc:chgData name="Abhi Shukla" userId="cf0bc19ccb8af982" providerId="LiveId" clId="{5D85687E-2A6C-446A-AF13-B3002FD2E096}" dt="2022-07-29T05:21:15.866" v="208"/>
        <pc:sldMkLst>
          <pc:docMk/>
          <pc:sldMk cId="2433581959" sldId="261"/>
        </pc:sldMkLst>
      </pc:sldChg>
      <pc:sldChg chg="addSp delSp modSp del mod">
        <pc:chgData name="Abhi Shukla" userId="cf0bc19ccb8af982" providerId="LiveId" clId="{5D85687E-2A6C-446A-AF13-B3002FD2E096}" dt="2022-07-29T05:20:42.471" v="204" actId="2696"/>
        <pc:sldMkLst>
          <pc:docMk/>
          <pc:sldMk cId="319003357" sldId="262"/>
        </pc:sldMkLst>
        <pc:spChg chg="add del mod">
          <ac:chgData name="Abhi Shukla" userId="cf0bc19ccb8af982" providerId="LiveId" clId="{5D85687E-2A6C-446A-AF13-B3002FD2E096}" dt="2022-07-29T05:20:14.981" v="203" actId="14100"/>
          <ac:spMkLst>
            <pc:docMk/>
            <pc:sldMk cId="319003357" sldId="262"/>
            <ac:spMk id="4" creationId="{1DBA1CA5-9F47-4BE2-4B8A-4161564E4D9F}"/>
          </ac:spMkLst>
        </pc:spChg>
      </pc:sldChg>
      <pc:sldChg chg="del">
        <pc:chgData name="Abhi Shukla" userId="cf0bc19ccb8af982" providerId="LiveId" clId="{5D85687E-2A6C-446A-AF13-B3002FD2E096}" dt="2022-08-04T04:22:29.573" v="253" actId="2696"/>
        <pc:sldMkLst>
          <pc:docMk/>
          <pc:sldMk cId="3863557928" sldId="265"/>
        </pc:sldMkLst>
      </pc:sldChg>
      <pc:sldChg chg="ord">
        <pc:chgData name="Abhi Shukla" userId="cf0bc19ccb8af982" providerId="LiveId" clId="{5D85687E-2A6C-446A-AF13-B3002FD2E096}" dt="2022-07-29T05:22:15.280" v="216"/>
        <pc:sldMkLst>
          <pc:docMk/>
          <pc:sldMk cId="3815385911" sldId="266"/>
        </pc:sldMkLst>
      </pc:sldChg>
      <pc:sldChg chg="modSp mod">
        <pc:chgData name="Abhi Shukla" userId="cf0bc19ccb8af982" providerId="LiveId" clId="{5D85687E-2A6C-446A-AF13-B3002FD2E096}" dt="2022-08-01T10:43:12.684" v="248" actId="1076"/>
        <pc:sldMkLst>
          <pc:docMk/>
          <pc:sldMk cId="1423954018" sldId="267"/>
        </pc:sldMkLst>
        <pc:spChg chg="mod">
          <ac:chgData name="Abhi Shukla" userId="cf0bc19ccb8af982" providerId="LiveId" clId="{5D85687E-2A6C-446A-AF13-B3002FD2E096}" dt="2022-08-01T10:43:12.684" v="248" actId="1076"/>
          <ac:spMkLst>
            <pc:docMk/>
            <pc:sldMk cId="1423954018" sldId="267"/>
            <ac:spMk id="4" creationId="{9BB44E6B-2ED5-313F-3CC9-42071FEA5A8C}"/>
          </ac:spMkLst>
        </pc:spChg>
      </pc:sldChg>
      <pc:sldChg chg="del">
        <pc:chgData name="Abhi Shukla" userId="cf0bc19ccb8af982" providerId="LiveId" clId="{5D85687E-2A6C-446A-AF13-B3002FD2E096}" dt="2022-07-29T04:57:37.287" v="94" actId="2696"/>
        <pc:sldMkLst>
          <pc:docMk/>
          <pc:sldMk cId="2610713111" sldId="268"/>
        </pc:sldMkLst>
      </pc:sldChg>
      <pc:sldChg chg="del">
        <pc:chgData name="Abhi Shukla" userId="cf0bc19ccb8af982" providerId="LiveId" clId="{5D85687E-2A6C-446A-AF13-B3002FD2E096}" dt="2022-08-04T04:22:40.078" v="254" actId="2696"/>
        <pc:sldMkLst>
          <pc:docMk/>
          <pc:sldMk cId="35422516" sldId="269"/>
        </pc:sldMkLst>
      </pc:sldChg>
      <pc:sldChg chg="del">
        <pc:chgData name="Abhi Shukla" userId="cf0bc19ccb8af982" providerId="LiveId" clId="{5D85687E-2A6C-446A-AF13-B3002FD2E096}" dt="2022-07-29T04:31:09.599" v="0" actId="2696"/>
        <pc:sldMkLst>
          <pc:docMk/>
          <pc:sldMk cId="2546897978" sldId="270"/>
        </pc:sldMkLst>
      </pc:sldChg>
      <pc:sldChg chg="del">
        <pc:chgData name="Abhi Shukla" userId="cf0bc19ccb8af982" providerId="LiveId" clId="{5D85687E-2A6C-446A-AF13-B3002FD2E096}" dt="2022-07-29T04:31:18.682" v="1" actId="2696"/>
        <pc:sldMkLst>
          <pc:docMk/>
          <pc:sldMk cId="3370415831" sldId="271"/>
        </pc:sldMkLst>
      </pc:sldChg>
      <pc:sldChg chg="del">
        <pc:chgData name="Abhi Shukla" userId="cf0bc19ccb8af982" providerId="LiveId" clId="{5D85687E-2A6C-446A-AF13-B3002FD2E096}" dt="2022-07-29T04:31:21.716" v="2" actId="2696"/>
        <pc:sldMkLst>
          <pc:docMk/>
          <pc:sldMk cId="3611589915" sldId="272"/>
        </pc:sldMkLst>
      </pc:sldChg>
      <pc:sldChg chg="del">
        <pc:chgData name="Abhi Shukla" userId="cf0bc19ccb8af982" providerId="LiveId" clId="{5D85687E-2A6C-446A-AF13-B3002FD2E096}" dt="2022-07-29T04:31:24.460" v="3" actId="2696"/>
        <pc:sldMkLst>
          <pc:docMk/>
          <pc:sldMk cId="3663837938" sldId="273"/>
        </pc:sldMkLst>
      </pc:sldChg>
      <pc:sldChg chg="del">
        <pc:chgData name="Abhi Shukla" userId="cf0bc19ccb8af982" providerId="LiveId" clId="{5D85687E-2A6C-446A-AF13-B3002FD2E096}" dt="2022-07-29T04:31:30.867" v="4" actId="2696"/>
        <pc:sldMkLst>
          <pc:docMk/>
          <pc:sldMk cId="3986365606" sldId="274"/>
        </pc:sldMkLst>
      </pc:sldChg>
      <pc:sldChg chg="ord">
        <pc:chgData name="Abhi Shukla" userId="cf0bc19ccb8af982" providerId="LiveId" clId="{5D85687E-2A6C-446A-AF13-B3002FD2E096}" dt="2022-07-29T04:58:11.465" v="97"/>
        <pc:sldMkLst>
          <pc:docMk/>
          <pc:sldMk cId="4070006069" sldId="275"/>
        </pc:sldMkLst>
      </pc:sldChg>
      <pc:sldChg chg="modSp mod ord">
        <pc:chgData name="Abhi Shukla" userId="cf0bc19ccb8af982" providerId="LiveId" clId="{5D85687E-2A6C-446A-AF13-B3002FD2E096}" dt="2022-07-29T05:22:01.444" v="214"/>
        <pc:sldMkLst>
          <pc:docMk/>
          <pc:sldMk cId="3397485665" sldId="276"/>
        </pc:sldMkLst>
        <pc:spChg chg="mod">
          <ac:chgData name="Abhi Shukla" userId="cf0bc19ccb8af982" providerId="LiveId" clId="{5D85687E-2A6C-446A-AF13-B3002FD2E096}" dt="2022-07-29T04:57:07.953" v="93" actId="20577"/>
          <ac:spMkLst>
            <pc:docMk/>
            <pc:sldMk cId="3397485665" sldId="276"/>
            <ac:spMk id="6" creationId="{608D20DA-70F0-75E2-C8B7-B8226C26EB83}"/>
          </ac:spMkLst>
        </pc:spChg>
      </pc:sldChg>
      <pc:sldChg chg="addSp delSp modSp mod ord">
        <pc:chgData name="Abhi Shukla" userId="cf0bc19ccb8af982" providerId="LiveId" clId="{5D85687E-2A6C-446A-AF13-B3002FD2E096}" dt="2022-08-04T04:36:39.210" v="294" actId="1440"/>
        <pc:sldMkLst>
          <pc:docMk/>
          <pc:sldMk cId="3180944356" sldId="277"/>
        </pc:sldMkLst>
        <pc:spChg chg="mod">
          <ac:chgData name="Abhi Shukla" userId="cf0bc19ccb8af982" providerId="LiveId" clId="{5D85687E-2A6C-446A-AF13-B3002FD2E096}" dt="2022-08-04T04:35:52.379" v="286" actId="1076"/>
          <ac:spMkLst>
            <pc:docMk/>
            <pc:sldMk cId="3180944356" sldId="277"/>
            <ac:spMk id="2" creationId="{022CC9B1-888C-003C-9FB0-38E497862347}"/>
          </ac:spMkLst>
        </pc:spChg>
        <pc:spChg chg="del mod">
          <ac:chgData name="Abhi Shukla" userId="cf0bc19ccb8af982" providerId="LiveId" clId="{5D85687E-2A6C-446A-AF13-B3002FD2E096}" dt="2022-08-04T04:35:44.511" v="285"/>
          <ac:spMkLst>
            <pc:docMk/>
            <pc:sldMk cId="3180944356" sldId="277"/>
            <ac:spMk id="3" creationId="{DAEED1F2-9408-E23E-D95D-14E4777110B3}"/>
          </ac:spMkLst>
        </pc:spChg>
        <pc:picChg chg="add mod">
          <ac:chgData name="Abhi Shukla" userId="cf0bc19ccb8af982" providerId="LiveId" clId="{5D85687E-2A6C-446A-AF13-B3002FD2E096}" dt="2022-08-04T04:36:39.210" v="294" actId="1440"/>
          <ac:picMkLst>
            <pc:docMk/>
            <pc:sldMk cId="3180944356" sldId="277"/>
            <ac:picMk id="5" creationId="{88C574FA-32FB-7732-2245-C78B532834A7}"/>
          </ac:picMkLst>
        </pc:picChg>
      </pc:sldChg>
      <pc:sldChg chg="modSp mod">
        <pc:chgData name="Abhi Shukla" userId="cf0bc19ccb8af982" providerId="LiveId" clId="{5D85687E-2A6C-446A-AF13-B3002FD2E096}" dt="2022-08-01T10:01:31.097" v="246" actId="20577"/>
        <pc:sldMkLst>
          <pc:docMk/>
          <pc:sldMk cId="415869653" sldId="279"/>
        </pc:sldMkLst>
        <pc:spChg chg="mod">
          <ac:chgData name="Abhi Shukla" userId="cf0bc19ccb8af982" providerId="LiveId" clId="{5D85687E-2A6C-446A-AF13-B3002FD2E096}" dt="2022-08-01T10:01:31.097" v="246" actId="20577"/>
          <ac:spMkLst>
            <pc:docMk/>
            <pc:sldMk cId="415869653" sldId="279"/>
            <ac:spMk id="3" creationId="{8C90B0CF-3AA5-639F-2216-FC13ADAD2456}"/>
          </ac:spMkLst>
        </pc:spChg>
      </pc:sldChg>
      <pc:sldChg chg="addSp modSp new mod ord">
        <pc:chgData name="Abhi Shukla" userId="cf0bc19ccb8af982" providerId="LiveId" clId="{5D85687E-2A6C-446A-AF13-B3002FD2E096}" dt="2022-08-04T04:23:42.337" v="264" actId="1076"/>
        <pc:sldMkLst>
          <pc:docMk/>
          <pc:sldMk cId="567534151" sldId="280"/>
        </pc:sldMkLst>
        <pc:spChg chg="add mod">
          <ac:chgData name="Abhi Shukla" userId="cf0bc19ccb8af982" providerId="LiveId" clId="{5D85687E-2A6C-446A-AF13-B3002FD2E096}" dt="2022-07-29T04:50:54.439" v="72" actId="1076"/>
          <ac:spMkLst>
            <pc:docMk/>
            <pc:sldMk cId="567534151" sldId="280"/>
            <ac:spMk id="2" creationId="{63F36106-063A-5FDC-C4B0-9462D99B1E45}"/>
          </ac:spMkLst>
        </pc:spChg>
        <pc:spChg chg="add mod">
          <ac:chgData name="Abhi Shukla" userId="cf0bc19ccb8af982" providerId="LiveId" clId="{5D85687E-2A6C-446A-AF13-B3002FD2E096}" dt="2022-08-04T04:23:42.337" v="264" actId="1076"/>
          <ac:spMkLst>
            <pc:docMk/>
            <pc:sldMk cId="567534151" sldId="280"/>
            <ac:spMk id="3" creationId="{1DB55E00-68E8-BF74-2360-16A6A6B3057A}"/>
          </ac:spMkLst>
        </pc:spChg>
      </pc:sldChg>
      <pc:sldChg chg="new del">
        <pc:chgData name="Abhi Shukla" userId="cf0bc19ccb8af982" providerId="LiveId" clId="{5D85687E-2A6C-446A-AF13-B3002FD2E096}" dt="2022-07-29T04:48:43.878" v="37" actId="2696"/>
        <pc:sldMkLst>
          <pc:docMk/>
          <pc:sldMk cId="2588832319" sldId="280"/>
        </pc:sldMkLst>
      </pc:sldChg>
      <pc:sldChg chg="addSp delSp modSp new mod">
        <pc:chgData name="Abhi Shukla" userId="cf0bc19ccb8af982" providerId="LiveId" clId="{5D85687E-2A6C-446A-AF13-B3002FD2E096}" dt="2022-07-29T05:09:13.418" v="121"/>
        <pc:sldMkLst>
          <pc:docMk/>
          <pc:sldMk cId="202635848" sldId="281"/>
        </pc:sldMkLst>
        <pc:spChg chg="add mod">
          <ac:chgData name="Abhi Shukla" userId="cf0bc19ccb8af982" providerId="LiveId" clId="{5D85687E-2A6C-446A-AF13-B3002FD2E096}" dt="2022-07-29T05:01:10.811" v="112" actId="1076"/>
          <ac:spMkLst>
            <pc:docMk/>
            <pc:sldMk cId="202635848" sldId="281"/>
            <ac:spMk id="2" creationId="{019F16A0-6ED2-3BD0-269F-D703BA071C86}"/>
          </ac:spMkLst>
        </pc:spChg>
        <pc:spChg chg="add del mod">
          <ac:chgData name="Abhi Shukla" userId="cf0bc19ccb8af982" providerId="LiveId" clId="{5D85687E-2A6C-446A-AF13-B3002FD2E096}" dt="2022-07-29T05:09:13.418" v="121"/>
          <ac:spMkLst>
            <pc:docMk/>
            <pc:sldMk cId="202635848" sldId="281"/>
            <ac:spMk id="3" creationId="{EEB61F0D-BC5A-A9FB-37A6-A4D31F150201}"/>
          </ac:spMkLst>
        </pc:spChg>
        <pc:spChg chg="add mod">
          <ac:chgData name="Abhi Shukla" userId="cf0bc19ccb8af982" providerId="LiveId" clId="{5D85687E-2A6C-446A-AF13-B3002FD2E096}" dt="2022-07-29T05:09:12.645" v="119" actId="1076"/>
          <ac:spMkLst>
            <pc:docMk/>
            <pc:sldMk cId="202635848" sldId="281"/>
            <ac:spMk id="4" creationId="{297751E4-6790-1438-FCA2-A26CF740B586}"/>
          </ac:spMkLst>
        </pc:spChg>
      </pc:sldChg>
      <pc:sldChg chg="addSp modSp new mod">
        <pc:chgData name="Abhi Shukla" userId="cf0bc19ccb8af982" providerId="LiveId" clId="{5D85687E-2A6C-446A-AF13-B3002FD2E096}" dt="2022-07-29T05:14:33.201" v="147" actId="14100"/>
        <pc:sldMkLst>
          <pc:docMk/>
          <pc:sldMk cId="1984278160" sldId="282"/>
        </pc:sldMkLst>
        <pc:spChg chg="add mod">
          <ac:chgData name="Abhi Shukla" userId="cf0bc19ccb8af982" providerId="LiveId" clId="{5D85687E-2A6C-446A-AF13-B3002FD2E096}" dt="2022-07-29T05:12:30.044" v="132" actId="14100"/>
          <ac:spMkLst>
            <pc:docMk/>
            <pc:sldMk cId="1984278160" sldId="282"/>
            <ac:spMk id="2" creationId="{A0F8DDF0-2476-05EE-2950-2EA659893215}"/>
          </ac:spMkLst>
        </pc:spChg>
        <pc:spChg chg="add mod">
          <ac:chgData name="Abhi Shukla" userId="cf0bc19ccb8af982" providerId="LiveId" clId="{5D85687E-2A6C-446A-AF13-B3002FD2E096}" dt="2022-07-29T05:14:33.201" v="147" actId="14100"/>
          <ac:spMkLst>
            <pc:docMk/>
            <pc:sldMk cId="1984278160" sldId="282"/>
            <ac:spMk id="3" creationId="{CA0636A0-8036-6900-EED3-BE8F7C2C1499}"/>
          </ac:spMkLst>
        </pc:spChg>
      </pc:sldChg>
      <pc:sldChg chg="addSp modSp new mod">
        <pc:chgData name="Abhi Shukla" userId="cf0bc19ccb8af982" providerId="LiveId" clId="{5D85687E-2A6C-446A-AF13-B3002FD2E096}" dt="2022-08-04T04:25:25.235" v="270" actId="5793"/>
        <pc:sldMkLst>
          <pc:docMk/>
          <pc:sldMk cId="3784246443" sldId="283"/>
        </pc:sldMkLst>
        <pc:spChg chg="add mod">
          <ac:chgData name="Abhi Shukla" userId="cf0bc19ccb8af982" providerId="LiveId" clId="{5D85687E-2A6C-446A-AF13-B3002FD2E096}" dt="2022-08-04T04:25:25.235" v="270" actId="5793"/>
          <ac:spMkLst>
            <pc:docMk/>
            <pc:sldMk cId="3784246443" sldId="283"/>
            <ac:spMk id="2" creationId="{97D0AE75-154D-68EC-93F3-569BC099B13B}"/>
          </ac:spMkLst>
        </pc:spChg>
        <pc:spChg chg="add mod">
          <ac:chgData name="Abhi Shukla" userId="cf0bc19ccb8af982" providerId="LiveId" clId="{5D85687E-2A6C-446A-AF13-B3002FD2E096}" dt="2022-07-29T05:29:53.941" v="236" actId="1076"/>
          <ac:spMkLst>
            <pc:docMk/>
            <pc:sldMk cId="3784246443" sldId="283"/>
            <ac:spMk id="3" creationId="{916EAAA3-3C53-13EA-3933-96E76095803D}"/>
          </ac:spMkLst>
        </pc:spChg>
      </pc:sldChg>
      <pc:sldChg chg="new del">
        <pc:chgData name="Abhi Shukla" userId="cf0bc19ccb8af982" providerId="LiveId" clId="{5D85687E-2A6C-446A-AF13-B3002FD2E096}" dt="2022-07-29T05:21:42.351" v="212" actId="2696"/>
        <pc:sldMkLst>
          <pc:docMk/>
          <pc:sldMk cId="4233835082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05DF-6CAD-42DA-9FDB-6719E9C5E7F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75C45A3-2682-47BC-9743-C326A213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7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05DF-6CAD-42DA-9FDB-6719E9C5E7F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5C45A3-2682-47BC-9743-C326A213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45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05DF-6CAD-42DA-9FDB-6719E9C5E7F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5C45A3-2682-47BC-9743-C326A213E94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11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05DF-6CAD-42DA-9FDB-6719E9C5E7F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5C45A3-2682-47BC-9743-C326A213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317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05DF-6CAD-42DA-9FDB-6719E9C5E7F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5C45A3-2682-47BC-9743-C326A213E94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8600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05DF-6CAD-42DA-9FDB-6719E9C5E7F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5C45A3-2682-47BC-9743-C326A213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42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05DF-6CAD-42DA-9FDB-6719E9C5E7F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45A3-2682-47BC-9743-C326A213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03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05DF-6CAD-42DA-9FDB-6719E9C5E7F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45A3-2682-47BC-9743-C326A213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6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05DF-6CAD-42DA-9FDB-6719E9C5E7F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45A3-2682-47BC-9743-C326A213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27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05DF-6CAD-42DA-9FDB-6719E9C5E7F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5C45A3-2682-47BC-9743-C326A213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94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05DF-6CAD-42DA-9FDB-6719E9C5E7F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5C45A3-2682-47BC-9743-C326A213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35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05DF-6CAD-42DA-9FDB-6719E9C5E7F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5C45A3-2682-47BC-9743-C326A213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99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05DF-6CAD-42DA-9FDB-6719E9C5E7F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45A3-2682-47BC-9743-C326A213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3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05DF-6CAD-42DA-9FDB-6719E9C5E7F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45A3-2682-47BC-9743-C326A213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27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05DF-6CAD-42DA-9FDB-6719E9C5E7F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45A3-2682-47BC-9743-C326A213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51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05DF-6CAD-42DA-9FDB-6719E9C5E7F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5C45A3-2682-47BC-9743-C326A213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12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005DF-6CAD-42DA-9FDB-6719E9C5E7F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75C45A3-2682-47BC-9743-C326A213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79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hindistudy.com/" TargetMode="External"/><Relationship Id="rId2" Type="http://schemas.openxmlformats.org/officeDocument/2006/relationships/hyperlink" Target="http://www.c-sharpcorner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geeksforgeeks.org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B89F6B-B99D-CC13-9762-1841CB8D0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0511" y="718458"/>
            <a:ext cx="8915399" cy="1278294"/>
          </a:xfrm>
        </p:spPr>
        <p:txBody>
          <a:bodyPr/>
          <a:lstStyle/>
          <a:p>
            <a:r>
              <a:rPr lang="en-IN" b="1" u="sng" dirty="0">
                <a:latin typeface="Georgia" panose="02040502050405020303" pitchFamily="18" charset="0"/>
              </a:rPr>
              <a:t>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8E87FB3-DC61-217D-7F32-5A74A3E27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0603" y="3303142"/>
            <a:ext cx="9797143" cy="2229911"/>
          </a:xfrm>
        </p:spPr>
        <p:txBody>
          <a:bodyPr>
            <a:normAutofit fontScale="77500" lnSpcReduction="20000"/>
          </a:bodyPr>
          <a:lstStyle/>
          <a:p>
            <a:r>
              <a:rPr lang="en-IN" sz="4800" dirty="0">
                <a:solidFill>
                  <a:srgbClr val="FF0000"/>
                </a:solidFill>
              </a:rPr>
              <a:t>PRESENTED BY :-</a:t>
            </a:r>
          </a:p>
          <a:p>
            <a:r>
              <a:rPr lang="en-IN" dirty="0">
                <a:latin typeface="Algerian" panose="04020705040A02060702" pitchFamily="82" charset="0"/>
              </a:rPr>
              <a:t>						</a:t>
            </a:r>
            <a:r>
              <a:rPr lang="en-IN" sz="7300" dirty="0">
                <a:solidFill>
                  <a:srgbClr val="7030A0"/>
                </a:solidFill>
                <a:latin typeface="Algerian" panose="04020705040A02060702" pitchFamily="82" charset="0"/>
              </a:rPr>
              <a:t>ABHISHEK SHUKLA</a:t>
            </a:r>
          </a:p>
        </p:txBody>
      </p:sp>
    </p:spTree>
    <p:extLst>
      <p:ext uri="{BB962C8B-B14F-4D97-AF65-F5344CB8AC3E}">
        <p14:creationId xmlns:p14="http://schemas.microsoft.com/office/powerpoint/2010/main" val="390520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FC404BF-AE6C-BD34-5106-C33A940AE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968" y="621809"/>
            <a:ext cx="9367934" cy="74380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lgerian" panose="04020705040A02060702" pitchFamily="82" charset="0"/>
              </a:rPr>
              <a:t>Features of Cryptography</a:t>
            </a:r>
            <a:r>
              <a:rPr kumimoji="0" lang="en-US" altLang="en-US" sz="5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BB44E6B-2ED5-313F-3CC9-42071FEA5A8C}"/>
              </a:ext>
            </a:extLst>
          </p:cNvPr>
          <p:cNvSpPr txBox="1"/>
          <p:nvPr/>
        </p:nvSpPr>
        <p:spPr>
          <a:xfrm>
            <a:off x="2722206" y="2061980"/>
            <a:ext cx="800799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latin typeface="+mj-lt"/>
              </a:rPr>
              <a:t>1- In cryptography, information can be read only by the user who has access to it.</a:t>
            </a:r>
          </a:p>
          <a:p>
            <a:endParaRPr lang="en-IN" sz="2100" dirty="0">
              <a:latin typeface="+mj-lt"/>
            </a:endParaRPr>
          </a:p>
          <a:p>
            <a:r>
              <a:rPr lang="en-IN" sz="2100" dirty="0">
                <a:latin typeface="+mj-lt"/>
              </a:rPr>
              <a:t>2- In this technique, once the message is sent by the sender to the receiver, that message cannot be modified or edited.</a:t>
            </a:r>
          </a:p>
          <a:p>
            <a:endParaRPr lang="en-IN" sz="2100" dirty="0">
              <a:latin typeface="+mj-lt"/>
            </a:endParaRPr>
          </a:p>
          <a:p>
            <a:r>
              <a:rPr lang="en-US" sz="2100" dirty="0">
                <a:latin typeface="+mj-lt"/>
              </a:rPr>
              <a:t>3- In this technique the data sent by the sender to the receiver is stored.</a:t>
            </a:r>
          </a:p>
          <a:p>
            <a:endParaRPr lang="en-US" sz="2100" dirty="0">
              <a:latin typeface="+mj-lt"/>
            </a:endParaRPr>
          </a:p>
          <a:p>
            <a:r>
              <a:rPr lang="en-US" sz="2100" dirty="0">
                <a:latin typeface="+mj-lt"/>
              </a:rPr>
              <a:t>4- In this, the sender cannot deny the receiver after sending the message that he did not send the message, which we also call the condition of non-repudiation.</a:t>
            </a:r>
            <a:endParaRPr lang="en-IN" sz="2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395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19F16A0-6ED2-3BD0-269F-D703BA071C86}"/>
              </a:ext>
            </a:extLst>
          </p:cNvPr>
          <p:cNvSpPr txBox="1"/>
          <p:nvPr/>
        </p:nvSpPr>
        <p:spPr>
          <a:xfrm>
            <a:off x="2472613" y="503852"/>
            <a:ext cx="68486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000" dirty="0">
                <a:latin typeface="Algerian" panose="04020705040A02060702" pitchFamily="82" charset="0"/>
              </a:rPr>
              <a:t>CONCLUSION </a:t>
            </a:r>
            <a:endParaRPr lang="en-IN" sz="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7751E4-6790-1438-FCA2-A26CF740B586}"/>
              </a:ext>
            </a:extLst>
          </p:cNvPr>
          <p:cNvSpPr txBox="1"/>
          <p:nvPr/>
        </p:nvSpPr>
        <p:spPr>
          <a:xfrm>
            <a:off x="2472613" y="2474892"/>
            <a:ext cx="824826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/>
            </a:r>
            <a:br>
              <a:rPr lang="en-US" b="1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r>
              <a:rPr lang="en-US" sz="25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Cryptography is a very good technique for data integrity, authentication and sensitive data protection. It should be used the proper way and proper cryptographic algorithm should be used.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02635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0F8DDF0-2476-05EE-2950-2EA659893215}"/>
              </a:ext>
            </a:extLst>
          </p:cNvPr>
          <p:cNvSpPr txBox="1"/>
          <p:nvPr/>
        </p:nvSpPr>
        <p:spPr>
          <a:xfrm>
            <a:off x="2584579" y="531845"/>
            <a:ext cx="43947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000" dirty="0">
                <a:latin typeface="Algerian" panose="04020705040A02060702" pitchFamily="82" charset="0"/>
              </a:rPr>
              <a:t>References</a:t>
            </a:r>
            <a:endParaRPr lang="en-IN" sz="50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A0636A0-8036-6900-EED3-BE8F7C2C1499}"/>
              </a:ext>
            </a:extLst>
          </p:cNvPr>
          <p:cNvSpPr txBox="1"/>
          <p:nvPr/>
        </p:nvSpPr>
        <p:spPr>
          <a:xfrm>
            <a:off x="2696546" y="2911151"/>
            <a:ext cx="75484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hlinkClick r:id="rId2"/>
              </a:rPr>
              <a:t>www.c-sharpcorner.com</a:t>
            </a:r>
            <a:endParaRPr lang="en-IN" sz="2500" dirty="0"/>
          </a:p>
          <a:p>
            <a:r>
              <a:rPr lang="en-IN" sz="2500" dirty="0">
                <a:hlinkClick r:id="rId3"/>
              </a:rPr>
              <a:t>www.ehindistudy.com</a:t>
            </a:r>
            <a:endParaRPr lang="en-IN" sz="2500" dirty="0"/>
          </a:p>
          <a:p>
            <a:r>
              <a:rPr lang="en-IN" sz="2500" dirty="0">
                <a:hlinkClick r:id="rId4"/>
              </a:rPr>
              <a:t>www.geeksforgeeks.org</a:t>
            </a:r>
            <a:endParaRPr lang="en-IN" sz="2500" dirty="0"/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984278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22CC9B1-888C-003C-9FB0-38E497862347}"/>
              </a:ext>
            </a:extLst>
          </p:cNvPr>
          <p:cNvSpPr txBox="1"/>
          <p:nvPr/>
        </p:nvSpPr>
        <p:spPr>
          <a:xfrm>
            <a:off x="2348205" y="4609323"/>
            <a:ext cx="94892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0" dirty="0">
                <a:solidFill>
                  <a:srgbClr val="7030A0"/>
                </a:solidFill>
                <a:latin typeface="Algerian" panose="04020705040A02060702" pitchFamily="82" charset="0"/>
              </a:rPr>
              <a:t>	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8C574FA-32FB-7732-2245-C78B53283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8" y="195944"/>
            <a:ext cx="6820677" cy="4348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8094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DBD203-0C8B-CEAD-B3CF-182F822B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512" y="586788"/>
            <a:ext cx="8911687" cy="1280890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Algerian" panose="04020705040A02060702" pitchFamily="82" charset="0"/>
              </a:rPr>
              <a:t>INDEX</a:t>
            </a:r>
            <a:endParaRPr lang="en-IN" sz="5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90B0CF-3AA5-639F-2216-FC13ADAD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867678"/>
            <a:ext cx="8911688" cy="404354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2060"/>
                </a:solidFill>
                <a:latin typeface="Sitka Text Semibold" pitchFamily="2" charset="0"/>
                <a:cs typeface="Times New Roman" panose="02020603050405020304" pitchFamily="18" charset="0"/>
              </a:rPr>
              <a:t>Introduction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2060"/>
                </a:solidFill>
                <a:latin typeface="Sitka Text Semibold" pitchFamily="2" charset="0"/>
                <a:cs typeface="Times New Roman" panose="02020603050405020304" pitchFamily="18" charset="0"/>
              </a:rPr>
              <a:t>What is </a:t>
            </a:r>
            <a:r>
              <a:rPr lang="en-US" altLang="en-US" sz="2500" dirty="0" smtClean="0">
                <a:solidFill>
                  <a:srgbClr val="002060"/>
                </a:solidFill>
                <a:latin typeface="Sitka Text Semibold" pitchFamily="2" charset="0"/>
                <a:cs typeface="Times New Roman" panose="02020603050405020304" pitchFamily="18" charset="0"/>
              </a:rPr>
              <a:t>Cryptography</a:t>
            </a:r>
          </a:p>
          <a:p>
            <a:pPr>
              <a:lnSpc>
                <a:spcPct val="90000"/>
              </a:lnSpc>
            </a:pPr>
            <a:r>
              <a:rPr lang="en-US" altLang="en-US" sz="2500" dirty="0" smtClean="0">
                <a:solidFill>
                  <a:srgbClr val="002060"/>
                </a:solidFill>
                <a:latin typeface="Sitka Text Semibold" pitchFamily="2" charset="0"/>
                <a:cs typeface="Times New Roman" panose="02020603050405020304" pitchFamily="18" charset="0"/>
              </a:rPr>
              <a:t>Process </a:t>
            </a:r>
            <a:r>
              <a:rPr lang="en-US" altLang="en-US" sz="2500" dirty="0">
                <a:solidFill>
                  <a:srgbClr val="002060"/>
                </a:solidFill>
                <a:latin typeface="Sitka Text Semibold" pitchFamily="2" charset="0"/>
                <a:cs typeface="Times New Roman" panose="02020603050405020304" pitchFamily="18" charset="0"/>
              </a:rPr>
              <a:t>of </a:t>
            </a:r>
            <a:r>
              <a:rPr lang="en-US" altLang="en-US" sz="2500" dirty="0" smtClean="0">
                <a:solidFill>
                  <a:srgbClr val="002060"/>
                </a:solidFill>
                <a:latin typeface="Sitka Text Semibold" pitchFamily="2" charset="0"/>
                <a:cs typeface="Times New Roman" panose="02020603050405020304" pitchFamily="18" charset="0"/>
              </a:rPr>
              <a:t>cryptography</a:t>
            </a:r>
            <a:endParaRPr lang="en-US" altLang="en-US" sz="2500" dirty="0">
              <a:solidFill>
                <a:srgbClr val="002060"/>
              </a:solidFill>
              <a:latin typeface="Sitka Text Semibold" pitchFamily="2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2060"/>
                </a:solidFill>
                <a:latin typeface="Sitka Text Semibold" pitchFamily="2" charset="0"/>
                <a:cs typeface="Times New Roman" panose="02020603050405020304" pitchFamily="18" charset="0"/>
              </a:rPr>
              <a:t> Types of Cryptography</a:t>
            </a:r>
          </a:p>
          <a:p>
            <a:pPr>
              <a:lnSpc>
                <a:spcPct val="90000"/>
              </a:lnSpc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Sitka Text Semibold" pitchFamily="2" charset="0"/>
              </a:rPr>
              <a:t>Features of Cryptography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Sitka Heading Semibold" pitchFamily="2" charset="0"/>
              </a:rPr>
              <a:t> </a:t>
            </a:r>
            <a:endParaRPr lang="en-US" altLang="en-US" sz="2500" dirty="0">
              <a:solidFill>
                <a:srgbClr val="002060"/>
              </a:solidFill>
              <a:latin typeface="Sitka Text Semibold" pitchFamily="2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2060"/>
                </a:solidFill>
                <a:latin typeface="Sitka Text Semibold" pitchFamily="2" charset="0"/>
                <a:cs typeface="Times New Roman" panose="02020603050405020304" pitchFamily="18" charset="0"/>
              </a:rPr>
              <a:t> Conclusion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2060"/>
                </a:solidFill>
                <a:latin typeface="Sitka Text Semibold" pitchFamily="2" charset="0"/>
                <a:cs typeface="Times New Roman" panose="02020603050405020304" pitchFamily="18" charset="0"/>
              </a:rPr>
              <a:t>References</a:t>
            </a:r>
            <a:endParaRPr lang="en-IN" sz="2500" dirty="0">
              <a:solidFill>
                <a:srgbClr val="002060"/>
              </a:solidFill>
              <a:latin typeface="Sitka Tex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6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198E80B-4302-CB39-4E60-9EBC37387110}"/>
              </a:ext>
            </a:extLst>
          </p:cNvPr>
          <p:cNvSpPr txBox="1"/>
          <p:nvPr/>
        </p:nvSpPr>
        <p:spPr>
          <a:xfrm>
            <a:off x="3573624" y="401216"/>
            <a:ext cx="56636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DFA9161-7579-A8E2-AF6C-41C0BFB04302}"/>
              </a:ext>
            </a:extLst>
          </p:cNvPr>
          <p:cNvSpPr txBox="1"/>
          <p:nvPr/>
        </p:nvSpPr>
        <p:spPr>
          <a:xfrm>
            <a:off x="2995127" y="2444620"/>
            <a:ext cx="72685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500" dirty="0">
                <a:latin typeface="+mj-lt"/>
                <a:cs typeface="Times New Roman" panose="02020603050405020304" pitchFamily="18" charset="0"/>
              </a:rPr>
              <a:t>Cryptography derived its name from a Greek word called “Krypto's” which means “Hidden Secrets”.</a:t>
            </a:r>
          </a:p>
          <a:p>
            <a:endParaRPr lang="en-US" sz="2500" dirty="0">
              <a:latin typeface="+mj-lt"/>
            </a:endParaRPr>
          </a:p>
          <a:p>
            <a:endParaRPr lang="en-US" sz="2500" dirty="0">
              <a:latin typeface="+mj-lt"/>
            </a:endParaRPr>
          </a:p>
          <a:p>
            <a:r>
              <a:rPr lang="en-US" sz="2500" dirty="0">
                <a:latin typeface="+mj-lt"/>
              </a:rPr>
              <a:t>Cryptography is a type of technology used to protect information and communication, with the help of which the user's data remains secure.</a:t>
            </a:r>
            <a:endParaRPr lang="en-IN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601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F88AA90-0FA2-B33F-95C3-C650C2AC43EA}"/>
              </a:ext>
            </a:extLst>
          </p:cNvPr>
          <p:cNvSpPr txBox="1"/>
          <p:nvPr/>
        </p:nvSpPr>
        <p:spPr>
          <a:xfrm>
            <a:off x="2957804" y="2276668"/>
            <a:ext cx="623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It is a method to protect information and communication. This technology uses a type of code to protect information and communication.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F08B3E3-33C2-E501-A83E-C7A1F9EE5237}"/>
              </a:ext>
            </a:extLst>
          </p:cNvPr>
          <p:cNvSpPr txBox="1"/>
          <p:nvPr/>
        </p:nvSpPr>
        <p:spPr>
          <a:xfrm>
            <a:off x="2453951" y="617366"/>
            <a:ext cx="82669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dirty="0">
                <a:latin typeface="Algerian" panose="04020705040A02060702" pitchFamily="82" charset="0"/>
              </a:rPr>
              <a:t>CRYPTOGRAPHY CONT…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687B7916-0367-C796-F3D4-99108C12A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575" y="4640981"/>
            <a:ext cx="6232849" cy="94385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Information is protected so that no other person can access its data without the permission of the user.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340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AA30366-BF1C-B071-BEDB-E72441CC47A8}"/>
              </a:ext>
            </a:extLst>
          </p:cNvPr>
          <p:cNvSpPr txBox="1"/>
          <p:nvPr/>
        </p:nvSpPr>
        <p:spPr>
          <a:xfrm>
            <a:off x="3517641" y="569167"/>
            <a:ext cx="5047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dirty="0">
                <a:latin typeface="Algerian" panose="04020705040A02060702" pitchFamily="82" charset="0"/>
              </a:rPr>
              <a:t>CIPHERTEXT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E011A22-0F1B-83F9-2EB9-A4A009AA2D3F}"/>
              </a:ext>
            </a:extLst>
          </p:cNvPr>
          <p:cNvSpPr txBox="1"/>
          <p:nvPr/>
        </p:nvSpPr>
        <p:spPr>
          <a:xfrm>
            <a:off x="3002902" y="1978089"/>
            <a:ext cx="61861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0" i="0" dirty="0">
                <a:solidFill>
                  <a:srgbClr val="202124"/>
                </a:solidFill>
                <a:effectLst/>
                <a:latin typeface="+mj-lt"/>
              </a:rPr>
              <a:t>Ciphertext is </a:t>
            </a:r>
            <a:r>
              <a:rPr lang="en-US" sz="2100" i="0" dirty="0">
                <a:solidFill>
                  <a:srgbClr val="202124"/>
                </a:solidFill>
                <a:effectLst/>
                <a:latin typeface="+mj-lt"/>
              </a:rPr>
              <a:t>encrypted text transformed from plaintext using an encryption algorithm</a:t>
            </a:r>
            <a:r>
              <a:rPr lang="en-US" sz="2100" b="0" i="0" dirty="0">
                <a:solidFill>
                  <a:srgbClr val="202124"/>
                </a:solidFill>
                <a:effectLst/>
                <a:latin typeface="+mj-lt"/>
              </a:rPr>
              <a:t>.</a:t>
            </a:r>
            <a:endParaRPr lang="en-IN" sz="21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A240EAD-13BC-E00A-6664-ED8166149C30}"/>
              </a:ext>
            </a:extLst>
          </p:cNvPr>
          <p:cNvSpPr txBox="1"/>
          <p:nvPr/>
        </p:nvSpPr>
        <p:spPr>
          <a:xfrm>
            <a:off x="3047223" y="3429000"/>
            <a:ext cx="609755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>
                <a:latin typeface="+mj-lt"/>
              </a:rPr>
              <a:t>A cipher text is a text in which the receiver of the text converts the text into decode, a process called encryption.</a:t>
            </a:r>
          </a:p>
        </p:txBody>
      </p:sp>
    </p:spTree>
    <p:extLst>
      <p:ext uri="{BB962C8B-B14F-4D97-AF65-F5344CB8AC3E}">
        <p14:creationId xmlns:p14="http://schemas.microsoft.com/office/powerpoint/2010/main" val="257665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02A91D7-EA08-E2C6-DA31-B0FEBA960327}"/>
              </a:ext>
            </a:extLst>
          </p:cNvPr>
          <p:cNvSpPr txBox="1"/>
          <p:nvPr/>
        </p:nvSpPr>
        <p:spPr>
          <a:xfrm>
            <a:off x="3069771" y="550506"/>
            <a:ext cx="51691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dirty="0">
                <a:latin typeface="Algerian" panose="04020705040A02060702" pitchFamily="82" charset="0"/>
              </a:rPr>
              <a:t>ENCRYPTION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4F6F71-98B1-38E8-7A78-5CE709E3FEA5}"/>
              </a:ext>
            </a:extLst>
          </p:cNvPr>
          <p:cNvSpPr txBox="1"/>
          <p:nvPr/>
        </p:nvSpPr>
        <p:spPr>
          <a:xfrm>
            <a:off x="3048778" y="2972000"/>
            <a:ext cx="609755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0" i="0" dirty="0">
                <a:solidFill>
                  <a:srgbClr val="202124"/>
                </a:solidFill>
                <a:effectLst/>
                <a:latin typeface="+mj-lt"/>
              </a:rPr>
              <a:t>Encryption is </a:t>
            </a:r>
            <a:r>
              <a:rPr lang="en-US" sz="2100" i="0" dirty="0">
                <a:solidFill>
                  <a:srgbClr val="202124"/>
                </a:solidFill>
                <a:effectLst/>
                <a:latin typeface="+mj-lt"/>
              </a:rPr>
              <a:t>the method by which information is converted into secret code that hides the information's true meaning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358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62977D0-B635-E2FC-41CB-A0B65F040E6D}"/>
              </a:ext>
            </a:extLst>
          </p:cNvPr>
          <p:cNvSpPr txBox="1"/>
          <p:nvPr/>
        </p:nvSpPr>
        <p:spPr>
          <a:xfrm>
            <a:off x="2899489" y="627097"/>
            <a:ext cx="609755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5000" b="0" i="0" dirty="0">
                <a:solidFill>
                  <a:srgbClr val="3A3A3A"/>
                </a:solidFill>
                <a:effectLst/>
                <a:latin typeface="Algerian" panose="04020705040A02060702" pitchFamily="82" charset="0"/>
              </a:rPr>
              <a:t>Decryption:-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9016ADA0-903D-0B16-6DA6-A93381052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9489" y="2836668"/>
            <a:ext cx="6097554" cy="62069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lt"/>
              </a:rPr>
              <a:t>Decryption A process in which encrypted data is converted back into original data.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8463E835-E310-4785-D937-5C966C32A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9489" y="4679476"/>
            <a:ext cx="6097554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538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460B4181-C26D-CD86-CE46-3026D1109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29" y="1679510"/>
            <a:ext cx="9162660" cy="470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97B5A89-820E-6505-A236-A4B63D2C49F9}"/>
              </a:ext>
            </a:extLst>
          </p:cNvPr>
          <p:cNvSpPr txBox="1"/>
          <p:nvPr/>
        </p:nvSpPr>
        <p:spPr>
          <a:xfrm>
            <a:off x="3172408" y="606489"/>
            <a:ext cx="39281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dirty="0">
                <a:latin typeface="Algerian" panose="04020705040A02060702" pitchFamily="82" charset="0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42382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6FB5460-953F-7B78-170F-26D2E2C5BAFB}"/>
              </a:ext>
            </a:extLst>
          </p:cNvPr>
          <p:cNvSpPr txBox="1"/>
          <p:nvPr/>
        </p:nvSpPr>
        <p:spPr>
          <a:xfrm>
            <a:off x="2404965" y="552452"/>
            <a:ext cx="846519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5000" i="0" dirty="0">
                <a:solidFill>
                  <a:srgbClr val="3A3A3A"/>
                </a:solidFill>
                <a:effectLst/>
                <a:latin typeface="Algerian" panose="04020705040A02060702" pitchFamily="82" charset="0"/>
              </a:rPr>
              <a:t>Types of Cryptography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0414FA2D-E16A-DB3D-C954-75AA13E2E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2204" y="2000604"/>
            <a:ext cx="4655975" cy="43602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lgerian" panose="04020705040A02060702" pitchFamily="82" charset="0"/>
              </a:rPr>
              <a:t>It has three types :-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08D20DA-70F0-75E2-C8B7-B8226C26EB83}"/>
              </a:ext>
            </a:extLst>
          </p:cNvPr>
          <p:cNvSpPr txBox="1"/>
          <p:nvPr/>
        </p:nvSpPr>
        <p:spPr>
          <a:xfrm>
            <a:off x="2813957" y="3659546"/>
            <a:ext cx="86813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000" b="1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Asymmetric Key Cryptography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000" b="1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Symmetric Key Cryptography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000" b="1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Hash Function</a:t>
            </a:r>
            <a:endParaRPr lang="en-IN" sz="30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4856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294</TotalTime>
  <Words>261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Algerian</vt:lpstr>
      <vt:lpstr>Arial</vt:lpstr>
      <vt:lpstr>Arial</vt:lpstr>
      <vt:lpstr>Bookman Old Style</vt:lpstr>
      <vt:lpstr>Century Gothic</vt:lpstr>
      <vt:lpstr>Georgia</vt:lpstr>
      <vt:lpstr>open sans</vt:lpstr>
      <vt:lpstr>Sitka Heading Semibold</vt:lpstr>
      <vt:lpstr>Sitka Text Semibold</vt:lpstr>
      <vt:lpstr>Times New Roman</vt:lpstr>
      <vt:lpstr>Wingdings 3</vt:lpstr>
      <vt:lpstr>Wisp</vt:lpstr>
      <vt:lpstr>CRYPTOGRAPHY</vt:lpstr>
      <vt:lpstr>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Abhi Shukla</dc:creator>
  <cp:lastModifiedBy>IBM</cp:lastModifiedBy>
  <cp:revision>10</cp:revision>
  <dcterms:created xsi:type="dcterms:W3CDTF">2022-07-20T08:39:01Z</dcterms:created>
  <dcterms:modified xsi:type="dcterms:W3CDTF">2022-12-12T09:27:57Z</dcterms:modified>
</cp:coreProperties>
</file>