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B9F4-FDEC-48DC-9EC4-4FEDB2AAFFC9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4F72626-4367-4FD6-8D62-87F33E9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6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B9F4-FDEC-48DC-9EC4-4FEDB2AAFFC9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626-4367-4FD6-8D62-87F33E9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B9F4-FDEC-48DC-9EC4-4FEDB2AAFFC9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626-4367-4FD6-8D62-87F33E9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37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B9F4-FDEC-48DC-9EC4-4FEDB2AAFFC9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626-4367-4FD6-8D62-87F33E9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0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B9F4-FDEC-48DC-9EC4-4FEDB2AAFFC9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626-4367-4FD6-8D62-87F33E9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C80B9F4-FDEC-48DC-9EC4-4FEDB2AAFFC9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4F72626-4367-4FD6-8D62-87F33E9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7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B9F4-FDEC-48DC-9EC4-4FEDB2AAFFC9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626-4367-4FD6-8D62-87F33E9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0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B9F4-FDEC-48DC-9EC4-4FEDB2AAFFC9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626-4367-4FD6-8D62-87F33E9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3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B9F4-FDEC-48DC-9EC4-4FEDB2AAFFC9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626-4367-4FD6-8D62-87F33E9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7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B9F4-FDEC-48DC-9EC4-4FEDB2AAFFC9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626-4367-4FD6-8D62-87F33E9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0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B9F4-FDEC-48DC-9EC4-4FEDB2AAFFC9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626-4367-4FD6-8D62-87F33E9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2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B9F4-FDEC-48DC-9EC4-4FEDB2AAFFC9}" type="datetimeFigureOut">
              <a:rPr lang="en-US" smtClean="0"/>
              <a:t>2022-09-08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626-4367-4FD6-8D62-87F33E9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C80B9F4-FDEC-48DC-9EC4-4FEDB2AAFFC9}" type="datetimeFigureOut">
              <a:rPr lang="en-US" smtClean="0"/>
              <a:t>2022-09-08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4F72626-4367-4FD6-8D62-87F33E9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5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E9A2-3CFF-602E-674D-A75AF7B58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A5B84-27FB-0D9F-2AEC-DE375D746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{Cascading Style Sheet}</a:t>
            </a:r>
          </a:p>
        </p:txBody>
      </p:sp>
    </p:spTree>
    <p:extLst>
      <p:ext uri="{BB962C8B-B14F-4D97-AF65-F5344CB8AC3E}">
        <p14:creationId xmlns:p14="http://schemas.microsoft.com/office/powerpoint/2010/main" val="853710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2895">
        <p:circle/>
      </p:transition>
    </mc:Choice>
    <mc:Fallback>
      <p:transition spd="slow" advTm="2895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7F9159-8EC2-795B-0392-14780AFCF4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49" r="24419" b="28460"/>
          <a:stretch/>
        </p:blipFill>
        <p:spPr>
          <a:xfrm>
            <a:off x="554182" y="2355272"/>
            <a:ext cx="9781309" cy="3782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CB3B75-40D4-B28D-907E-F64671F94289}"/>
              </a:ext>
            </a:extLst>
          </p:cNvPr>
          <p:cNvSpPr txBox="1"/>
          <p:nvPr/>
        </p:nvSpPr>
        <p:spPr>
          <a:xfrm>
            <a:off x="720436" y="928255"/>
            <a:ext cx="978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of External CSS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6C4F1BE-5C61-F028-A327-B707FC49ABFF}"/>
              </a:ext>
            </a:extLst>
          </p:cNvPr>
          <p:cNvSpPr/>
          <p:nvPr/>
        </p:nvSpPr>
        <p:spPr>
          <a:xfrm>
            <a:off x="4073236" y="3001603"/>
            <a:ext cx="401782" cy="5728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2EB77-67F6-5475-6A3D-56848A584AD2}"/>
              </a:ext>
            </a:extLst>
          </p:cNvPr>
          <p:cNvSpPr txBox="1"/>
          <p:nvPr/>
        </p:nvSpPr>
        <p:spPr>
          <a:xfrm>
            <a:off x="4641273" y="3001603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CSS code</a:t>
            </a:r>
          </a:p>
        </p:txBody>
      </p:sp>
    </p:spTree>
    <p:extLst>
      <p:ext uri="{BB962C8B-B14F-4D97-AF65-F5344CB8AC3E}">
        <p14:creationId xmlns:p14="http://schemas.microsoft.com/office/powerpoint/2010/main" val="2419796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1819">
        <p15:prstTrans prst="peelOff"/>
      </p:transition>
    </mc:Choice>
    <mc:Fallback>
      <p:transition spd="slow" advTm="1819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5D127-AD1C-31C4-1966-062BD10BFB4E}"/>
              </a:ext>
            </a:extLst>
          </p:cNvPr>
          <p:cNvSpPr txBox="1"/>
          <p:nvPr/>
        </p:nvSpPr>
        <p:spPr>
          <a:xfrm>
            <a:off x="2355273" y="2382982"/>
            <a:ext cx="8617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Bradley Hand ITC" panose="03070402050302030203" pitchFamily="66" charset="0"/>
              </a:rPr>
              <a:t>THANKYOU!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C2732-C393-CE7F-287E-AA97B5B74A04}"/>
              </a:ext>
            </a:extLst>
          </p:cNvPr>
          <p:cNvSpPr txBox="1"/>
          <p:nvPr/>
        </p:nvSpPr>
        <p:spPr>
          <a:xfrm>
            <a:off x="5327072" y="4106529"/>
            <a:ext cx="61098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꙾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D6740-59E7-6C32-13B6-0747B8D0D0E6}"/>
              </a:ext>
            </a:extLst>
          </p:cNvPr>
          <p:cNvSpPr txBox="1"/>
          <p:nvPr/>
        </p:nvSpPr>
        <p:spPr>
          <a:xfrm>
            <a:off x="5146964" y="3552532"/>
            <a:ext cx="6109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Ꙭ</a:t>
            </a:r>
            <a:endParaRPr 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5583159"/>
      </p:ext>
    </p:extLst>
  </p:cSld>
  <p:clrMapOvr>
    <a:masterClrMapping/>
  </p:clrMapOvr>
  <p:transition spd="slow" advTm="5257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D8B581-FDF0-1A2A-D3CE-958A67777F0D}"/>
              </a:ext>
            </a:extLst>
          </p:cNvPr>
          <p:cNvSpPr txBox="1"/>
          <p:nvPr/>
        </p:nvSpPr>
        <p:spPr>
          <a:xfrm>
            <a:off x="1122218" y="1080655"/>
            <a:ext cx="986443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CSS</a:t>
            </a:r>
            <a:r>
              <a:rPr lang="en-US" sz="8800" dirty="0"/>
              <a:t> </a:t>
            </a:r>
          </a:p>
          <a:p>
            <a:r>
              <a:rPr lang="en-US" dirty="0"/>
              <a:t>        </a:t>
            </a:r>
          </a:p>
          <a:p>
            <a:r>
              <a:rPr lang="en-US" sz="2800" dirty="0"/>
              <a:t>CSS stands for </a:t>
            </a:r>
            <a:r>
              <a:rPr lang="en-US" sz="2800" dirty="0">
                <a:solidFill>
                  <a:srgbClr val="00B050"/>
                </a:solidFill>
              </a:rPr>
              <a:t>CASCADING STYLE SHEET</a:t>
            </a:r>
          </a:p>
          <a:p>
            <a:pPr algn="l"/>
            <a:r>
              <a:rPr lang="en-US" sz="2800" b="0" i="0" dirty="0">
                <a:effectLst/>
                <a:latin typeface="Verdana" panose="020B0604030504040204" pitchFamily="34" charset="0"/>
              </a:rPr>
              <a:t>CSS is the language we use to style an HTML document.</a:t>
            </a:r>
          </a:p>
          <a:p>
            <a:pPr algn="l"/>
            <a:r>
              <a:rPr lang="en-US" sz="2800" b="0" i="0" dirty="0">
                <a:effectLst/>
                <a:latin typeface="Verdana" panose="020B0604030504040204" pitchFamily="34" charset="0"/>
              </a:rPr>
              <a:t>CSS describes how HTML elements should be displayed.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8241"/>
      </p:ext>
    </p:extLst>
  </p:cSld>
  <p:clrMapOvr>
    <a:masterClrMapping/>
  </p:clrMapOvr>
  <p:transition spd="slow" advTm="2772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B665-6404-2336-3AE6-E04649D5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643046"/>
            <a:ext cx="7786255" cy="957503"/>
          </a:xfrm>
        </p:spPr>
        <p:txBody>
          <a:bodyPr>
            <a:noAutofit/>
          </a:bodyPr>
          <a:lstStyle/>
          <a:p>
            <a:r>
              <a:rPr lang="en-US" sz="72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Types of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9CC56-85FF-148A-F922-DCAA44B53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3902" y="2119719"/>
            <a:ext cx="3627583" cy="617320"/>
          </a:xfrm>
        </p:spPr>
        <p:txBody>
          <a:bodyPr>
            <a:prstTxWarp prst="textDoubleWave1">
              <a:avLst/>
            </a:prstTxWarp>
          </a:bodyPr>
          <a:lstStyle/>
          <a:p>
            <a: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1.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 Internal CSS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0D3AC-0790-A21A-8AFC-C3359C1E3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59478" y="3799619"/>
            <a:ext cx="3456432" cy="626534"/>
          </a:xfrm>
        </p:spPr>
        <p:txBody>
          <a:bodyPr>
            <a:prstTxWarp prst="textDoubleWave1">
              <a:avLst/>
            </a:prstTxWarp>
          </a:bodyPr>
          <a:lstStyle/>
          <a:p>
            <a: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2. 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Inline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CSS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E31FCC-C324-E8B2-6C10-CDEEB8D34B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59478" y="5491040"/>
            <a:ext cx="3456432" cy="626534"/>
          </a:xfrm>
        </p:spPr>
        <p:txBody>
          <a:bodyPr>
            <a:prstTxWarp prst="textDoubleWave1">
              <a:avLst/>
            </a:prstTxWarp>
          </a:bodyPr>
          <a:lstStyle/>
          <a:p>
            <a: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3. 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External</a:t>
            </a:r>
            <a:r>
              <a:rPr lang="en-US" sz="3600" dirty="0">
                <a:latin typeface="Britannic Bold" panose="020B0903060703020204" pitchFamily="34" charset="0"/>
              </a:rPr>
              <a:t> 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CSS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7564647"/>
      </p:ext>
    </p:extLst>
  </p:cSld>
  <p:clrMapOvr>
    <a:masterClrMapping/>
  </p:clrMapOvr>
  <p:transition spd="slow" advTm="808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F90C70-AF0B-92F3-29EB-D97BBA4EA3EA}"/>
              </a:ext>
            </a:extLst>
          </p:cNvPr>
          <p:cNvSpPr txBox="1"/>
          <p:nvPr/>
        </p:nvSpPr>
        <p:spPr>
          <a:xfrm>
            <a:off x="969819" y="623454"/>
            <a:ext cx="11139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INTERNAL</a:t>
            </a:r>
            <a:r>
              <a:rPr lang="en-US" sz="5400" i="1" dirty="0"/>
              <a:t> </a:t>
            </a:r>
            <a:r>
              <a:rPr lang="en-US" sz="5400" b="1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CSS</a:t>
            </a:r>
            <a:endParaRPr lang="en-US" sz="5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6A17EF-4331-3757-DBDC-DF8F44116F81}"/>
              </a:ext>
            </a:extLst>
          </p:cNvPr>
          <p:cNvSpPr txBox="1"/>
          <p:nvPr/>
        </p:nvSpPr>
        <p:spPr>
          <a:xfrm>
            <a:off x="1620982" y="2327564"/>
            <a:ext cx="91855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rgbClr val="000000"/>
                </a:solidFill>
                <a:effectLst/>
                <a:latin typeface="Sitka Text" panose="02000505000000020004" pitchFamily="2" charset="0"/>
              </a:rPr>
              <a:t>An internal style sheet may be used if one single HTML page has a unique style</a:t>
            </a:r>
            <a:endParaRPr lang="en-US" sz="4400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25365"/>
      </p:ext>
    </p:extLst>
  </p:cSld>
  <p:clrMapOvr>
    <a:masterClrMapping/>
  </p:clrMapOvr>
  <p:transition spd="med" advTm="1711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76F17C-8FB7-0B86-70A2-79A3DFFC89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" t="31250" b="6297"/>
          <a:stretch/>
        </p:blipFill>
        <p:spPr>
          <a:xfrm>
            <a:off x="221673" y="1357745"/>
            <a:ext cx="11180618" cy="5242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65F92A-8955-B13A-2450-C0B433813458}"/>
              </a:ext>
            </a:extLst>
          </p:cNvPr>
          <p:cNvSpPr txBox="1"/>
          <p:nvPr/>
        </p:nvSpPr>
        <p:spPr>
          <a:xfrm>
            <a:off x="221673" y="258060"/>
            <a:ext cx="11180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gency FB" panose="020B0503020202020204" pitchFamily="34" charset="0"/>
              </a:rPr>
              <a:t>Example of Internal CSS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288DBE5-492F-1CC9-1E31-8B49F996EBC7}"/>
              </a:ext>
            </a:extLst>
          </p:cNvPr>
          <p:cNvSpPr/>
          <p:nvPr/>
        </p:nvSpPr>
        <p:spPr>
          <a:xfrm>
            <a:off x="2230582" y="2286000"/>
            <a:ext cx="789709" cy="202276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DEFDD-60A5-8CAB-E2DA-B78387D38461}"/>
              </a:ext>
            </a:extLst>
          </p:cNvPr>
          <p:cNvSpPr txBox="1"/>
          <p:nvPr/>
        </p:nvSpPr>
        <p:spPr>
          <a:xfrm>
            <a:off x="3117273" y="3048000"/>
            <a:ext cx="253538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CSS Code </a:t>
            </a:r>
          </a:p>
        </p:txBody>
      </p:sp>
    </p:spTree>
    <p:extLst>
      <p:ext uri="{BB962C8B-B14F-4D97-AF65-F5344CB8AC3E}">
        <p14:creationId xmlns:p14="http://schemas.microsoft.com/office/powerpoint/2010/main" val="1839975756"/>
      </p:ext>
    </p:extLst>
  </p:cSld>
  <p:clrMapOvr>
    <a:masterClrMapping/>
  </p:clrMapOvr>
  <p:transition spd="med" advTm="2318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0A9A-B594-310C-1923-C3015EC2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Inline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881C-9EBD-7B90-6154-B920C1B73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09" y="2426208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Sitka Text" panose="02000505000000020004" pitchFamily="2" charset="0"/>
              </a:rPr>
              <a:t>An inline style may be used to apply a unique style for a single element.</a:t>
            </a:r>
            <a:endParaRPr lang="en-US" sz="4800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14328"/>
      </p:ext>
    </p:extLst>
  </p:cSld>
  <p:clrMapOvr>
    <a:masterClrMapping/>
  </p:clrMapOvr>
  <p:transition spd="slow" advTm="2314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F3910C-8E7C-B949-437D-B91B45C908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2920" r="9204" b="38336"/>
          <a:stretch/>
        </p:blipFill>
        <p:spPr>
          <a:xfrm>
            <a:off x="0" y="2092038"/>
            <a:ext cx="11887200" cy="3865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2A9124-A3CB-848D-E1DD-3EAC9371B354}"/>
              </a:ext>
            </a:extLst>
          </p:cNvPr>
          <p:cNvSpPr txBox="1"/>
          <p:nvPr/>
        </p:nvSpPr>
        <p:spPr>
          <a:xfrm>
            <a:off x="457200" y="568036"/>
            <a:ext cx="10349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gency FB" panose="020B0503020202020204" pitchFamily="34" charset="0"/>
              </a:rPr>
              <a:t>Example of Inline CSS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9745F8B-DDCC-6B2C-5B37-43DCA0BF7A33}"/>
              </a:ext>
            </a:extLst>
          </p:cNvPr>
          <p:cNvSpPr/>
          <p:nvPr/>
        </p:nvSpPr>
        <p:spPr>
          <a:xfrm>
            <a:off x="5043055" y="3117273"/>
            <a:ext cx="498763" cy="127461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B8C55F-6FD0-0DF5-3096-FBBA25FCBDCC}"/>
              </a:ext>
            </a:extLst>
          </p:cNvPr>
          <p:cNvSpPr txBox="1"/>
          <p:nvPr/>
        </p:nvSpPr>
        <p:spPr>
          <a:xfrm>
            <a:off x="5541818" y="3292917"/>
            <a:ext cx="942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Inline CSS Code</a:t>
            </a:r>
          </a:p>
        </p:txBody>
      </p:sp>
    </p:spTree>
    <p:extLst>
      <p:ext uri="{BB962C8B-B14F-4D97-AF65-F5344CB8AC3E}">
        <p14:creationId xmlns:p14="http://schemas.microsoft.com/office/powerpoint/2010/main" val="536087290"/>
      </p:ext>
    </p:extLst>
  </p:cSld>
  <p:clrMapOvr>
    <a:masterClrMapping/>
  </p:clrMapOvr>
  <p:transition spd="slow" advTm="1352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A1D9-5E34-4256-B70A-78F54D2C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External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5B1-CB23-3A56-EC47-F7F54C6B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091" y="2093976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Sitka Text" panose="02000505000000020004" pitchFamily="2" charset="0"/>
              </a:rPr>
              <a:t>Each HTML page must include a reference to the external style sheet file inside the &lt;link&gt; element, inside the head section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0E247-F8DC-B780-1FF0-4111929C5135}"/>
              </a:ext>
            </a:extLst>
          </p:cNvPr>
          <p:cNvSpPr txBox="1"/>
          <p:nvPr/>
        </p:nvSpPr>
        <p:spPr>
          <a:xfrm>
            <a:off x="2815240" y="4119372"/>
            <a:ext cx="71738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rel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="stylesheet"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="mystyle.css"&gt;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  <a:p>
            <a:endParaRPr lang="en-US" dirty="0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6CA1A472-C14D-EA2F-4593-0D7D8753FD8A}"/>
              </a:ext>
            </a:extLst>
          </p:cNvPr>
          <p:cNvSpPr/>
          <p:nvPr/>
        </p:nvSpPr>
        <p:spPr>
          <a:xfrm>
            <a:off x="2466108" y="3851564"/>
            <a:ext cx="166255" cy="286232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61C38F6-00DB-9BA3-D278-12D905806A45}"/>
              </a:ext>
            </a:extLst>
          </p:cNvPr>
          <p:cNvSpPr/>
          <p:nvPr/>
        </p:nvSpPr>
        <p:spPr>
          <a:xfrm>
            <a:off x="8465127" y="3754582"/>
            <a:ext cx="166255" cy="2959304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882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1334">
        <p15:prstTrans prst="peelOff"/>
      </p:transition>
    </mc:Choice>
    <mc:Fallback>
      <p:transition spd="slow" advTm="1334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5DC00D-FAAD-D520-9D45-4A7BD20791D9}"/>
              </a:ext>
            </a:extLst>
          </p:cNvPr>
          <p:cNvSpPr txBox="1"/>
          <p:nvPr/>
        </p:nvSpPr>
        <p:spPr>
          <a:xfrm>
            <a:off x="568036" y="568036"/>
            <a:ext cx="106264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external style sheet can be written in any text editor, and must be saved with a .css extension.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external .css file should not contain any HTML tags.</a:t>
            </a:r>
          </a:p>
          <a:p>
            <a:pPr algn="l"/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800" b="0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Here is how the "mystyle.css" file looks:</a:t>
            </a:r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7BEFE7-E772-51AC-06A0-5AEDDD6D4D19}"/>
              </a:ext>
            </a:extLst>
          </p:cNvPr>
          <p:cNvSpPr txBox="1"/>
          <p:nvPr/>
        </p:nvSpPr>
        <p:spPr>
          <a:xfrm>
            <a:off x="2881745" y="3429000"/>
            <a:ext cx="6927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"mystyle.css“[File Name]</a:t>
            </a:r>
          </a:p>
          <a:p>
            <a:pPr algn="l"/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navy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margin-left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23137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77">
        <p15:prstTrans prst="peelOff"/>
      </p:transition>
    </mc:Choice>
    <mc:Fallback>
      <p:transition spd="slow" advTm="2077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|2.2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1|0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60</TotalTime>
  <Words>279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Agency FB</vt:lpstr>
      <vt:lpstr>Bradley Hand ITC</vt:lpstr>
      <vt:lpstr>Britannic Bold</vt:lpstr>
      <vt:lpstr>Calibri</vt:lpstr>
      <vt:lpstr>Consolas</vt:lpstr>
      <vt:lpstr>Rockwell</vt:lpstr>
      <vt:lpstr>Rockwell Condensed</vt:lpstr>
      <vt:lpstr>Segoe UI</vt:lpstr>
      <vt:lpstr>Sitka Text</vt:lpstr>
      <vt:lpstr>Verdana</vt:lpstr>
      <vt:lpstr>Wingdings</vt:lpstr>
      <vt:lpstr>Wood Type</vt:lpstr>
      <vt:lpstr>CSS</vt:lpstr>
      <vt:lpstr>PowerPoint Presentation</vt:lpstr>
      <vt:lpstr>Types of css</vt:lpstr>
      <vt:lpstr>PowerPoint Presentation</vt:lpstr>
      <vt:lpstr>PowerPoint Presentation</vt:lpstr>
      <vt:lpstr>Inline css</vt:lpstr>
      <vt:lpstr>PowerPoint Presentation</vt:lpstr>
      <vt:lpstr>External css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MUNMUN</dc:creator>
  <cp:lastModifiedBy>MUNMUN</cp:lastModifiedBy>
  <cp:revision>1</cp:revision>
  <dcterms:created xsi:type="dcterms:W3CDTF">2022-09-09T06:55:09Z</dcterms:created>
  <dcterms:modified xsi:type="dcterms:W3CDTF">2022-09-09T07:55:33Z</dcterms:modified>
</cp:coreProperties>
</file>