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6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42">
              <a:srgbClr val="D7E8ED"/>
            </a:gs>
            <a:gs pos="36300">
              <a:srgbClr val="EAF3F6"/>
            </a:gs>
            <a:gs pos="0">
              <a:schemeClr val="bg2">
                <a:tint val="90000"/>
                <a:lumMod val="120000"/>
              </a:schemeClr>
            </a:gs>
            <a:gs pos="100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Dynamic Host Configuration Protocol </a:t>
            </a:r>
            <a:br>
              <a:rPr lang="en-US" dirty="0" smtClean="0"/>
            </a:br>
            <a:r>
              <a:rPr lang="en-US" dirty="0" smtClean="0"/>
              <a:t>Introduction </a:t>
            </a:r>
            <a:br>
              <a:rPr lang="en-US" dirty="0" smtClean="0"/>
            </a:br>
            <a:endParaRPr lang="en-US" dirty="0"/>
          </a:p>
        </p:txBody>
      </p:sp>
      <p:sp>
        <p:nvSpPr>
          <p:cNvPr id="3" name="Subtitle 2"/>
          <p:cNvSpPr>
            <a:spLocks noGrp="1"/>
          </p:cNvSpPr>
          <p:nvPr>
            <p:ph type="subTitle" idx="1"/>
          </p:nvPr>
        </p:nvSpPr>
        <p:spPr/>
        <p:txBody>
          <a:bodyPr>
            <a:noAutofit/>
          </a:bodyPr>
          <a:lstStyle/>
          <a:p>
            <a:r>
              <a:rPr lang="en-US" b="1" dirty="0" smtClean="0"/>
              <a:t>• Dynamic Host Configuration Protocol (DHCP) is a network management protocol used to dynamically assign an Internet Protocol (IP) address to any device, or node, on a network so they can communicate using IP. </a:t>
            </a:r>
            <a:br>
              <a:rPr lang="en-US" b="1" dirty="0" smtClean="0"/>
            </a:br>
            <a:r>
              <a:rPr lang="en-US" b="1" dirty="0" smtClean="0"/>
              <a:t>• The DHCP client will demand an IP address by broadcasting a DHCP Discover message to the local subnet. </a:t>
            </a:r>
            <a:br>
              <a:rPr lang="en-US" b="1" dirty="0" smtClean="0"/>
            </a:br>
            <a:endParaRPr lang="en-US" b="1" dirty="0"/>
          </a:p>
        </p:txBody>
      </p:sp>
    </p:spTree>
    <p:extLst>
      <p:ext uri="{BB962C8B-B14F-4D97-AF65-F5344CB8AC3E}">
        <p14:creationId xmlns:p14="http://schemas.microsoft.com/office/powerpoint/2010/main" val="217516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a:t>Data logging: Proxy servers store users' IP addresses along with their web request data. Some proxies do not encrypt this information and, depending on the service, may even sell the data to other parties - once again, putting users at risk of </a:t>
            </a:r>
            <a:r>
              <a:rPr lang="en-US" sz="2000" b="1" dirty="0"/>
              <a:t>data breaches</a:t>
            </a:r>
            <a:r>
              <a:rPr lang="en-US" sz="2000" dirty="0"/>
              <a:t>.</a:t>
            </a:r>
          </a:p>
          <a:p>
            <a:pPr marL="0" indent="0">
              <a:buNone/>
            </a:pPr>
            <a:endParaRPr lang="en-US" sz="2000" b="1" dirty="0" smtClean="0"/>
          </a:p>
          <a:p>
            <a:pPr marL="0" indent="0">
              <a:buNone/>
            </a:pPr>
            <a:r>
              <a:rPr lang="en-US" sz="2000" b="1" dirty="0" smtClean="0"/>
              <a:t>3</a:t>
            </a:r>
            <a:r>
              <a:rPr lang="en-US" sz="2000" b="1" dirty="0"/>
              <a:t>. Incompatibility</a:t>
            </a:r>
            <a:r>
              <a:rPr lang="en-US" sz="2000" dirty="0"/>
              <a:t/>
            </a:r>
            <a:br>
              <a:rPr lang="en-US" sz="2000" dirty="0"/>
            </a:br>
            <a:r>
              <a:rPr lang="en-US" sz="2000" dirty="0"/>
              <a:t/>
            </a:r>
            <a:br>
              <a:rPr lang="en-US" sz="2000" dirty="0"/>
            </a:br>
            <a:r>
              <a:rPr lang="en-US" sz="2000" dirty="0"/>
              <a:t>Proxy may not always be compatible with your local network. Both the proxy and the network has its own configurations. In this case if you need to use the proxy in your location network, you have to either configure them or go with a proxy that completely matches with the network you are using</a:t>
            </a:r>
            <a:r>
              <a:rPr lang="en-US" sz="2000" dirty="0" smtClean="0"/>
              <a:t>.</a:t>
            </a:r>
          </a:p>
          <a:p>
            <a:pPr marL="0" indent="0">
              <a:buNone/>
            </a:pPr>
            <a:r>
              <a:rPr lang="en-US" sz="2000" dirty="0"/>
              <a:t/>
            </a:r>
            <a:br>
              <a:rPr lang="en-US" sz="2000" dirty="0"/>
            </a:br>
            <a:r>
              <a:rPr lang="en-US" sz="2000" dirty="0"/>
              <a:t/>
            </a:r>
            <a:br>
              <a:rPr lang="en-US" sz="2000" dirty="0"/>
            </a:br>
            <a:endParaRPr lang="en-US" sz="2000" dirty="0"/>
          </a:p>
          <a:p>
            <a:endParaRPr lang="en-US" sz="2000" dirty="0"/>
          </a:p>
        </p:txBody>
      </p:sp>
    </p:spTree>
    <p:extLst>
      <p:ext uri="{BB962C8B-B14F-4D97-AF65-F5344CB8AC3E}">
        <p14:creationId xmlns:p14="http://schemas.microsoft.com/office/powerpoint/2010/main" val="376757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74065"/>
            <a:ext cx="8911687" cy="1280890"/>
          </a:xfrm>
        </p:spPr>
        <p:txBody>
          <a:bodyPr>
            <a:noAutofit/>
          </a:bodyPr>
          <a:lstStyle/>
          <a:p>
            <a:r>
              <a:rPr lang="en-US" sz="3200" b="1" dirty="0"/>
              <a:t>Types of Proxy services </a:t>
            </a:r>
            <a:r>
              <a:rPr lang="en-US" sz="3200" dirty="0"/>
              <a:t/>
            </a:r>
            <a:br>
              <a:rPr lang="en-US" sz="3200" dirty="0"/>
            </a:br>
            <a:r>
              <a:rPr lang="en-US" sz="2000" b="1" dirty="0">
                <a:solidFill>
                  <a:schemeClr val="tx1"/>
                </a:solidFill>
              </a:rPr>
              <a:t>Proxy services are of two types </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pPr marL="457200" lvl="1" indent="0">
              <a:buNone/>
            </a:pPr>
            <a:r>
              <a:rPr lang="en-US" sz="2400" b="1" dirty="0" smtClean="0"/>
              <a:t>1.Forward </a:t>
            </a:r>
            <a:r>
              <a:rPr lang="en-US" sz="2400" b="1" dirty="0"/>
              <a:t>proxy. </a:t>
            </a:r>
            <a:r>
              <a:rPr lang="en-US" sz="2400" dirty="0"/>
              <a:t/>
            </a:r>
            <a:br>
              <a:rPr lang="en-US" sz="2400" dirty="0"/>
            </a:br>
            <a:r>
              <a:rPr lang="en-US" sz="2400" dirty="0"/>
              <a:t>A forward proxy is an Internet-facing proxy that is used to retrieve a range of sources. </a:t>
            </a:r>
            <a:endParaRPr lang="en-US" sz="2400" dirty="0" smtClean="0"/>
          </a:p>
          <a:p>
            <a:pPr marL="457200" lvl="1" indent="0">
              <a:buNone/>
            </a:pPr>
            <a:endParaRPr lang="en-US" sz="2400" dirty="0" smtClean="0"/>
          </a:p>
          <a:p>
            <a:pPr marL="457200" lvl="1" indent="0">
              <a:buNone/>
            </a:pPr>
            <a:r>
              <a:rPr lang="en-US" sz="2400" dirty="0"/>
              <a:t/>
            </a:r>
            <a:br>
              <a:rPr lang="en-US" sz="2400" dirty="0"/>
            </a:br>
            <a:endParaRPr lang="en-US" sz="2400" dirty="0"/>
          </a:p>
        </p:txBody>
      </p:sp>
      <p:pic>
        <p:nvPicPr>
          <p:cNvPr id="4" name="Picture 3"/>
          <p:cNvPicPr>
            <a:picLocks noChangeAspect="1"/>
          </p:cNvPicPr>
          <p:nvPr/>
        </p:nvPicPr>
        <p:blipFill>
          <a:blip r:embed="rId2"/>
          <a:stretch>
            <a:fillRect/>
          </a:stretch>
        </p:blipFill>
        <p:spPr>
          <a:xfrm>
            <a:off x="2589212" y="3718554"/>
            <a:ext cx="8451321" cy="2829002"/>
          </a:xfrm>
          <a:prstGeom prst="rect">
            <a:avLst/>
          </a:prstGeom>
        </p:spPr>
      </p:pic>
    </p:spTree>
    <p:extLst>
      <p:ext uri="{BB962C8B-B14F-4D97-AF65-F5344CB8AC3E}">
        <p14:creationId xmlns:p14="http://schemas.microsoft.com/office/powerpoint/2010/main" val="75860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lvl="1" indent="0">
              <a:buNone/>
            </a:pPr>
            <a:r>
              <a:rPr lang="en-US" sz="2400" b="1" dirty="0"/>
              <a:t>2.</a:t>
            </a:r>
            <a:r>
              <a:rPr lang="en-US" sz="2400" dirty="0"/>
              <a:t> </a:t>
            </a:r>
            <a:r>
              <a:rPr lang="en-US" sz="2400" b="1" dirty="0"/>
              <a:t>Reverse proxy </a:t>
            </a:r>
            <a:r>
              <a:rPr lang="en-US" sz="2400" dirty="0"/>
              <a:t/>
            </a:r>
            <a:br>
              <a:rPr lang="en-US" sz="2400" dirty="0"/>
            </a:br>
            <a:r>
              <a:rPr lang="en-US" sz="2400" dirty="0"/>
              <a:t>A reverse proxy is particularly used for the protection and security of the server. It includes tasks like caching, authentication and decryption. </a:t>
            </a:r>
            <a:endParaRPr lang="en-US" sz="2400" dirty="0" smtClean="0"/>
          </a:p>
          <a:p>
            <a:pPr marL="0" lvl="1" indent="0">
              <a:buNone/>
            </a:pPr>
            <a:endParaRPr lang="en-US" sz="2400" dirty="0"/>
          </a:p>
          <a:p>
            <a:endParaRPr lang="en-US" dirty="0"/>
          </a:p>
        </p:txBody>
      </p:sp>
      <p:pic>
        <p:nvPicPr>
          <p:cNvPr id="4" name="Picture 3"/>
          <p:cNvPicPr>
            <a:picLocks noChangeAspect="1"/>
          </p:cNvPicPr>
          <p:nvPr/>
        </p:nvPicPr>
        <p:blipFill>
          <a:blip r:embed="rId2"/>
          <a:stretch>
            <a:fillRect/>
          </a:stretch>
        </p:blipFill>
        <p:spPr>
          <a:xfrm>
            <a:off x="2935112" y="3793489"/>
            <a:ext cx="7552266" cy="2471844"/>
          </a:xfrm>
          <a:prstGeom prst="rect">
            <a:avLst/>
          </a:prstGeom>
        </p:spPr>
      </p:pic>
    </p:spTree>
    <p:extLst>
      <p:ext uri="{BB962C8B-B14F-4D97-AF65-F5344CB8AC3E}">
        <p14:creationId xmlns:p14="http://schemas.microsoft.com/office/powerpoint/2010/main" val="82452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 of Assigning IP Address</a:t>
            </a:r>
            <a:endParaRPr lang="en-US" dirty="0"/>
          </a:p>
        </p:txBody>
      </p:sp>
      <p:sp>
        <p:nvSpPr>
          <p:cNvPr id="3" name="Content Placeholder 2"/>
          <p:cNvSpPr>
            <a:spLocks noGrp="1"/>
          </p:cNvSpPr>
          <p:nvPr>
            <p:ph idx="1"/>
          </p:nvPr>
        </p:nvSpPr>
        <p:spPr/>
        <p:txBody>
          <a:bodyPr/>
          <a:lstStyle/>
          <a:p>
            <a:endParaRPr lang="en-US" dirty="0"/>
          </a:p>
          <a:p>
            <a:r>
              <a:rPr lang="en-US" dirty="0"/>
              <a:t>1. </a:t>
            </a:r>
            <a:r>
              <a:rPr lang="en-US" b="1" dirty="0"/>
              <a:t>DHCPDISCOVER: </a:t>
            </a:r>
            <a:r>
              <a:rPr lang="en-US" dirty="0"/>
              <a:t>The client broadcasts a request for a DHCP server. </a:t>
            </a:r>
          </a:p>
          <a:p>
            <a:r>
              <a:rPr lang="en-US" dirty="0"/>
              <a:t>2. </a:t>
            </a:r>
            <a:r>
              <a:rPr lang="en-US" b="1" dirty="0"/>
              <a:t>DHCPOFFER: </a:t>
            </a:r>
            <a:r>
              <a:rPr lang="en-US" dirty="0"/>
              <a:t>DHCP servers on the network offer an address to the client. </a:t>
            </a:r>
          </a:p>
          <a:p>
            <a:r>
              <a:rPr lang="en-US" dirty="0"/>
              <a:t>3. </a:t>
            </a:r>
            <a:r>
              <a:rPr lang="en-US" b="1" dirty="0"/>
              <a:t>DHCPREQUEST</a:t>
            </a:r>
            <a:r>
              <a:rPr lang="en-US" dirty="0"/>
              <a:t>: The client broadcasts a request to lease an address from one of the offering DHCP servers. </a:t>
            </a:r>
          </a:p>
          <a:p>
            <a:r>
              <a:rPr lang="en-US" dirty="0"/>
              <a:t>4. </a:t>
            </a:r>
            <a:r>
              <a:rPr lang="en-US" b="1" dirty="0"/>
              <a:t>DHCPACK: </a:t>
            </a:r>
            <a:r>
              <a:rPr lang="en-US" dirty="0"/>
              <a:t>The DHCP server that the client responds to acknowledges the client, assigns it any configured DHCP options, and updates its DHCP database. The client then initializes and binds its TCP/IP protocol stack and can begin network communication </a:t>
            </a:r>
          </a:p>
          <a:p>
            <a:endParaRPr lang="en-US" dirty="0"/>
          </a:p>
        </p:txBody>
      </p:sp>
    </p:spTree>
    <p:extLst>
      <p:ext uri="{BB962C8B-B14F-4D97-AF65-F5344CB8AC3E}">
        <p14:creationId xmlns:p14="http://schemas.microsoft.com/office/powerpoint/2010/main" val="63591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DHCP server works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1175" y="2203450"/>
            <a:ext cx="7991475" cy="3638550"/>
          </a:xfrm>
        </p:spPr>
      </p:pic>
    </p:spTree>
    <p:extLst>
      <p:ext uri="{BB962C8B-B14F-4D97-AF65-F5344CB8AC3E}">
        <p14:creationId xmlns:p14="http://schemas.microsoft.com/office/powerpoint/2010/main" val="105079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DHCP </a:t>
            </a:r>
            <a:r>
              <a:rPr lang="en-US" dirty="0" err="1" smtClean="0"/>
              <a:t>Sevice</a:t>
            </a:r>
            <a:endParaRPr lang="en-US" dirty="0"/>
          </a:p>
        </p:txBody>
      </p:sp>
      <p:sp>
        <p:nvSpPr>
          <p:cNvPr id="3" name="Content Placeholder 2"/>
          <p:cNvSpPr>
            <a:spLocks noGrp="1"/>
          </p:cNvSpPr>
          <p:nvPr>
            <p:ph idx="1"/>
          </p:nvPr>
        </p:nvSpPr>
        <p:spPr/>
        <p:txBody>
          <a:bodyPr>
            <a:normAutofit/>
          </a:bodyPr>
          <a:lstStyle/>
          <a:p>
            <a:r>
              <a:rPr lang="en-US" b="1" dirty="0"/>
              <a:t>Reliable IP address configuration</a:t>
            </a:r>
            <a:r>
              <a:rPr lang="en-US" dirty="0"/>
              <a:t>. DHCP minimizes configuration errors caused by manual IP address </a:t>
            </a:r>
            <a:r>
              <a:rPr lang="en-US" dirty="0" smtClean="0"/>
              <a:t>configuration like typographic errors. Duplicate </a:t>
            </a:r>
            <a:r>
              <a:rPr lang="en-US" dirty="0"/>
              <a:t>or invalid assignment of IP addresses are prevented. Hence there is no chance of conflicts in IP </a:t>
            </a:r>
            <a:r>
              <a:rPr lang="en-US" dirty="0" smtClean="0"/>
              <a:t>addresses.</a:t>
            </a:r>
          </a:p>
          <a:p>
            <a:r>
              <a:rPr lang="en-US" b="1" dirty="0" smtClean="0"/>
              <a:t>Reduced </a:t>
            </a:r>
            <a:r>
              <a:rPr lang="en-US" b="1" dirty="0"/>
              <a:t>network administration</a:t>
            </a:r>
            <a:endParaRPr lang="en-US" dirty="0"/>
          </a:p>
          <a:p>
            <a:r>
              <a:rPr lang="en-US" dirty="0"/>
              <a:t>Centralized and automated TCP/IP configuration.</a:t>
            </a:r>
          </a:p>
          <a:p>
            <a:r>
              <a:rPr lang="en-US" dirty="0"/>
              <a:t>DHCP is easy to implement and does automatic assignment of IP addresses to requesting clients. Hence manual configuration time of IP addresses can be reduced</a:t>
            </a:r>
            <a:r>
              <a:rPr lang="en-US" dirty="0" smtClean="0"/>
              <a:t>.</a:t>
            </a:r>
          </a:p>
          <a:p>
            <a:r>
              <a:rPr lang="en-US" dirty="0"/>
              <a:t>The implementation does not require any additional costs</a:t>
            </a:r>
            <a:r>
              <a:rPr lang="en-US" dirty="0" smtClean="0"/>
              <a:t>.</a:t>
            </a:r>
          </a:p>
          <a:p>
            <a:r>
              <a:rPr lang="en-US" dirty="0" smtClean="0"/>
              <a:t>➨</a:t>
            </a:r>
            <a:r>
              <a:rPr lang="en-US" dirty="0"/>
              <a:t>It simplifies administration of the network</a:t>
            </a:r>
            <a:endParaRPr lang="en-US" dirty="0"/>
          </a:p>
        </p:txBody>
      </p:sp>
    </p:spTree>
    <p:extLst>
      <p:ext uri="{BB962C8B-B14F-4D97-AF65-F5344CB8AC3E}">
        <p14:creationId xmlns:p14="http://schemas.microsoft.com/office/powerpoint/2010/main" val="388806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DHCP Server</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a:t>➨DHCP server can be single point of failure in networks having only one configured DHCP </a:t>
            </a:r>
            <a:r>
              <a:rPr lang="en-US" dirty="0" smtClean="0"/>
              <a:t>server.</a:t>
            </a:r>
          </a:p>
          <a:p>
            <a:pPr marL="0" indent="0">
              <a:buNone/>
            </a:pPr>
            <a:r>
              <a:rPr lang="en-US" dirty="0"/>
              <a:t>➨Security: As DHCP server has no secure mechanism for authentication of the client, it can gain unauthorized access to IP addresses by presenting credentials such as client identifiers which belong to other DHCP clients.</a:t>
            </a:r>
            <a:endParaRPr lang="en-US" dirty="0" smtClean="0"/>
          </a:p>
          <a:p>
            <a:pPr marL="0" indent="0">
              <a:buNone/>
            </a:pPr>
            <a:r>
              <a:rPr lang="en-US" dirty="0"/>
              <a:t>➨Client is not able to access the network in the absence of the DHCP server.</a:t>
            </a:r>
            <a:endParaRPr lang="en-US" dirty="0"/>
          </a:p>
        </p:txBody>
      </p:sp>
    </p:spTree>
    <p:extLst>
      <p:ext uri="{BB962C8B-B14F-4D97-AF65-F5344CB8AC3E}">
        <p14:creationId xmlns:p14="http://schemas.microsoft.com/office/powerpoint/2010/main" val="342897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9042">
              <a:srgbClr val="D7E8ED"/>
            </a:gs>
            <a:gs pos="36300">
              <a:srgbClr val="EAF3F6"/>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63627" y="987791"/>
            <a:ext cx="8911687" cy="1280890"/>
          </a:xfrm>
        </p:spPr>
        <p:txBody>
          <a:bodyPr>
            <a:noAutofit/>
          </a:bodyPr>
          <a:lstStyle/>
          <a:p>
            <a:r>
              <a:rPr lang="en-US" sz="4000" b="1" dirty="0"/>
              <a:t>Proxy </a:t>
            </a:r>
            <a:r>
              <a:rPr lang="en-US" sz="4000" b="1" dirty="0" smtClean="0"/>
              <a:t> Services </a:t>
            </a:r>
            <a:r>
              <a:rPr lang="en-US" sz="4000" dirty="0" smtClean="0"/>
              <a:t> </a:t>
            </a:r>
            <a:r>
              <a:rPr lang="en-US" sz="4000" b="1" dirty="0" smtClean="0"/>
              <a:t>Introduction </a:t>
            </a:r>
            <a:r>
              <a:rPr lang="en-US" sz="4000" dirty="0"/>
              <a:t/>
            </a:r>
            <a:br>
              <a:rPr lang="en-US" sz="4000" dirty="0"/>
            </a:b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a:t>A proxy server is a server (a computer system or an application) that acts as an intermediate for requests from clients looking for resources from other servers. A client connects to the proxy </a:t>
            </a:r>
            <a:br>
              <a:rPr lang="en-US" sz="2000" b="1" dirty="0"/>
            </a:br>
            <a:r>
              <a:rPr lang="en-US" sz="2000" b="1" dirty="0"/>
              <a:t>server, inviting some service, such as a file, connection, web page, or another resource available from a different server and the proxy server estimates the request as a way to simplify and control its </a:t>
            </a:r>
            <a:r>
              <a:rPr lang="en-US" sz="2000" b="1" dirty="0" smtClean="0"/>
              <a:t>difficulty.</a:t>
            </a:r>
            <a:endParaRPr lang="en-US" sz="2000" b="1" dirty="0"/>
          </a:p>
        </p:txBody>
      </p:sp>
    </p:spTree>
    <p:extLst>
      <p:ext uri="{BB962C8B-B14F-4D97-AF65-F5344CB8AC3E}">
        <p14:creationId xmlns:p14="http://schemas.microsoft.com/office/powerpoint/2010/main" val="278257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9042">
              <a:srgbClr val="D7E8ED"/>
            </a:gs>
            <a:gs pos="36300">
              <a:srgbClr val="EAF3F6"/>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Proxy Works</a:t>
            </a:r>
            <a:endParaRPr lang="en-US" dirty="0"/>
          </a:p>
        </p:txBody>
      </p:sp>
      <p:pic>
        <p:nvPicPr>
          <p:cNvPr id="21" name="Content Placeholder 20"/>
          <p:cNvPicPr>
            <a:picLocks noGrp="1" noChangeAspect="1"/>
          </p:cNvPicPr>
          <p:nvPr>
            <p:ph idx="1"/>
          </p:nvPr>
        </p:nvPicPr>
        <p:blipFill>
          <a:blip r:embed="rId2"/>
          <a:stretch>
            <a:fillRect/>
          </a:stretch>
        </p:blipFill>
        <p:spPr>
          <a:xfrm>
            <a:off x="3574473" y="2133600"/>
            <a:ext cx="5768916" cy="3778250"/>
          </a:xfrm>
          <a:prstGeom prst="rect">
            <a:avLst/>
          </a:prstGeom>
        </p:spPr>
      </p:pic>
    </p:spTree>
    <p:extLst>
      <p:ext uri="{BB962C8B-B14F-4D97-AF65-F5344CB8AC3E}">
        <p14:creationId xmlns:p14="http://schemas.microsoft.com/office/powerpoint/2010/main" val="425900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Proxy Server</a:t>
            </a:r>
            <a:endParaRPr lang="en-US" dirty="0"/>
          </a:p>
        </p:txBody>
      </p:sp>
      <p:sp>
        <p:nvSpPr>
          <p:cNvPr id="3" name="Content Placeholder 2"/>
          <p:cNvSpPr>
            <a:spLocks noGrp="1"/>
          </p:cNvSpPr>
          <p:nvPr>
            <p:ph idx="1"/>
          </p:nvPr>
        </p:nvSpPr>
        <p:spPr/>
        <p:txBody>
          <a:bodyPr/>
          <a:lstStyle/>
          <a:p>
            <a:r>
              <a:rPr lang="en-US" b="1" dirty="0"/>
              <a:t>Anonymity: </a:t>
            </a:r>
            <a:r>
              <a:rPr lang="en-US" dirty="0"/>
              <a:t>The web server you use can only see the IP address of the proxy and not your system. </a:t>
            </a:r>
          </a:p>
          <a:p>
            <a:r>
              <a:rPr lang="en-US" b="1" dirty="0"/>
              <a:t>Control</a:t>
            </a:r>
            <a:r>
              <a:rPr lang="en-US" dirty="0"/>
              <a:t>: If you are the owner of a website, you can see who visits your website. You can choose who visits your website. If you have blocked someone from your website they would get a message saying something like “site unavailable” </a:t>
            </a:r>
          </a:p>
          <a:p>
            <a:r>
              <a:rPr lang="en-US" b="1" dirty="0"/>
              <a:t>Caching: </a:t>
            </a:r>
            <a:r>
              <a:rPr lang="en-US" dirty="0"/>
              <a:t>You can save bandwidth if I cache a web site. </a:t>
            </a:r>
          </a:p>
          <a:p>
            <a:r>
              <a:rPr lang="en-US" b="1" dirty="0"/>
              <a:t>Malware: </a:t>
            </a:r>
            <a:r>
              <a:rPr lang="en-US" dirty="0"/>
              <a:t>You can intercept unwanted things and stop junks at the proxy. </a:t>
            </a:r>
          </a:p>
          <a:p>
            <a:r>
              <a:rPr lang="en-US" b="1" dirty="0"/>
              <a:t>Load Balancing: </a:t>
            </a:r>
            <a:r>
              <a:rPr lang="en-US" dirty="0"/>
              <a:t>Efficiently distributing incoming network traffic among servers. </a:t>
            </a:r>
          </a:p>
          <a:p>
            <a:pPr marL="0" indent="0">
              <a:buNone/>
            </a:pPr>
            <a:endParaRPr lang="en-US" dirty="0"/>
          </a:p>
        </p:txBody>
      </p:sp>
    </p:spTree>
    <p:extLst>
      <p:ext uri="{BB962C8B-B14F-4D97-AF65-F5344CB8AC3E}">
        <p14:creationId xmlns:p14="http://schemas.microsoft.com/office/powerpoint/2010/main" val="297727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risks of using proxy servers?</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b="1" dirty="0" smtClean="0"/>
              <a:t>1. Tracking</a:t>
            </a:r>
            <a:r>
              <a:rPr lang="en-US" dirty="0"/>
              <a:t/>
            </a:r>
            <a:br>
              <a:rPr lang="en-US" dirty="0"/>
            </a:br>
            <a:r>
              <a:rPr lang="en-US" dirty="0"/>
              <a:t/>
            </a:r>
            <a:br>
              <a:rPr lang="en-US" dirty="0"/>
            </a:br>
            <a:r>
              <a:rPr lang="en-US" dirty="0"/>
              <a:t>The cache data the proxies use can remember all of the personal </a:t>
            </a:r>
            <a:r>
              <a:rPr lang="en-US" dirty="0" err="1"/>
              <a:t>informations</a:t>
            </a:r>
            <a:r>
              <a:rPr lang="en-US" dirty="0"/>
              <a:t> including that of passwords. This will not be a problem unless someone from outside gathers them. However the problem may comes from the side of proxy itself. There are chances where employees working under proxy misuses these </a:t>
            </a:r>
            <a:r>
              <a:rPr lang="en-US" dirty="0" err="1"/>
              <a:t>informations</a:t>
            </a:r>
            <a:r>
              <a:rPr lang="en-US" dirty="0"/>
              <a:t>. Therefore, it is always recommended to invest in a proxy from a legitimate service provider.</a:t>
            </a:r>
            <a:r>
              <a:rPr lang="en-US" dirty="0"/>
              <a:t/>
            </a:r>
            <a:br>
              <a:rPr lang="en-US" dirty="0"/>
            </a:br>
            <a:r>
              <a:rPr lang="en-US" dirty="0"/>
              <a:t/>
            </a:r>
            <a:br>
              <a:rPr lang="en-US" dirty="0"/>
            </a:br>
            <a:r>
              <a:rPr lang="en-US" b="1" dirty="0" smtClean="0"/>
              <a:t>2</a:t>
            </a:r>
            <a:r>
              <a:rPr lang="en-US" b="1" dirty="0"/>
              <a:t>. Security</a:t>
            </a:r>
            <a:r>
              <a:rPr lang="en-US" dirty="0"/>
              <a:t/>
            </a:r>
            <a:br>
              <a:rPr lang="en-US" dirty="0"/>
            </a:br>
            <a:r>
              <a:rPr lang="en-US" dirty="0"/>
              <a:t/>
            </a:r>
            <a:br>
              <a:rPr lang="en-US" dirty="0"/>
            </a:br>
            <a:r>
              <a:rPr lang="en-US" dirty="0"/>
              <a:t>Although proxies provide the benefits of anonymity, it lacks on the side of encryption. Most proxies use SSL certificates for encrypting the data. This isn't strong enough to prevent today's attacks. Especially from the attacks known as SSL stripping. Hence, when the SSL type encryptions are used, the data traveling through the server will be less secure</a:t>
            </a:r>
            <a:r>
              <a:rPr lang="en-US" dirty="0" smtClean="0"/>
              <a:t>.</a:t>
            </a:r>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180731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236</TotalTime>
  <Words>546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Dynamic Host Configuration Protocol  Introduction  </vt:lpstr>
      <vt:lpstr>Mechanism of Assigning IP Address</vt:lpstr>
      <vt:lpstr>How DHCP server works</vt:lpstr>
      <vt:lpstr>Advantage of DHCP Sevice</vt:lpstr>
      <vt:lpstr>Disadvantages of DHCP Server </vt:lpstr>
      <vt:lpstr>Proxy  Services  Introduction  </vt:lpstr>
      <vt:lpstr>How Proxy Works</vt:lpstr>
      <vt:lpstr>Benefits of using Proxy Server</vt:lpstr>
      <vt:lpstr>What are the risks of using proxy servers? </vt:lpstr>
      <vt:lpstr>PowerPoint Presentation</vt:lpstr>
      <vt:lpstr>Types of Proxy services  Proxy services are of two types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Host Configuration Protocol  Introduction</dc:title>
  <dc:creator>student</dc:creator>
  <cp:lastModifiedBy>student</cp:lastModifiedBy>
  <cp:revision>12</cp:revision>
  <dcterms:created xsi:type="dcterms:W3CDTF">2022-12-08T05:04:52Z</dcterms:created>
  <dcterms:modified xsi:type="dcterms:W3CDTF">2022-12-08T09:05:44Z</dcterms:modified>
</cp:coreProperties>
</file>