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67" r:id="rId4"/>
    <p:sldId id="259" r:id="rId5"/>
    <p:sldId id="260" r:id="rId6"/>
    <p:sldId id="261" r:id="rId7"/>
    <p:sldId id="268"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D6FB8C04-6B69-4777-A04B-2ECFBF8A9CD5}"/>
    <pc:docChg chg="delSld">
      <pc:chgData name="Drishti Chakarvarty" userId="69aba5ff69943dff" providerId="LiveId" clId="{D6FB8C04-6B69-4777-A04B-2ECFBF8A9CD5}" dt="2023-04-07T05:22:10.289" v="1" actId="2696"/>
      <pc:docMkLst>
        <pc:docMk/>
      </pc:docMkLst>
      <pc:sldChg chg="del">
        <pc:chgData name="Drishti Chakarvarty" userId="69aba5ff69943dff" providerId="LiveId" clId="{D6FB8C04-6B69-4777-A04B-2ECFBF8A9CD5}" dt="2023-04-07T05:21:54.998" v="0" actId="2696"/>
        <pc:sldMkLst>
          <pc:docMk/>
          <pc:sldMk cId="0" sldId="269"/>
        </pc:sldMkLst>
      </pc:sldChg>
      <pc:sldChg chg="del">
        <pc:chgData name="Drishti Chakarvarty" userId="69aba5ff69943dff" providerId="LiveId" clId="{D6FB8C04-6B69-4777-A04B-2ECFBF8A9CD5}" dt="2023-04-07T05:22:10.289" v="1" actId="2696"/>
        <pc:sldMkLst>
          <pc:docMk/>
          <pc:sldMk cId="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BB2CC-4810-47B9-9141-119C3496F820}" type="datetimeFigureOut">
              <a:rPr lang="en-US" smtClean="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20C54D-B3B4-438A-B024-5B3A5A38D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BB2CC-4810-47B9-9141-119C3496F820}" type="datetimeFigureOut">
              <a:rPr lang="en-US" smtClean="0"/>
              <a:pPr/>
              <a:t>4/7/2023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0C54D-B3B4-438A-B024-5B3A5A38D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4572000"/>
          </a:xfrm>
        </p:spPr>
        <p:txBody>
          <a:bodyPr>
            <a:normAutofit/>
          </a:bodyPr>
          <a:lstStyle/>
          <a:p>
            <a:r>
              <a:rPr lang="en-US" sz="8000" dirty="0">
                <a:latin typeface="Castellar" pitchFamily="18" charset="0"/>
              </a:rPr>
              <a:t>Device</a:t>
            </a:r>
            <a:r>
              <a:rPr lang="en-US" sz="8000" dirty="0">
                <a:latin typeface="Algerian" pitchFamily="82" charset="0"/>
              </a:rPr>
              <a:t> </a:t>
            </a:r>
            <a:r>
              <a:rPr lang="en-US" sz="8000" dirty="0">
                <a:latin typeface="Castellar" pitchFamily="18" charset="0"/>
              </a:rPr>
              <a:t>manager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4953000"/>
          </a:xfrm>
        </p:spPr>
        <p:txBody>
          <a:bodyPr>
            <a:normAutofit fontScale="90000"/>
          </a:bodyPr>
          <a:lstStyle/>
          <a:p>
            <a:r>
              <a:rPr lang="en-US" sz="8000" dirty="0">
                <a:latin typeface="Castellar" pitchFamily="18" charset="0"/>
              </a:rPr>
              <a:t>Services </a:t>
            </a:r>
            <a:br>
              <a:rPr lang="en-US" sz="8000" dirty="0">
                <a:latin typeface="Castellar" pitchFamily="18" charset="0"/>
              </a:rPr>
            </a:br>
            <a:r>
              <a:rPr lang="en-US" sz="8000" dirty="0">
                <a:latin typeface="Castellar" pitchFamily="18" charset="0"/>
              </a:rPr>
              <a:t>and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Black" pitchFamily="18" charset="0"/>
              </a:rPr>
              <a:t>Definition of services</a:t>
            </a:r>
          </a:p>
        </p:txBody>
      </p:sp>
      <p:sp>
        <p:nvSpPr>
          <p:cNvPr id="3" name="Content Placeholder 2"/>
          <p:cNvSpPr>
            <a:spLocks noGrp="1"/>
          </p:cNvSpPr>
          <p:nvPr>
            <p:ph idx="1"/>
          </p:nvPr>
        </p:nvSpPr>
        <p:spPr/>
        <p:txBody>
          <a:bodyPr>
            <a:normAutofit fontScale="92500" lnSpcReduction="10000"/>
          </a:bodyPr>
          <a:lstStyle/>
          <a:p>
            <a:r>
              <a:rPr lang="en-US" sz="2400" dirty="0">
                <a:latin typeface="Book Antiqua" pitchFamily="18" charset="0"/>
              </a:rPr>
              <a:t>A Windows service is an application that usually serves a core operating system function running in the background and has no user interface. The Windows operating system makes use of these applications or services to do what an OS does, such as manage network connections, play sound, provide file system functionality, provide security and authentication, display colors and interact with the user through the GUI. </a:t>
            </a:r>
          </a:p>
          <a:p>
            <a:pPr>
              <a:buNone/>
            </a:pPr>
            <a:r>
              <a:rPr lang="en-US" sz="2400" b="1" dirty="0">
                <a:latin typeface="Book Antiqua" pitchFamily="18" charset="0"/>
              </a:rPr>
              <a:t>The following are some characteristics of Windows services: </a:t>
            </a:r>
          </a:p>
          <a:p>
            <a:pPr>
              <a:buNone/>
            </a:pPr>
            <a:r>
              <a:rPr lang="en-US" sz="2400" dirty="0">
                <a:latin typeface="Book Antiqua" pitchFamily="18" charset="0"/>
              </a:rPr>
              <a:t>• Always running</a:t>
            </a:r>
          </a:p>
          <a:p>
            <a:pPr>
              <a:buNone/>
            </a:pPr>
            <a:r>
              <a:rPr lang="en-US" sz="2400" dirty="0">
                <a:latin typeface="Book Antiqua" pitchFamily="18" charset="0"/>
              </a:rPr>
              <a:t> • No UI</a:t>
            </a:r>
          </a:p>
          <a:p>
            <a:pPr>
              <a:buNone/>
            </a:pPr>
            <a:r>
              <a:rPr lang="en-US" sz="2400" dirty="0">
                <a:latin typeface="Book Antiqua" pitchFamily="18" charset="0"/>
              </a:rPr>
              <a:t> • Run in a separate Windows session, so are available to all users</a:t>
            </a:r>
          </a:p>
          <a:p>
            <a:pPr>
              <a:buNone/>
            </a:pPr>
            <a:r>
              <a:rPr lang="en-US" sz="2400" dirty="0">
                <a:latin typeface="Book Antiqua" pitchFamily="18" charset="0"/>
              </a:rPr>
              <a:t> • Offer recovery actions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latin typeface="Bodoni MT Black" pitchFamily="18" charset="0"/>
              </a:rPr>
              <a:t>Definition of application </a:t>
            </a:r>
          </a:p>
        </p:txBody>
      </p:sp>
      <p:sp>
        <p:nvSpPr>
          <p:cNvPr id="3" name="Content Placeholder 2"/>
          <p:cNvSpPr>
            <a:spLocks noGrp="1"/>
          </p:cNvSpPr>
          <p:nvPr>
            <p:ph idx="1"/>
          </p:nvPr>
        </p:nvSpPr>
        <p:spPr>
          <a:xfrm>
            <a:off x="457200" y="1371600"/>
            <a:ext cx="8229600" cy="4754563"/>
          </a:xfrm>
        </p:spPr>
        <p:txBody>
          <a:bodyPr>
            <a:noAutofit/>
          </a:bodyPr>
          <a:lstStyle/>
          <a:p>
            <a:pPr>
              <a:buNone/>
            </a:pPr>
            <a:r>
              <a:rPr lang="en-US" sz="2800" dirty="0">
                <a:latin typeface="Book Antiqua" pitchFamily="18" charset="0"/>
              </a:rPr>
              <a:t>    A program that is written to run under the Microsoft Windows operating system, also called a "Windows app." All 32-bit Windows applications run in the 32-bit and 64-bit versions of Windows. All 64-bit applications require 64-bit Windows, which is the standard on new Windows computers and tablets. Older 16-bit Windows applications can run in the 32-bit versions of Windows, including Windows 95, 98, XP, Vista, 7, 8 and 10. However, 16-bit applications do not run natively in the 64-bit versions of Windows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odoni MT Black" pitchFamily="18" charset="0"/>
              </a:rPr>
              <a:t>What Is Device Manager?</a:t>
            </a:r>
          </a:p>
        </p:txBody>
      </p:sp>
      <p:sp>
        <p:nvSpPr>
          <p:cNvPr id="3" name="Content Placeholder 2"/>
          <p:cNvSpPr>
            <a:spLocks noGrp="1"/>
          </p:cNvSpPr>
          <p:nvPr>
            <p:ph idx="1"/>
          </p:nvPr>
        </p:nvSpPr>
        <p:spPr/>
        <p:txBody>
          <a:bodyPr>
            <a:normAutofit fontScale="85000" lnSpcReduction="20000"/>
          </a:bodyPr>
          <a:lstStyle/>
          <a:p>
            <a:r>
              <a:rPr lang="en-US" dirty="0">
                <a:latin typeface="Book Antiqua" pitchFamily="18" charset="0"/>
              </a:rPr>
              <a:t>Device Manager is an extension of the Microsoft Management Console that provides a central and organized view of all the Microsoft Windows recognized hardware installed in a computer. </a:t>
            </a:r>
          </a:p>
          <a:p>
            <a:r>
              <a:rPr lang="en-US" dirty="0">
                <a:latin typeface="Book Antiqua" pitchFamily="18" charset="0"/>
              </a:rPr>
              <a:t>Device Manager is used to manage the hardware devices installed in a computer like hard disk drives, keyboards, sound cards, USB devices, and more.</a:t>
            </a:r>
          </a:p>
          <a:p>
            <a:r>
              <a:rPr lang="en-US" dirty="0">
                <a:latin typeface="Book Antiqua" pitchFamily="18" charset="0"/>
              </a:rPr>
              <a:t> You can use Device Manager to change hardware configuration options, manage drivers, disable and enable hardware, identify conflicts between hardware devices, and much more.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ice Manager (What It Is and How to Use It)"/>
          <p:cNvPicPr>
            <a:picLocks noChangeAspect="1" noChangeArrowheads="1"/>
          </p:cNvPicPr>
          <p:nvPr/>
        </p:nvPicPr>
        <p:blipFill>
          <a:blip r:embed="rId2" cstate="print"/>
          <a:srcRect/>
          <a:stretch>
            <a:fillRect/>
          </a:stretch>
        </p:blipFill>
        <p:spPr bwMode="auto">
          <a:xfrm>
            <a:off x="304799" y="489337"/>
            <a:ext cx="8382001" cy="598766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5791199"/>
          </a:xfrm>
        </p:spPr>
        <p:txBody>
          <a:bodyPr>
            <a:noAutofit/>
          </a:bodyPr>
          <a:lstStyle/>
          <a:p>
            <a:r>
              <a:rPr lang="en-US" sz="2400" dirty="0">
                <a:latin typeface="Bodoni MT Black" pitchFamily="18" charset="0"/>
              </a:rPr>
              <a:t>Device Manager Availability</a:t>
            </a:r>
            <a:br>
              <a:rPr lang="en-US" sz="2400" dirty="0">
                <a:latin typeface="Bodoni MT Black" pitchFamily="18" charset="0"/>
              </a:rPr>
            </a:br>
            <a:br>
              <a:rPr lang="en-US" sz="2000" dirty="0"/>
            </a:br>
            <a:r>
              <a:rPr lang="en-US" sz="2000" dirty="0">
                <a:latin typeface="Book Antiqua" pitchFamily="18" charset="0"/>
              </a:rPr>
              <a:t>Device Manager is available in nearly every Microsoft Windows version including Windows 11, Windows 10, Windows 8, Windows 7, Windows Vista, Windows XP, Windows 2000, Windows ME, Windows 98, Windows 95, and more.</a:t>
            </a:r>
            <a:br>
              <a:rPr lang="en-US" sz="2000" dirty="0">
                <a:latin typeface="Book Antiqua" pitchFamily="18" charset="0"/>
              </a:rPr>
            </a:br>
            <a:br>
              <a:rPr lang="en-US" sz="2000" dirty="0"/>
            </a:br>
            <a:r>
              <a:rPr lang="en-US" sz="2400" dirty="0">
                <a:latin typeface="Bodoni MT Black" pitchFamily="18" charset="0"/>
              </a:rPr>
              <a:t>How to Access Device Manager </a:t>
            </a:r>
            <a:br>
              <a:rPr lang="en-US" sz="2000" dirty="0"/>
            </a:br>
            <a:br>
              <a:rPr lang="en-US" sz="2000" dirty="0"/>
            </a:br>
            <a:r>
              <a:rPr lang="en-US" sz="2000" dirty="0">
                <a:latin typeface="Book Antiqua" pitchFamily="18" charset="0"/>
              </a:rPr>
              <a:t>Device Manager can be accessed in several different ways in all versions of Windows, most commonly from the Control Panel, the Command Prompt, or Computer Management. However, a few of the newer operating systems support some unique ways for opening Device Manager. How to Open Device Manager in Windows 11, 10, 8, 7, Vista, or XP.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odoni MT Black" pitchFamily="18" charset="0"/>
              </a:rPr>
              <a:t>How to Use Device Manager</a:t>
            </a:r>
          </a:p>
        </p:txBody>
      </p:sp>
      <p:sp>
        <p:nvSpPr>
          <p:cNvPr id="3" name="Content Placeholder 2"/>
          <p:cNvSpPr>
            <a:spLocks noGrp="1"/>
          </p:cNvSpPr>
          <p:nvPr>
            <p:ph idx="1"/>
          </p:nvPr>
        </p:nvSpPr>
        <p:spPr/>
        <p:txBody>
          <a:bodyPr>
            <a:normAutofit fontScale="70000" lnSpcReduction="20000"/>
          </a:bodyPr>
          <a:lstStyle/>
          <a:p>
            <a:r>
              <a:rPr lang="en-US" dirty="0">
                <a:latin typeface="Book Antiqua" pitchFamily="18" charset="0"/>
              </a:rPr>
              <a:t>Device Manager lists devices in separate categories so that it's easier to find what you're looking for. You can expand each section to see which devices are listed inside. Once you find the right hardware device, double-click it to see more information like its current status, driver details, or in some cases its power management options.</a:t>
            </a:r>
          </a:p>
          <a:p>
            <a:pPr>
              <a:buNone/>
            </a:pPr>
            <a:r>
              <a:rPr lang="en-US" dirty="0">
                <a:latin typeface="Book Antiqua" pitchFamily="18" charset="0"/>
              </a:rPr>
              <a:t>     Some of these categories include Audio inputs and outputs, Disk drives, Display adapters, DVD/CD-ROM drives, Network adapters, Printers, and Sound, video and game controllers.</a:t>
            </a:r>
          </a:p>
          <a:p>
            <a:pPr>
              <a:buNone/>
            </a:pPr>
            <a:r>
              <a:rPr lang="en-US" dirty="0">
                <a:latin typeface="Book Antiqua" pitchFamily="18" charset="0"/>
              </a:rPr>
              <a:t>     If you were having troubles with your network card, let's say, you might open the Network adapters area and see if there are any unusual icons or colors associated with the device in question.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5105399"/>
          </a:xfrm>
        </p:spPr>
        <p:txBody>
          <a:bodyPr>
            <a:normAutofit/>
          </a:bodyPr>
          <a:lstStyle/>
          <a:p>
            <a:r>
              <a:rPr lang="en-US" sz="8000" dirty="0">
                <a:latin typeface="Castellar" pitchFamily="18" charset="0"/>
              </a:rPr>
              <a:t>Shared folders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p:cNvPicPr>
            <a:picLocks noChangeAspect="1" noChangeArrowheads="1"/>
          </p:cNvPicPr>
          <p:nvPr/>
        </p:nvPicPr>
        <p:blipFill>
          <a:blip r:embed="rId2" cstate="print"/>
          <a:srcRect/>
          <a:stretch>
            <a:fillRect/>
          </a:stretch>
        </p:blipFill>
        <p:spPr bwMode="auto">
          <a:xfrm>
            <a:off x="1752600" y="1828800"/>
            <a:ext cx="5219700" cy="260985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 files or folders over a network</a:t>
            </a:r>
          </a:p>
        </p:txBody>
      </p:sp>
      <p:sp>
        <p:nvSpPr>
          <p:cNvPr id="3" name="Content Placeholder 2"/>
          <p:cNvSpPr>
            <a:spLocks noGrp="1"/>
          </p:cNvSpPr>
          <p:nvPr>
            <p:ph idx="1"/>
          </p:nvPr>
        </p:nvSpPr>
        <p:spPr/>
        <p:txBody>
          <a:bodyPr>
            <a:normAutofit lnSpcReduction="10000"/>
          </a:bodyPr>
          <a:lstStyle/>
          <a:p>
            <a:r>
              <a:rPr lang="en-US" sz="2800" dirty="0">
                <a:latin typeface="Book Antiqua" pitchFamily="18" charset="0"/>
              </a:rPr>
              <a:t>To share a file or folder in File Explorer, do one of the following: 1. Right-click or press a file, select Give access to &gt; Specific people.</a:t>
            </a:r>
          </a:p>
          <a:p>
            <a:r>
              <a:rPr lang="en-US" sz="2800" dirty="0">
                <a:latin typeface="Book Antiqua" pitchFamily="18" charset="0"/>
              </a:rPr>
              <a:t>2. Select a file, select the Share tab at the top of File Explorer, and then in the Share with section select Specific people.</a:t>
            </a:r>
          </a:p>
          <a:p>
            <a:pPr>
              <a:buNone/>
            </a:pPr>
            <a:r>
              <a:rPr lang="en-US" sz="2800" dirty="0">
                <a:latin typeface="Book Antiqua" pitchFamily="18" charset="0"/>
              </a:rPr>
              <a:t>If you select multiple files at once, you can share them all in the same way. It works for folders, too—share a folder, and all files in it will be shared.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odoni MT Black" pitchFamily="18" charset="0"/>
              </a:rPr>
              <a:t>Stop sharing files or folders </a:t>
            </a:r>
          </a:p>
        </p:txBody>
      </p:sp>
      <p:sp>
        <p:nvSpPr>
          <p:cNvPr id="3" name="Content Placeholder 2"/>
          <p:cNvSpPr>
            <a:spLocks noGrp="1"/>
          </p:cNvSpPr>
          <p:nvPr>
            <p:ph idx="1"/>
          </p:nvPr>
        </p:nvSpPr>
        <p:spPr/>
        <p:txBody>
          <a:bodyPr>
            <a:normAutofit/>
          </a:bodyPr>
          <a:lstStyle/>
          <a:p>
            <a:r>
              <a:rPr lang="en-US" dirty="0">
                <a:latin typeface="Book Antiqua" pitchFamily="18" charset="0"/>
              </a:rPr>
              <a:t>To stop sharing in File Explorer, do one of the following: 1. Right-click or press a file or folder, then select Give access to &gt; Remove access.</a:t>
            </a:r>
          </a:p>
          <a:p>
            <a:r>
              <a:rPr lang="en-US" dirty="0">
                <a:latin typeface="Book Antiqua" pitchFamily="18" charset="0"/>
              </a:rPr>
              <a:t>2. Select a file or folder, select the Share tab at the top of File Explorer, and then in the Share with section select Remove access.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750</Words>
  <Application>Microsoft Office PowerPoint</Application>
  <PresentationFormat>On-screen Show (4:3)</PresentationFormat>
  <Paragraphs>28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Bodoni MT Black</vt:lpstr>
      <vt:lpstr>Book Antiqua</vt:lpstr>
      <vt:lpstr>Calibri</vt:lpstr>
      <vt:lpstr>Castellar</vt:lpstr>
      <vt:lpstr>Office Theme</vt:lpstr>
      <vt:lpstr>Device manager</vt:lpstr>
      <vt:lpstr>What Is Device Manager?</vt:lpstr>
      <vt:lpstr>PowerPoint Presentation</vt:lpstr>
      <vt:lpstr>Device Manager Availability  Device Manager is available in nearly every Microsoft Windows version including Windows 11, Windows 10, Windows 8, Windows 7, Windows Vista, Windows XP, Windows 2000, Windows ME, Windows 98, Windows 95, and more.  How to Access Device Manager   Device Manager can be accessed in several different ways in all versions of Windows, most commonly from the Control Panel, the Command Prompt, or Computer Management. However, a few of the newer operating systems support some unique ways for opening Device Manager. How to Open Device Manager in Windows 11, 10, 8, 7, Vista, or XP. </vt:lpstr>
      <vt:lpstr>How to Use Device Manager</vt:lpstr>
      <vt:lpstr>Shared folders</vt:lpstr>
      <vt:lpstr>PowerPoint Presentation</vt:lpstr>
      <vt:lpstr>Share files or folders over a network</vt:lpstr>
      <vt:lpstr>Stop sharing files or folders </vt:lpstr>
      <vt:lpstr>Services  and Applications</vt:lpstr>
      <vt:lpstr>Definition of services</vt:lpstr>
      <vt:lpstr>Definition of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manager</dc:title>
  <dc:creator>dell</dc:creator>
  <cp:lastModifiedBy>Drishti Chakarvarty</cp:lastModifiedBy>
  <cp:revision>13</cp:revision>
  <dcterms:created xsi:type="dcterms:W3CDTF">2022-12-07T10:04:00Z</dcterms:created>
  <dcterms:modified xsi:type="dcterms:W3CDTF">2023-04-07T05:22:12Z</dcterms:modified>
</cp:coreProperties>
</file>