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21F6A-5B2C-1A6E-F912-0F097E9D4B7A}" v="4" dt="2022-12-09T09:02:12.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ingh" userId="S::deepika@edunetfoundation.org::f0f56065-e271-45de-8d64-7e8bb4020470" providerId="AD" clId="Web-{3C321F6A-5B2C-1A6E-F912-0F097E9D4B7A}"/>
    <pc:docChg chg="modSld">
      <pc:chgData name="Deepika Singh" userId="S::deepika@edunetfoundation.org::f0f56065-e271-45de-8d64-7e8bb4020470" providerId="AD" clId="Web-{3C321F6A-5B2C-1A6E-F912-0F097E9D4B7A}" dt="2022-12-09T09:02:12.916" v="3" actId="1076"/>
      <pc:docMkLst>
        <pc:docMk/>
      </pc:docMkLst>
      <pc:sldChg chg="modTransition">
        <pc:chgData name="Deepika Singh" userId="S::deepika@edunetfoundation.org::f0f56065-e271-45de-8d64-7e8bb4020470" providerId="AD" clId="Web-{3C321F6A-5B2C-1A6E-F912-0F097E9D4B7A}" dt="2022-12-09T08:59:16.443" v="0"/>
        <pc:sldMkLst>
          <pc:docMk/>
          <pc:sldMk cId="0" sldId="257"/>
        </pc:sldMkLst>
      </pc:sldChg>
      <pc:sldChg chg="modTransition">
        <pc:chgData name="Deepika Singh" userId="S::deepika@edunetfoundation.org::f0f56065-e271-45de-8d64-7e8bb4020470" providerId="AD" clId="Web-{3C321F6A-5B2C-1A6E-F912-0F097E9D4B7A}" dt="2022-12-09T08:59:19.912" v="1"/>
        <pc:sldMkLst>
          <pc:docMk/>
          <pc:sldMk cId="0" sldId="258"/>
        </pc:sldMkLst>
      </pc:sldChg>
      <pc:sldChg chg="modTransition">
        <pc:chgData name="Deepika Singh" userId="S::deepika@edunetfoundation.org::f0f56065-e271-45de-8d64-7e8bb4020470" providerId="AD" clId="Web-{3C321F6A-5B2C-1A6E-F912-0F097E9D4B7A}" dt="2022-12-09T08:59:28.818" v="2"/>
        <pc:sldMkLst>
          <pc:docMk/>
          <pc:sldMk cId="0" sldId="260"/>
        </pc:sldMkLst>
      </pc:sldChg>
      <pc:sldChg chg="modSp">
        <pc:chgData name="Deepika Singh" userId="S::deepika@edunetfoundation.org::f0f56065-e271-45de-8d64-7e8bb4020470" providerId="AD" clId="Web-{3C321F6A-5B2C-1A6E-F912-0F097E9D4B7A}" dt="2022-12-09T09:02:12.916" v="3" actId="1076"/>
        <pc:sldMkLst>
          <pc:docMk/>
          <pc:sldMk cId="0" sldId="262"/>
        </pc:sldMkLst>
        <pc:spChg chg="mod">
          <ac:chgData name="Deepika Singh" userId="S::deepika@edunetfoundation.org::f0f56065-e271-45de-8d64-7e8bb4020470" providerId="AD" clId="Web-{3C321F6A-5B2C-1A6E-F912-0F097E9D4B7A}" dt="2022-12-09T09:02:12.916" v="3" actId="1076"/>
          <ac:spMkLst>
            <pc:docMk/>
            <pc:sldMk cId="0" sldId="262"/>
            <ac:spMk id="2" creationId="{98A418A3-D0D4-4A5A-8A7F-0AE4E4CA18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899AD0-7E77-4159-A1A9-3791BD542913}"/>
              </a:ext>
            </a:extLst>
          </p:cNvPr>
          <p:cNvSpPr txBox="1">
            <a:spLocks noGrp="1"/>
          </p:cNvSpPr>
          <p:nvPr>
            <p:ph type="hdr" sz="quarter"/>
          </p:nvPr>
        </p:nvSpPr>
        <p:spPr>
          <a:xfrm>
            <a:off x="0" y="0"/>
            <a:ext cx="3276596" cy="536579"/>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C2753347-F40C-4197-B7C5-1DE34A1509AF}"/>
              </a:ext>
            </a:extLst>
          </p:cNvPr>
          <p:cNvSpPr txBox="1">
            <a:spLocks noGrp="1"/>
          </p:cNvSpPr>
          <p:nvPr>
            <p:ph type="dt" sz="quarter" idx="1"/>
          </p:nvPr>
        </p:nvSpPr>
        <p:spPr>
          <a:xfrm>
            <a:off x="4281485" y="0"/>
            <a:ext cx="3276596" cy="536579"/>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58E5F8-AA2E-4BD3-8C1B-E22DA283240E}"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EB6897A0-B35A-4E0A-89A0-081B560574DC}"/>
              </a:ext>
            </a:extLst>
          </p:cNvPr>
          <p:cNvSpPr txBox="1">
            <a:spLocks noGrp="1"/>
          </p:cNvSpPr>
          <p:nvPr>
            <p:ph type="ftr" sz="quarter" idx="2"/>
          </p:nvPr>
        </p:nvSpPr>
        <p:spPr>
          <a:xfrm>
            <a:off x="0" y="10155234"/>
            <a:ext cx="3276596" cy="536579"/>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81500B9F-29E9-4D24-B980-EDA593663853}"/>
              </a:ext>
            </a:extLst>
          </p:cNvPr>
          <p:cNvSpPr txBox="1">
            <a:spLocks noGrp="1"/>
          </p:cNvSpPr>
          <p:nvPr>
            <p:ph type="sldNum" sz="quarter" idx="3"/>
          </p:nvPr>
        </p:nvSpPr>
        <p:spPr>
          <a:xfrm>
            <a:off x="4281485" y="10155234"/>
            <a:ext cx="3276596" cy="536579"/>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CF8AD6B-925F-4F76-9C77-DF6CABA388DE}" type="slidenum">
              <a:t>‹#›</a:t>
            </a:fld>
            <a:endParaRPr lang="en-US" sz="1200" b="0" i="0" u="none" strike="noStrike" kern="1200" cap="none" spc="0" baseline="0">
              <a:solidFill>
                <a:srgbClr val="000000"/>
              </a:solidFill>
              <a:uFillTx/>
              <a:latin typeface="Calibri"/>
            </a:endParaRPr>
          </a:p>
        </p:txBody>
      </p:sp>
      <p:sp>
        <p:nvSpPr>
          <p:cNvPr id="6" name="Header Placeholder 5">
            <a:extLst>
              <a:ext uri="{FF2B5EF4-FFF2-40B4-BE49-F238E27FC236}">
                <a16:creationId xmlns:a16="http://schemas.microsoft.com/office/drawing/2014/main" id="{C3F2CAA3-F3F0-42B1-BCD7-D721745009A2}"/>
              </a:ext>
            </a:extLst>
          </p:cNvPr>
          <p:cNvSpPr txBox="1">
            <a:spLocks noGrp="1"/>
          </p:cNvSpPr>
          <p:nvPr>
            <p:ph type="hdr" sz="quarter" idx="10"/>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7" name="Date Placeholder 6">
            <a:extLst>
              <a:ext uri="{FF2B5EF4-FFF2-40B4-BE49-F238E27FC236}">
                <a16:creationId xmlns:a16="http://schemas.microsoft.com/office/drawing/2014/main" id="{F272967C-0166-431E-9D09-20C1D118E4CA}"/>
              </a:ext>
            </a:extLst>
          </p:cNvPr>
          <p:cNvSpPr txBox="1">
            <a:spLocks noGrp="1"/>
          </p:cNvSpPr>
          <p:nvPr>
            <p:ph type="dt" sz="quarter" idx="7"/>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8" name="Footer Placeholder 7">
            <a:extLst>
              <a:ext uri="{FF2B5EF4-FFF2-40B4-BE49-F238E27FC236}">
                <a16:creationId xmlns:a16="http://schemas.microsoft.com/office/drawing/2014/main" id="{D3F45DEE-8B63-4ADE-8E4B-80D1F0F57DD6}"/>
              </a:ext>
            </a:extLst>
          </p:cNvPr>
          <p:cNvSpPr txBox="1">
            <a:spLocks noGrp="1"/>
          </p:cNvSpPr>
          <p:nvPr>
            <p:ph type="ftr" sz="quarter" idx="9"/>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9" name="Slide Number Placeholder 8">
            <a:extLst>
              <a:ext uri="{FF2B5EF4-FFF2-40B4-BE49-F238E27FC236}">
                <a16:creationId xmlns:a16="http://schemas.microsoft.com/office/drawing/2014/main" id="{DBADC47D-A59E-486F-9276-8FF86F845495}"/>
              </a:ext>
            </a:extLst>
          </p:cNvPr>
          <p:cNvSpPr txBox="1">
            <a:spLocks noGrp="1"/>
          </p:cNvSpPr>
          <p:nvPr>
            <p:ph type="sldNum" sz="quarter" idx="8"/>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22057629-A29D-49D9-AF7B-FCF2350E87C8}" type="slidenum">
              <a:t>‹#›</a:t>
            </a:fld>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10" name="Header Placeholder 1">
            <a:extLst>
              <a:ext uri="{FF2B5EF4-FFF2-40B4-BE49-F238E27FC236}">
                <a16:creationId xmlns:a16="http://schemas.microsoft.com/office/drawing/2014/main" id="{577CF087-4C1F-4487-A936-80DB6B577F7F}"/>
              </a:ext>
            </a:extLst>
          </p:cNvPr>
          <p:cNvSpPr txBox="1">
            <a:spLocks noGrp="1"/>
          </p:cNvSpPr>
          <p:nvPr>
            <p:ph type="hdr" sz="quarter" idx="10"/>
          </p:nvPr>
        </p:nvSpPr>
        <p:spPr>
          <a:xfrm>
            <a:off x="0" y="0"/>
            <a:ext cx="3276596" cy="536579"/>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EABD1441-EB82-4A53-AE74-625238CC2D31}"/>
              </a:ext>
            </a:extLst>
          </p:cNvPr>
          <p:cNvSpPr txBox="1">
            <a:spLocks noGrp="1"/>
          </p:cNvSpPr>
          <p:nvPr>
            <p:ph type="dt" sz="quarter" idx="7"/>
          </p:nvPr>
        </p:nvSpPr>
        <p:spPr>
          <a:xfrm>
            <a:off x="4281485" y="0"/>
            <a:ext cx="3276596" cy="536579"/>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3064B3-5935-4E21-AAB1-A8804399C72C}"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6237AB70-0F77-4CD8-8CF2-AF112D91255D}"/>
              </a:ext>
            </a:extLst>
          </p:cNvPr>
          <p:cNvSpPr txBox="1">
            <a:spLocks noGrp="1"/>
          </p:cNvSpPr>
          <p:nvPr>
            <p:ph type="ftr" sz="quarter" idx="9"/>
          </p:nvPr>
        </p:nvSpPr>
        <p:spPr>
          <a:xfrm>
            <a:off x="0" y="10155234"/>
            <a:ext cx="3276596" cy="536579"/>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19F3DC0D-FDC6-4587-9B8E-D0F09F555B57}"/>
              </a:ext>
            </a:extLst>
          </p:cNvPr>
          <p:cNvSpPr txBox="1">
            <a:spLocks noGrp="1"/>
          </p:cNvSpPr>
          <p:nvPr>
            <p:ph type="sldNum" sz="quarter" idx="8"/>
          </p:nvPr>
        </p:nvSpPr>
        <p:spPr>
          <a:xfrm>
            <a:off x="4281485" y="10155234"/>
            <a:ext cx="3276596" cy="536579"/>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D6ED-F153-4758-9FD7-186BD9A63819}"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444674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FA9277-345B-432F-A036-F504CFA343AA}"/>
              </a:ext>
            </a:extLst>
          </p:cNvPr>
          <p:cNvSpPr txBox="1">
            <a:spLocks noGrp="1"/>
          </p:cNvSpPr>
          <p:nvPr>
            <p:ph type="hdr" sz="quarter"/>
          </p:nvPr>
        </p:nvSpPr>
        <p:spPr>
          <a:xfrm>
            <a:off x="0" y="0"/>
            <a:ext cx="3276596" cy="53657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CEA2B133-C8A7-497A-B173-67B92D7C137A}"/>
              </a:ext>
            </a:extLst>
          </p:cNvPr>
          <p:cNvSpPr txBox="1">
            <a:spLocks noGrp="1"/>
          </p:cNvSpPr>
          <p:nvPr>
            <p:ph type="dt" idx="1"/>
          </p:nvPr>
        </p:nvSpPr>
        <p:spPr>
          <a:xfrm>
            <a:off x="4281485" y="0"/>
            <a:ext cx="3276596" cy="536579"/>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8C0F85D8-F3A1-46D6-BD79-D383CCDA3F8D}" type="datetime1">
              <a:rPr lang="en-US"/>
              <a:pPr lvl="0"/>
              <a:t>12/9/2022</a:t>
            </a:fld>
            <a:endParaRPr lang="en-US"/>
          </a:p>
        </p:txBody>
      </p:sp>
      <p:sp>
        <p:nvSpPr>
          <p:cNvPr id="4" name="Slide Image Placeholder 3">
            <a:extLst>
              <a:ext uri="{FF2B5EF4-FFF2-40B4-BE49-F238E27FC236}">
                <a16:creationId xmlns:a16="http://schemas.microsoft.com/office/drawing/2014/main" id="{6F647C4E-4D8D-4B68-8863-15395AD70B1F}"/>
              </a:ext>
            </a:extLst>
          </p:cNvPr>
          <p:cNvSpPr>
            <a:spLocks noGrp="1" noRot="1" noChangeAspect="1"/>
          </p:cNvSpPr>
          <p:nvPr>
            <p:ph type="sldImg" idx="2"/>
          </p:nvPr>
        </p:nvSpPr>
        <p:spPr>
          <a:xfrm>
            <a:off x="1374772" y="1336679"/>
            <a:ext cx="4810128" cy="3608386"/>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0E682729-EB76-44A0-9415-D97E79BCAF10}"/>
              </a:ext>
            </a:extLst>
          </p:cNvPr>
          <p:cNvSpPr txBox="1">
            <a:spLocks noGrp="1"/>
          </p:cNvSpPr>
          <p:nvPr>
            <p:ph type="body" sz="quarter" idx="3"/>
          </p:nvPr>
        </p:nvSpPr>
        <p:spPr>
          <a:xfrm>
            <a:off x="755651" y="5145091"/>
            <a:ext cx="6048371" cy="4210053"/>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Image Placeholder 7">
            <a:extLst>
              <a:ext uri="{FF2B5EF4-FFF2-40B4-BE49-F238E27FC236}">
                <a16:creationId xmlns:a16="http://schemas.microsoft.com/office/drawing/2014/main" id="{84B45C29-A185-44AE-9A32-695870ABA8BC}"/>
              </a:ext>
            </a:extLst>
          </p:cNvPr>
          <p:cNvSpPr>
            <a:spLocks noGrp="1" noRot="1" noChangeAspect="1"/>
          </p:cNvSpPr>
          <p:nvPr>
            <p:ph type="sldImg" sz="quarter" idx="4294967295"/>
          </p:nvPr>
        </p:nvSpPr>
        <p:spPr>
          <a:xfrm>
            <a:off x="1107000" y="812517"/>
            <a:ext cx="5345280" cy="4008958"/>
          </a:xfrm>
          <a:prstGeom prst="rect">
            <a:avLst/>
          </a:prstGeom>
          <a:noFill/>
          <a:ln>
            <a:noFill/>
            <a:prstDash val="solid"/>
          </a:ln>
        </p:spPr>
      </p:sp>
      <p:sp>
        <p:nvSpPr>
          <p:cNvPr id="7" name="Notes Placeholder 8">
            <a:extLst>
              <a:ext uri="{FF2B5EF4-FFF2-40B4-BE49-F238E27FC236}">
                <a16:creationId xmlns:a16="http://schemas.microsoft.com/office/drawing/2014/main" id="{569913E2-FB36-4450-87F0-FB4061A452F1}"/>
              </a:ext>
            </a:extLst>
          </p:cNvPr>
          <p:cNvSpPr txBox="1">
            <a:spLocks noGrp="1"/>
          </p:cNvSpPr>
          <p:nvPr>
            <p:ph type="body" sz="quarter" idx="4294967295"/>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8" name="Header Placeholder 9">
            <a:extLst>
              <a:ext uri="{FF2B5EF4-FFF2-40B4-BE49-F238E27FC236}">
                <a16:creationId xmlns:a16="http://schemas.microsoft.com/office/drawing/2014/main" id="{9FE62774-7BDC-468B-87F8-071B742197CE}"/>
              </a:ext>
            </a:extLst>
          </p:cNvPr>
          <p:cNvSpPr txBox="1">
            <a:spLocks noGrp="1"/>
          </p:cNvSpPr>
          <p:nvPr>
            <p:ph type="hdr" sz="quarter" idx="10"/>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9" name="Date Placeholder 10">
            <a:extLst>
              <a:ext uri="{FF2B5EF4-FFF2-40B4-BE49-F238E27FC236}">
                <a16:creationId xmlns:a16="http://schemas.microsoft.com/office/drawing/2014/main" id="{F693BF12-8524-4A25-BFB7-A2312D931DBF}"/>
              </a:ext>
            </a:extLst>
          </p:cNvPr>
          <p:cNvSpPr txBox="1">
            <a:spLocks noGrp="1"/>
          </p:cNvSpPr>
          <p:nvPr>
            <p:ph type="dt" sz="quarter" idx="7"/>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10" name="Footer Placeholder 11">
            <a:extLst>
              <a:ext uri="{FF2B5EF4-FFF2-40B4-BE49-F238E27FC236}">
                <a16:creationId xmlns:a16="http://schemas.microsoft.com/office/drawing/2014/main" id="{F232292B-37CD-47B9-BFEF-C8CA608C5B3A}"/>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11" name="Slide Number Placeholder 12">
            <a:extLst>
              <a:ext uri="{FF2B5EF4-FFF2-40B4-BE49-F238E27FC236}">
                <a16:creationId xmlns:a16="http://schemas.microsoft.com/office/drawing/2014/main" id="{E84F5A82-D5BC-4571-81E7-1F3ABC8DB5BC}"/>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fld id="{6D1A13BF-51D5-47B6-8232-D13B9F0ADC6A}" type="slidenum">
              <a:t>‹#›</a:t>
            </a:fld>
            <a:endParaRPr lang="en-IN"/>
          </a:p>
        </p:txBody>
      </p:sp>
      <p:sp>
        <p:nvSpPr>
          <p:cNvPr id="12" name="Footer Placeholder 5">
            <a:extLst>
              <a:ext uri="{FF2B5EF4-FFF2-40B4-BE49-F238E27FC236}">
                <a16:creationId xmlns:a16="http://schemas.microsoft.com/office/drawing/2014/main" id="{DF064D8B-D844-41EC-BA6A-55EC3E5EFCC4}"/>
              </a:ext>
            </a:extLst>
          </p:cNvPr>
          <p:cNvSpPr txBox="1">
            <a:spLocks noGrp="1"/>
          </p:cNvSpPr>
          <p:nvPr>
            <p:ph type="ftr" sz="quarter" idx="9"/>
          </p:nvPr>
        </p:nvSpPr>
        <p:spPr>
          <a:xfrm>
            <a:off x="0" y="10155234"/>
            <a:ext cx="3276596" cy="536579"/>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13" name="Slide Number Placeholder 6">
            <a:extLst>
              <a:ext uri="{FF2B5EF4-FFF2-40B4-BE49-F238E27FC236}">
                <a16:creationId xmlns:a16="http://schemas.microsoft.com/office/drawing/2014/main" id="{357C773A-2285-4ED5-BFB3-4BFFDCF72AA4}"/>
              </a:ext>
            </a:extLst>
          </p:cNvPr>
          <p:cNvSpPr txBox="1">
            <a:spLocks noGrp="1"/>
          </p:cNvSpPr>
          <p:nvPr>
            <p:ph type="sldNum" sz="quarter" idx="8"/>
          </p:nvPr>
        </p:nvSpPr>
        <p:spPr>
          <a:xfrm>
            <a:off x="4281485" y="10155234"/>
            <a:ext cx="3276596" cy="536579"/>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D9275A2F-7ECF-4FF8-8100-01092CD45F25}" type="slidenum">
              <a:t>‹#›</a:t>
            </a:fld>
            <a:endParaRPr lang="en-US"/>
          </a:p>
        </p:txBody>
      </p:sp>
      <p:sp>
        <p:nvSpPr>
          <p:cNvPr id="14" name="Header Placeholder 1">
            <a:extLst>
              <a:ext uri="{FF2B5EF4-FFF2-40B4-BE49-F238E27FC236}">
                <a16:creationId xmlns:a16="http://schemas.microsoft.com/office/drawing/2014/main" id="{30C8A38A-7AEB-481C-8742-D56A7423695E}"/>
              </a:ext>
            </a:extLst>
          </p:cNvPr>
          <p:cNvSpPr txBox="1">
            <a:spLocks noGrp="1"/>
          </p:cNvSpPr>
          <p:nvPr>
            <p:ph type="hdr" sz="quarter" idx="10"/>
          </p:nvPr>
        </p:nvSpPr>
        <p:spPr>
          <a:xfrm>
            <a:off x="0" y="0"/>
            <a:ext cx="3276596" cy="53657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15" name="Date Placeholder 2">
            <a:extLst>
              <a:ext uri="{FF2B5EF4-FFF2-40B4-BE49-F238E27FC236}">
                <a16:creationId xmlns:a16="http://schemas.microsoft.com/office/drawing/2014/main" id="{73148668-B103-4A5F-ADF9-A04AF35E6DC7}"/>
              </a:ext>
            </a:extLst>
          </p:cNvPr>
          <p:cNvSpPr txBox="1">
            <a:spLocks noGrp="1"/>
          </p:cNvSpPr>
          <p:nvPr>
            <p:ph type="dt" sz="quarter" idx="7"/>
          </p:nvPr>
        </p:nvSpPr>
        <p:spPr>
          <a:xfrm>
            <a:off x="4281485" y="0"/>
            <a:ext cx="3276596" cy="536579"/>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884E8513-D9D9-4E8F-8B4E-25341AD95F39}" type="datetime1">
              <a:rPr lang="en-US"/>
              <a:pPr lvl="0"/>
              <a:t>12/9/2022</a:t>
            </a:fld>
            <a:endParaRPr lang="en-US"/>
          </a:p>
        </p:txBody>
      </p:sp>
      <p:sp>
        <p:nvSpPr>
          <p:cNvPr id="16" name="Slide Image Placeholder 3">
            <a:extLst>
              <a:ext uri="{FF2B5EF4-FFF2-40B4-BE49-F238E27FC236}">
                <a16:creationId xmlns:a16="http://schemas.microsoft.com/office/drawing/2014/main" id="{CF536F5C-737B-4461-8297-62D6EFF45E61}"/>
              </a:ext>
            </a:extLst>
          </p:cNvPr>
          <p:cNvSpPr>
            <a:spLocks noGrp="1" noRot="1" noChangeAspect="1"/>
          </p:cNvSpPr>
          <p:nvPr>
            <p:ph type="sldImg" sz="quarter" idx="4294967295"/>
          </p:nvPr>
        </p:nvSpPr>
        <p:spPr>
          <a:xfrm>
            <a:off x="1374772" y="1336679"/>
            <a:ext cx="4810128" cy="3608386"/>
          </a:xfrm>
          <a:prstGeom prst="rect">
            <a:avLst/>
          </a:prstGeom>
          <a:noFill/>
          <a:ln w="12701">
            <a:solidFill>
              <a:srgbClr val="000000"/>
            </a:solidFill>
            <a:prstDash val="solid"/>
          </a:ln>
        </p:spPr>
      </p:sp>
      <p:sp>
        <p:nvSpPr>
          <p:cNvPr id="17" name="Notes Placeholder 4">
            <a:extLst>
              <a:ext uri="{FF2B5EF4-FFF2-40B4-BE49-F238E27FC236}">
                <a16:creationId xmlns:a16="http://schemas.microsoft.com/office/drawing/2014/main" id="{B5BCBB91-EDCA-496C-9DA4-AB23AB6D9B3C}"/>
              </a:ext>
            </a:extLst>
          </p:cNvPr>
          <p:cNvSpPr txBox="1">
            <a:spLocks noGrp="1"/>
          </p:cNvSpPr>
          <p:nvPr>
            <p:ph type="body" sz="quarter" idx="4294967295"/>
          </p:nvPr>
        </p:nvSpPr>
        <p:spPr>
          <a:xfrm>
            <a:off x="755651" y="5145091"/>
            <a:ext cx="6048371" cy="4210053"/>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5">
            <a:extLst>
              <a:ext uri="{FF2B5EF4-FFF2-40B4-BE49-F238E27FC236}">
                <a16:creationId xmlns:a16="http://schemas.microsoft.com/office/drawing/2014/main" id="{9FD606BF-9F56-4192-BE38-4B590CC23572}"/>
              </a:ext>
            </a:extLst>
          </p:cNvPr>
          <p:cNvSpPr txBox="1">
            <a:spLocks noGrp="1"/>
          </p:cNvSpPr>
          <p:nvPr>
            <p:ph type="ftr" sz="quarter" idx="9"/>
          </p:nvPr>
        </p:nvSpPr>
        <p:spPr>
          <a:xfrm>
            <a:off x="0" y="10155234"/>
            <a:ext cx="3276596" cy="536579"/>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19" name="Slide Number Placeholder 6">
            <a:extLst>
              <a:ext uri="{FF2B5EF4-FFF2-40B4-BE49-F238E27FC236}">
                <a16:creationId xmlns:a16="http://schemas.microsoft.com/office/drawing/2014/main" id="{7F744953-C7AE-495F-ACD7-E912F521BE5A}"/>
              </a:ext>
            </a:extLst>
          </p:cNvPr>
          <p:cNvSpPr txBox="1">
            <a:spLocks noGrp="1"/>
          </p:cNvSpPr>
          <p:nvPr>
            <p:ph type="sldNum" sz="quarter" idx="8"/>
          </p:nvPr>
        </p:nvSpPr>
        <p:spPr>
          <a:xfrm>
            <a:off x="4281485" y="10155234"/>
            <a:ext cx="3276596" cy="536579"/>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117600C3-A91D-43BD-8C25-8CB2DBCC68CA}" type="slidenum">
              <a:t>‹#›</a:t>
            </a:fld>
            <a:endParaRPr lang="en-US"/>
          </a:p>
        </p:txBody>
      </p:sp>
    </p:spTree>
    <p:extLst>
      <p:ext uri="{BB962C8B-B14F-4D97-AF65-F5344CB8AC3E}">
        <p14:creationId xmlns:p14="http://schemas.microsoft.com/office/powerpoint/2010/main" val="3970757425"/>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Arial" pitchFamily="18"/>
        <a:ea typeface="Microsoft YaHei" pitchFamily="2"/>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29CFBC8D-4695-44A5-9DFB-0E420D4820B2}"/>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C0C4774-5E8F-4799-ACE4-0AFD15A442BB}"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CB6486E4-56EA-41F1-B062-94C5D8F42E6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2529D82-50F3-46DE-8DB0-1067B8F3EA74}" type="slidenum">
              <a:t>1</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DE58CA70-DC9B-43E5-A7B4-0D96B5A92EE2}"/>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78675C0-6C3E-440D-BF68-75BC37A70A04}" type="slidenum">
              <a:t>1</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C6BE3957-CCAC-47B5-A371-14A99CEBF1B5}"/>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A70AF2A4-F4F3-4C84-B36C-6D0553BBF9DF}"/>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C27E1DF6-D31A-4966-B285-C2C2437F970F}"/>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7E836C-05A4-4DB9-B4A0-E251A5F0BDFA}"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AA513E2F-B8EF-47C8-BCD1-E42654A9026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30A8E7C-7DAB-4FBC-B756-779E83D56157}" type="slidenum">
              <a:t>10</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A08D9376-DD80-4CE0-B5E2-A6FD0283A734}"/>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9449DE0-C3BF-40FB-A392-F539BC0A3A97}" type="slidenum">
              <a:t>10</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BC8D0FDD-F4FA-4B42-91E9-1A5E9E0D229F}"/>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EAFDD174-AB1F-4EF6-A33D-B83A6B450CBB}"/>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0FA6DC24-D204-413B-9327-8EE879C2A098}"/>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64F8B00-2DCA-45C8-86C9-4D197806A999}"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9151FF79-C798-46CD-B076-949EFE9A033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4C88D8B-F6FA-42CF-8023-A1065657F3DA}" type="slidenum">
              <a:t>11</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029BCB97-58E9-450B-892F-CE81EAA519A5}"/>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6D45B39-DB8C-409F-9E5A-E2D9272A0FE3}" type="slidenum">
              <a:t>11</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F81646DF-EEDC-4E84-9006-86A23A4CCAB0}"/>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8D80EF1B-4E45-461F-8C8F-63D4C571151D}"/>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D189431E-6E12-4031-984F-0314E21B7960}"/>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E247F9-12A8-4EDB-BFF4-F84B5EE2FB70}"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C1C195E7-E320-49EA-80CD-26E40AF65A5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0D31A6D-F3B9-42A8-B2C2-7FB87D62A3D7}" type="slidenum">
              <a:t>12</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54D1F47E-95DB-488C-94A9-ECDCAEE80FC6}"/>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D33B691-1970-493A-8818-55B1CFEFFB71}" type="slidenum">
              <a:t>12</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2E9AB076-900F-406F-9178-A532EAB936F3}"/>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D2267AC5-B565-4951-833E-A8B4700D9171}"/>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E673F109-2205-44BC-BC84-C82AAD372900}"/>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60BAA35-77D8-4733-BD2B-843FDE17D5A4}"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ACE0853B-A45E-45FA-91A7-8C36D39C548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9DEBC52-9978-4D12-80CD-2CB214F37633}" type="slidenum">
              <a:t>13</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74B7CC00-0E0C-4C3B-9FE4-3D58B939793F}"/>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89C21C0-EF4D-49BE-8692-FBC9B8700D2E}" type="slidenum">
              <a:t>13</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8F7D4BE7-18C1-4A6A-8EB5-EB9AFAB2530F}"/>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92DAE513-5349-48A4-9F6B-219866C05ACD}"/>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EC7E658F-D516-4BDA-B25E-DEB5D917DC9F}"/>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667B446-9713-4073-834B-C482AEA71D54}"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3DEFEF9F-9ACF-4164-ADF7-4186B25FBAC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0CD8F03-EC65-4DEA-9985-BCCE22518FC7}" type="slidenum">
              <a:t>14</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3A847786-F4C4-4EC4-BE9C-0054C1435517}"/>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EA829C1-F379-4D28-8904-76948075F8BD}" type="slidenum">
              <a:t>14</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35382AE3-A66D-44C1-908C-257A1F5EEE70}"/>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0FA543A3-2CAC-4810-935F-6BF80D5946CD}"/>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290464DA-73FB-4BD1-88ED-163B6172E1AF}"/>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35E65D-C8DF-4336-BFD7-28B92694A188}"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31A744CB-3085-4FB7-9177-68D84A3D3D8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42A55E0-C3EF-4F22-9F4A-6EC84F542207}" type="slidenum">
              <a:t>15</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F28B2874-A928-4AC5-8ACB-6BF42E5F7EBE}"/>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2B34237-E8EE-4F6C-9739-CF259A99239C}" type="slidenum">
              <a:t>15</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AC5E110E-C26B-4E91-A4B6-12B9441AD1E9}"/>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32DED735-32B8-428C-8753-AF427184E561}"/>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D020E81A-051F-4C6A-831C-8DF37078C95D}"/>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B1A80AA-004A-47C3-B30D-D0D4A974E4FD}"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35D655DD-A3D5-4311-8D6B-59D240ADD46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511F5D-1757-4622-BC11-A4AACC33FBCC}" type="slidenum">
              <a:t>16</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433313B2-3B8D-4F29-BECA-9DE161C26AAF}"/>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5DCF0C-4B04-4A35-97B3-3047DD843AB4}" type="slidenum">
              <a:t>16</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506182EA-181C-4F26-9176-3BCA2C03E9BA}"/>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2C90F9AD-9FEE-475F-AF23-F6956C9E240C}"/>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EB17BA42-C76F-4812-93E2-EDDFADE61CF7}"/>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5061316-9FF4-459F-A2B8-9C73B29DEF5C}"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A3D33DD5-CEC0-4C0D-834F-1FDA5385399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CBF6A38-06FA-4D1B-B546-C3B64339023F}" type="slidenum">
              <a:t>17</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3D45B0D2-9036-4D16-A34B-D5E4CC57CEA2}"/>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9F62C1D-AB51-4F68-9711-975EBDBC3A27}" type="slidenum">
              <a:t>17</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8777F87C-3DDA-47D5-92E7-BE06B91B6967}"/>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753F527B-96CD-415C-B663-887C3838316E}"/>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925D05D0-54D8-4FC4-A61A-BABD6C4CAC37}"/>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F5DBD09-F858-44AA-B2D7-7CA9BAE340F5}"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30562A2A-E30A-4650-AE04-ADB10AF9160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89B3A06-BAA4-42DF-924C-2B7C7AE81769}" type="slidenum">
              <a:t>2</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931711D1-27E9-4136-91D1-E1606314D548}"/>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15E6084-2109-4F0C-BFEB-F1D876705353}" type="slidenum">
              <a:t>2</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091C8675-9F40-42B5-92DE-A09D71739037}"/>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96063CD5-4551-4AB3-BCB0-61ACFB71F287}"/>
              </a:ext>
            </a:extLst>
          </p:cNvPr>
          <p:cNvSpPr txBox="1">
            <a:spLocks noGrp="1"/>
          </p:cNvSpPr>
          <p:nvPr>
            <p:ph type="body" sz="quarter" idx="1"/>
          </p:nvPr>
        </p:nvSpPr>
        <p:spPr>
          <a:xfrm>
            <a:off x="755998" y="5078522"/>
            <a:ext cx="6047640" cy="4811042"/>
          </a:xfrm>
        </p:spPr>
        <p:txBody>
          <a:bodyPr lIns="0" tIns="0" rIns="0" bIns="0">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02797A52-9818-4DA6-A6F2-104989D6D52E}"/>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6A992F6-0CEA-4C72-BC7E-1CE633FE5B3A}"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F2F9EA79-6AF1-49BF-BD50-79279B3B045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44E83D9-2B7C-442D-82F4-D989242EDD8F}" type="slidenum">
              <a:t>3</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8C535C70-4CF0-405B-AC06-6309B5C3E2BE}"/>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D0F472-4FA3-49E6-B5FE-88D94B622DC7}" type="slidenum">
              <a:t>3</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F8AEC43D-1E80-4F12-A59E-37E452B74408}"/>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DF417C91-40F1-4271-9706-220A66084928}"/>
              </a:ext>
            </a:extLst>
          </p:cNvPr>
          <p:cNvSpPr txBox="1">
            <a:spLocks noGrp="1"/>
          </p:cNvSpPr>
          <p:nvPr>
            <p:ph type="body" sz="quarter" idx="1"/>
          </p:nvPr>
        </p:nvSpPr>
        <p:spPr>
          <a:xfrm>
            <a:off x="755998" y="5078522"/>
            <a:ext cx="6047640" cy="4811042"/>
          </a:xfrm>
        </p:spPr>
        <p:txBody>
          <a:bodyPr lIns="0" tIns="0" rIns="0" bIns="0">
            <a:sp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D45607B-2DEF-4F8E-9E46-9F8DC27D686A}"/>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539D1EA-3900-449B-8C08-6250DF015449}"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5C1FCD32-AB3A-4BCF-BCD1-D36F229CA60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F977C90-DF6E-4148-B2C2-95141C152CC3}" type="slidenum">
              <a:t>4</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671A1FA7-0681-480E-80E2-7200AEE9D3AF}"/>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6ADDD1-C15F-4BA1-B1CD-85290230431C}" type="slidenum">
              <a:t>4</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FAEF8DB2-7CCC-4D80-A6D4-F76F7DCA045A}"/>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3DB1C12E-D500-4362-A17D-71BDEE95B267}"/>
              </a:ext>
            </a:extLst>
          </p:cNvPr>
          <p:cNvSpPr txBox="1">
            <a:spLocks noGrp="1"/>
          </p:cNvSpPr>
          <p:nvPr>
            <p:ph type="body" sz="quarter" idx="1"/>
          </p:nvPr>
        </p:nvSpPr>
        <p:spPr>
          <a:xfrm>
            <a:off x="755998" y="5078522"/>
            <a:ext cx="6047640" cy="4811042"/>
          </a:xfrm>
        </p:spPr>
        <p:txBody>
          <a:bodyPr lIns="0" tIns="0" rIns="0" bIns="0">
            <a:sp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E2FE80C6-E829-4EC4-9CA1-E63F615C2DA7}"/>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EC02E09-FF96-4669-BFD9-C9037A1488DD}"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7F0331D5-F067-4ACB-AA9D-A1F66B09633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9807FC-17DA-48F6-A611-AC32891669FC}" type="slidenum">
              <a:t>5</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0865ED09-6B17-4D7A-B4A8-305D84E2ADD4}"/>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DFFC1FE-1B50-4258-8362-BDD58712554E}" type="slidenum">
              <a:t>5</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A8C6C7C5-C987-4ED1-96C9-CA8D9A304875}"/>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F467C071-641B-4D22-B113-9AB97F1BDD4C}"/>
              </a:ext>
            </a:extLst>
          </p:cNvPr>
          <p:cNvSpPr txBox="1">
            <a:spLocks noGrp="1"/>
          </p:cNvSpPr>
          <p:nvPr>
            <p:ph type="body" sz="quarter" idx="1"/>
          </p:nvPr>
        </p:nvSpPr>
        <p:spPr>
          <a:xfrm>
            <a:off x="755998" y="5078522"/>
            <a:ext cx="6047640" cy="4811042"/>
          </a:xfrm>
        </p:spPr>
        <p:txBody>
          <a:bodyPr lIns="0" tIns="0" rIns="0" bIns="0">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210F69ED-BE8F-4D4B-99A5-B7DACA61D062}"/>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44D3F6-BB75-4751-AC46-D58EA520FC9E}"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704B3F11-35B0-4D00-9431-2D13015B5ED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E96AB04-AA09-4C10-BF93-5AA837EDBF25}" type="slidenum">
              <a:t>6</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FF75CDC0-E245-4CD6-9F57-5B0C712715D2}"/>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6BE6850-5C0A-483B-A129-D23B1735B01E}" type="slidenum">
              <a:t>6</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A5DDC7C4-FFFC-401A-83DD-7CE4EA9608FF}"/>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DC9D13DA-6A90-485F-A7E6-CC767841A4C8}"/>
              </a:ext>
            </a:extLst>
          </p:cNvPr>
          <p:cNvSpPr txBox="1">
            <a:spLocks noGrp="1"/>
          </p:cNvSpPr>
          <p:nvPr>
            <p:ph type="body" sz="quarter" idx="1"/>
          </p:nvPr>
        </p:nvSpPr>
        <p:spPr>
          <a:xfrm>
            <a:off x="755998" y="5078522"/>
            <a:ext cx="6047640" cy="4811042"/>
          </a:xfrm>
        </p:spPr>
        <p:txBody>
          <a:bodyPr lIns="0" tIns="0" rIns="0" bIns="0">
            <a:sp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B1B8DA82-F0E2-4DFF-A15E-26039B2582FD}"/>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226226-846B-47F5-B2BF-D04ED24DE419}"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604487CF-B65F-4217-BC29-A7A162AE629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38170F7-C249-4E99-87C9-D4F1D9EEDB1D}" type="slidenum">
              <a:t>7</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82232797-DEDB-4143-9370-C71E91B52CF1}"/>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2655F6-7A6B-448F-98B6-92531700E34B}" type="slidenum">
              <a:t>7</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B886EE4C-FFF9-42F7-AC8E-44AC9087FEE9}"/>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ADCDC82D-EC13-49FA-B0B8-3A6AC64C9450}"/>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DAB626FB-C22F-463C-A28A-3C2F3681D560}"/>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C911DA-109F-482A-B99F-F20CC4647B2E}"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4C9BC581-7EE2-46EF-9639-5135C2B7FC8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D66CD49-07E6-4C58-947A-1FFA9061FCB5}" type="slidenum">
              <a:t>8</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CD27C6F2-6630-4CFA-BB37-1B5837AB2615}"/>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AA0C49E-29D0-4484-8302-F630B1E59E15}" type="slidenum">
              <a:t>8</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9A26B465-8872-45E9-A9CC-3B8F22E49D40}"/>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C1683A57-FFE9-49B4-804E-7C5DD6642CFA}"/>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78B6829B-8D62-4C68-B2E6-102E9773CB86}"/>
              </a:ext>
            </a:extLst>
          </p:cNvPr>
          <p:cNvSpPr txBox="1"/>
          <p:nvPr/>
        </p:nvSpPr>
        <p:spPr>
          <a:xfrm>
            <a:off x="4281485" y="0"/>
            <a:ext cx="3276596" cy="536579"/>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5BF208C-3D6F-4CC4-B100-2DA4D3027BE7}"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12/9/2022</a:t>
            </a:fld>
            <a:endParaRPr lang="en-US" sz="1200" b="0" i="0" u="none" strike="noStrike" kern="1200" cap="none" spc="0" baseline="0">
              <a:solidFill>
                <a:srgbClr val="000000"/>
              </a:solidFill>
              <a:uFillTx/>
              <a:latin typeface="Calibri"/>
            </a:endParaRPr>
          </a:p>
        </p:txBody>
      </p:sp>
      <p:sp>
        <p:nvSpPr>
          <p:cNvPr id="3" name="Slide Number Placeholder 12">
            <a:extLst>
              <a:ext uri="{FF2B5EF4-FFF2-40B4-BE49-F238E27FC236}">
                <a16:creationId xmlns:a16="http://schemas.microsoft.com/office/drawing/2014/main" id="{62FB8525-8977-4644-8B0E-C7BBCC46731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8BA89D8-8D84-496D-AAC0-86923157C304}" type="slidenum">
              <a:t>9</a:t>
            </a:fld>
            <a:endParaRPr lang="en-IN"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Number Placeholder 6">
            <a:extLst>
              <a:ext uri="{FF2B5EF4-FFF2-40B4-BE49-F238E27FC236}">
                <a16:creationId xmlns:a16="http://schemas.microsoft.com/office/drawing/2014/main" id="{3EC1209F-74E2-48E7-AB6A-2160BD20FA84}"/>
              </a:ext>
            </a:extLst>
          </p:cNvPr>
          <p:cNvSpPr txBox="1"/>
          <p:nvPr/>
        </p:nvSpPr>
        <p:spPr>
          <a:xfrm>
            <a:off x="4278962" y="10157402"/>
            <a:ext cx="3280684" cy="53423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6D85EEC-951E-49AB-9AEE-8D9A90089D03}" type="slidenum">
              <a:t>9</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5" name="Slide Image Placeholder 1">
            <a:extLst>
              <a:ext uri="{FF2B5EF4-FFF2-40B4-BE49-F238E27FC236}">
                <a16:creationId xmlns:a16="http://schemas.microsoft.com/office/drawing/2014/main" id="{FD2CE67B-AA7A-4B05-94A4-D141FF925544}"/>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6" name="Notes Placeholder 2">
            <a:extLst>
              <a:ext uri="{FF2B5EF4-FFF2-40B4-BE49-F238E27FC236}">
                <a16:creationId xmlns:a16="http://schemas.microsoft.com/office/drawing/2014/main" id="{85B36B7D-8B60-4F70-892F-418A6771C0B7}"/>
              </a:ext>
            </a:extLst>
          </p:cNvPr>
          <p:cNvSpPr txBox="1">
            <a:spLocks noGrp="1"/>
          </p:cNvSpPr>
          <p:nvPr>
            <p:ph type="body" sz="quarter" idx="1"/>
          </p:nvPr>
        </p:nvSpPr>
        <p:spPr>
          <a:xfrm>
            <a:off x="755998" y="5078522"/>
            <a:ext cx="6047640" cy="4811042"/>
          </a:xfrm>
        </p:spPr>
        <p:txBody>
          <a:bodyPr lIns="0" tIns="0" rIns="0" bIns="0"/>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E00E-76D1-4AFF-9402-11A2902A0182}"/>
              </a:ext>
            </a:extLst>
          </p:cNvPr>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p>
        </p:txBody>
      </p:sp>
      <p:sp>
        <p:nvSpPr>
          <p:cNvPr id="3" name="Subtitle 2">
            <a:extLst>
              <a:ext uri="{FF2B5EF4-FFF2-40B4-BE49-F238E27FC236}">
                <a16:creationId xmlns:a16="http://schemas.microsoft.com/office/drawing/2014/main" id="{4F969DFB-5864-4D91-A994-203295C29640}"/>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FAE99131-39F4-4D05-8137-4B110E4B97AF}"/>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12BEB5B1-01A9-48E9-9E36-634311E9E0CF}"/>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0B0F171F-7381-4219-B326-F8A9A1F164DF}"/>
              </a:ext>
            </a:extLst>
          </p:cNvPr>
          <p:cNvSpPr txBox="1">
            <a:spLocks noGrp="1"/>
          </p:cNvSpPr>
          <p:nvPr>
            <p:ph type="sldNum" sz="quarter" idx="8"/>
          </p:nvPr>
        </p:nvSpPr>
        <p:spPr/>
        <p:txBody>
          <a:bodyPr/>
          <a:lstStyle>
            <a:lvl1pPr>
              <a:defRPr/>
            </a:lvl1pPr>
          </a:lstStyle>
          <a:p>
            <a:pPr lvl="0"/>
            <a:fld id="{542A4AB4-C1C6-422C-8947-559D27E31562}" type="slidenum">
              <a:t>‹#›</a:t>
            </a:fld>
            <a:endParaRPr lang="en-IN"/>
          </a:p>
        </p:txBody>
      </p:sp>
    </p:spTree>
    <p:extLst>
      <p:ext uri="{BB962C8B-B14F-4D97-AF65-F5344CB8AC3E}">
        <p14:creationId xmlns:p14="http://schemas.microsoft.com/office/powerpoint/2010/main" val="36965740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489F-D492-41E1-AED4-A45798B36B96}"/>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0C84363C-1B01-441D-9924-6F570D50706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DFCC9-2669-4740-B093-46677528FD82}"/>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1E957C9F-0B08-4670-9C6E-498B55486585}"/>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01E99E45-DA63-451B-9D42-7981EA07B6AA}"/>
              </a:ext>
            </a:extLst>
          </p:cNvPr>
          <p:cNvSpPr txBox="1">
            <a:spLocks noGrp="1"/>
          </p:cNvSpPr>
          <p:nvPr>
            <p:ph type="sldNum" sz="quarter" idx="8"/>
          </p:nvPr>
        </p:nvSpPr>
        <p:spPr/>
        <p:txBody>
          <a:bodyPr/>
          <a:lstStyle>
            <a:lvl1pPr>
              <a:defRPr/>
            </a:lvl1pPr>
          </a:lstStyle>
          <a:p>
            <a:pPr lvl="0"/>
            <a:fld id="{05ECE075-A10A-4411-B18E-DFEFA5962FD9}" type="slidenum">
              <a:t>‹#›</a:t>
            </a:fld>
            <a:endParaRPr lang="en-IN"/>
          </a:p>
        </p:txBody>
      </p:sp>
    </p:spTree>
    <p:extLst>
      <p:ext uri="{BB962C8B-B14F-4D97-AF65-F5344CB8AC3E}">
        <p14:creationId xmlns:p14="http://schemas.microsoft.com/office/powerpoint/2010/main" val="2397544665"/>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1B192-A755-446A-94A6-6B871DC1ED66}"/>
              </a:ext>
            </a:extLst>
          </p:cNvPr>
          <p:cNvSpPr txBox="1">
            <a:spLocks noGrp="1"/>
          </p:cNvSpPr>
          <p:nvPr>
            <p:ph type="title" orient="vert"/>
          </p:nvPr>
        </p:nvSpPr>
        <p:spPr>
          <a:xfrm>
            <a:off x="7308854" y="301623"/>
            <a:ext cx="2266953" cy="6456358"/>
          </a:xfrm>
        </p:spPr>
        <p:txBody>
          <a:bodyPr vert="eaVert"/>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42DC82DF-B9B4-404B-9607-2E91A108656D}"/>
              </a:ext>
            </a:extLst>
          </p:cNvPr>
          <p:cNvSpPr txBox="1">
            <a:spLocks noGrp="1"/>
          </p:cNvSpPr>
          <p:nvPr>
            <p:ph type="body" orient="vert" idx="1"/>
          </p:nvPr>
        </p:nvSpPr>
        <p:spPr>
          <a:xfrm>
            <a:off x="503240" y="301623"/>
            <a:ext cx="6653210" cy="6456358"/>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3C60C-B197-4349-97F6-836937DB0C49}"/>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F54C28C4-0E9B-4169-A9C1-61570F09893F}"/>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9EBE9531-D76B-4EFC-ABF5-1C3B30C2A56A}"/>
              </a:ext>
            </a:extLst>
          </p:cNvPr>
          <p:cNvSpPr txBox="1">
            <a:spLocks noGrp="1"/>
          </p:cNvSpPr>
          <p:nvPr>
            <p:ph type="sldNum" sz="quarter" idx="8"/>
          </p:nvPr>
        </p:nvSpPr>
        <p:spPr/>
        <p:txBody>
          <a:bodyPr/>
          <a:lstStyle>
            <a:lvl1pPr>
              <a:defRPr/>
            </a:lvl1pPr>
          </a:lstStyle>
          <a:p>
            <a:pPr lvl="0"/>
            <a:fld id="{0F09F71E-FFC5-4E1E-9793-46E117EF1C4C}" type="slidenum">
              <a:t>‹#›</a:t>
            </a:fld>
            <a:endParaRPr lang="en-IN"/>
          </a:p>
        </p:txBody>
      </p:sp>
    </p:spTree>
    <p:extLst>
      <p:ext uri="{BB962C8B-B14F-4D97-AF65-F5344CB8AC3E}">
        <p14:creationId xmlns:p14="http://schemas.microsoft.com/office/powerpoint/2010/main" val="56025208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56D3-4A0B-4C3F-9946-B7E6204F9880}"/>
              </a:ext>
            </a:extLst>
          </p:cNvPr>
          <p:cNvSpPr txBox="1">
            <a:spLocks noGrp="1"/>
          </p:cNvSpPr>
          <p:nvPr>
            <p:ph type="ctrTitle"/>
          </p:nvPr>
        </p:nvSpPr>
        <p:spPr>
          <a:xfrm>
            <a:off x="1260472" y="1236661"/>
            <a:ext cx="7559673" cy="2632072"/>
          </a:xfrm>
        </p:spPr>
        <p:txBody>
          <a:bodyPr anchor="b" anchorCtr="1"/>
          <a:lstStyle>
            <a:lvl1pPr algn="ctr">
              <a:defRPr lang="en-US" sz="6000"/>
            </a:lvl1pPr>
          </a:lstStyle>
          <a:p>
            <a:pPr lvl="0"/>
            <a:r>
              <a:rPr lang="en-US"/>
              <a:t>Click to edit Master title style</a:t>
            </a:r>
          </a:p>
        </p:txBody>
      </p:sp>
      <p:sp>
        <p:nvSpPr>
          <p:cNvPr id="3" name="Subtitle 2">
            <a:extLst>
              <a:ext uri="{FF2B5EF4-FFF2-40B4-BE49-F238E27FC236}">
                <a16:creationId xmlns:a16="http://schemas.microsoft.com/office/drawing/2014/main" id="{58DD5D86-1D1F-49E7-9EC6-30878BD42243}"/>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8AD0A1F0-7BB4-4667-AE39-252ED1A494E7}"/>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74AA3783-CD9E-4043-96E9-94D5F9DEBE9D}"/>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4709B539-C1A9-47DF-8813-4F9D45B1B0F1}"/>
              </a:ext>
            </a:extLst>
          </p:cNvPr>
          <p:cNvSpPr txBox="1">
            <a:spLocks noGrp="1"/>
          </p:cNvSpPr>
          <p:nvPr>
            <p:ph type="sldNum" sz="quarter" idx="8"/>
          </p:nvPr>
        </p:nvSpPr>
        <p:spPr/>
        <p:txBody>
          <a:bodyPr/>
          <a:lstStyle>
            <a:lvl1pPr>
              <a:defRPr/>
            </a:lvl1pPr>
          </a:lstStyle>
          <a:p>
            <a:pPr lvl="0"/>
            <a:fld id="{18305B51-6ED5-463A-B046-9831FBEA7984}" type="slidenum">
              <a:t>‹#›</a:t>
            </a:fld>
            <a:endParaRPr lang="en-IN"/>
          </a:p>
        </p:txBody>
      </p:sp>
    </p:spTree>
    <p:extLst>
      <p:ext uri="{BB962C8B-B14F-4D97-AF65-F5344CB8AC3E}">
        <p14:creationId xmlns:p14="http://schemas.microsoft.com/office/powerpoint/2010/main" val="4190998657"/>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A9C2-EB9B-431C-BC84-E3BFB8C19538}"/>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452FD319-6C75-4EFD-B528-6A51CFCF829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DEAC9-B2A7-42FD-8B59-90EA6C8526CB}"/>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B8BF7EBD-3405-4289-89AB-D3012B78453A}"/>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1E668810-E46A-41FF-98A4-8C4B5B32D39C}"/>
              </a:ext>
            </a:extLst>
          </p:cNvPr>
          <p:cNvSpPr txBox="1">
            <a:spLocks noGrp="1"/>
          </p:cNvSpPr>
          <p:nvPr>
            <p:ph type="sldNum" sz="quarter" idx="8"/>
          </p:nvPr>
        </p:nvSpPr>
        <p:spPr/>
        <p:txBody>
          <a:bodyPr/>
          <a:lstStyle>
            <a:lvl1pPr>
              <a:defRPr/>
            </a:lvl1pPr>
          </a:lstStyle>
          <a:p>
            <a:pPr lvl="0"/>
            <a:fld id="{841FB5FE-289F-42B8-944A-49F8AC635851}" type="slidenum">
              <a:t>‹#›</a:t>
            </a:fld>
            <a:endParaRPr lang="en-IN"/>
          </a:p>
        </p:txBody>
      </p:sp>
    </p:spTree>
    <p:extLst>
      <p:ext uri="{BB962C8B-B14F-4D97-AF65-F5344CB8AC3E}">
        <p14:creationId xmlns:p14="http://schemas.microsoft.com/office/powerpoint/2010/main" val="180421637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EFD4-CD92-4B20-B9DC-1F19B2C40CC6}"/>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p>
        </p:txBody>
      </p:sp>
      <p:sp>
        <p:nvSpPr>
          <p:cNvPr id="3" name="Text Placeholder 2">
            <a:extLst>
              <a:ext uri="{FF2B5EF4-FFF2-40B4-BE49-F238E27FC236}">
                <a16:creationId xmlns:a16="http://schemas.microsoft.com/office/drawing/2014/main" id="{0A049AAD-6E9F-449E-995E-5AE6AD0F7CC5}"/>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AF6489FB-A489-454F-B1CE-474129D54550}"/>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487ECD18-7610-4EEA-8A3B-5844435DD036}"/>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45EC24E8-9F01-48CA-AE6F-44B3042211F1}"/>
              </a:ext>
            </a:extLst>
          </p:cNvPr>
          <p:cNvSpPr txBox="1">
            <a:spLocks noGrp="1"/>
          </p:cNvSpPr>
          <p:nvPr>
            <p:ph type="sldNum" sz="quarter" idx="8"/>
          </p:nvPr>
        </p:nvSpPr>
        <p:spPr/>
        <p:txBody>
          <a:bodyPr/>
          <a:lstStyle>
            <a:lvl1pPr>
              <a:defRPr/>
            </a:lvl1pPr>
          </a:lstStyle>
          <a:p>
            <a:pPr lvl="0"/>
            <a:fld id="{D8D918C6-C90E-463E-AA3F-14DB95D77DD9}" type="slidenum">
              <a:t>‹#›</a:t>
            </a:fld>
            <a:endParaRPr lang="en-IN"/>
          </a:p>
        </p:txBody>
      </p:sp>
    </p:spTree>
    <p:extLst>
      <p:ext uri="{BB962C8B-B14F-4D97-AF65-F5344CB8AC3E}">
        <p14:creationId xmlns:p14="http://schemas.microsoft.com/office/powerpoint/2010/main" val="344881108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2EEE-85B8-45CE-AB69-F31C13FE6FFF}"/>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3C75A9C9-7133-4BB2-BC0C-70228517FAEB}"/>
              </a:ext>
            </a:extLst>
          </p:cNvPr>
          <p:cNvSpPr txBox="1">
            <a:spLocks noGrp="1"/>
          </p:cNvSpPr>
          <p:nvPr>
            <p:ph idx="1"/>
          </p:nvPr>
        </p:nvSpPr>
        <p:spPr>
          <a:xfrm>
            <a:off x="1979611" y="1768477"/>
            <a:ext cx="3811584" cy="48006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A12AF-A8F2-4099-8E0C-C568CAB4D018}"/>
              </a:ext>
            </a:extLst>
          </p:cNvPr>
          <p:cNvSpPr txBox="1">
            <a:spLocks noGrp="1"/>
          </p:cNvSpPr>
          <p:nvPr>
            <p:ph idx="2"/>
          </p:nvPr>
        </p:nvSpPr>
        <p:spPr>
          <a:xfrm>
            <a:off x="5943600" y="1768477"/>
            <a:ext cx="3813176" cy="48006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79FE00-DFAE-42BE-B9E0-CE886192FBE7}"/>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D472CC47-46FF-4C3A-AA05-C50E4FA9A061}"/>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D18E5C3-2A67-4279-A4DE-1074281CE9E4}"/>
              </a:ext>
            </a:extLst>
          </p:cNvPr>
          <p:cNvSpPr txBox="1">
            <a:spLocks noGrp="1"/>
          </p:cNvSpPr>
          <p:nvPr>
            <p:ph type="sldNum" sz="quarter" idx="8"/>
          </p:nvPr>
        </p:nvSpPr>
        <p:spPr/>
        <p:txBody>
          <a:bodyPr/>
          <a:lstStyle>
            <a:lvl1pPr>
              <a:defRPr/>
            </a:lvl1pPr>
          </a:lstStyle>
          <a:p>
            <a:pPr lvl="0"/>
            <a:fld id="{006C43BF-4B62-4E37-B4F2-33C4CBAB4B48}" type="slidenum">
              <a:t>‹#›</a:t>
            </a:fld>
            <a:endParaRPr lang="en-IN"/>
          </a:p>
        </p:txBody>
      </p:sp>
    </p:spTree>
    <p:extLst>
      <p:ext uri="{BB962C8B-B14F-4D97-AF65-F5344CB8AC3E}">
        <p14:creationId xmlns:p14="http://schemas.microsoft.com/office/powerpoint/2010/main" val="332503947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4994-20B2-44BB-AFC0-52A103CB87CF}"/>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CDFE786B-9B3C-4858-B8CA-CDD72D2C05F2}"/>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5F37144D-EB34-4B27-A355-0275926FA462}"/>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E8CD1-96DC-4B15-943E-73A493D1DD38}"/>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12F2967-0738-4A43-9DA2-3BE04D5E214D}"/>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3C889-BAE8-4C51-AA91-5ADE10B0C906}"/>
              </a:ext>
            </a:extLst>
          </p:cNvPr>
          <p:cNvSpPr txBox="1">
            <a:spLocks noGrp="1"/>
          </p:cNvSpPr>
          <p:nvPr>
            <p:ph type="dt" sz="half" idx="7"/>
          </p:nvPr>
        </p:nvSpPr>
        <p:spPr/>
        <p:txBody>
          <a:bodyPr/>
          <a:lstStyle>
            <a:lvl1pPr>
              <a:defRPr/>
            </a:lvl1pPr>
          </a:lstStyle>
          <a:p>
            <a:pPr lvl="0"/>
            <a:endParaRPr lang="en-IN"/>
          </a:p>
        </p:txBody>
      </p:sp>
      <p:sp>
        <p:nvSpPr>
          <p:cNvPr id="8" name="Footer Placeholder 7">
            <a:extLst>
              <a:ext uri="{FF2B5EF4-FFF2-40B4-BE49-F238E27FC236}">
                <a16:creationId xmlns:a16="http://schemas.microsoft.com/office/drawing/2014/main" id="{AE930D03-6222-496D-B909-5B8A1908861D}"/>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28109CCD-C4B5-4BDA-B724-5F99B441A4CC}"/>
              </a:ext>
            </a:extLst>
          </p:cNvPr>
          <p:cNvSpPr txBox="1">
            <a:spLocks noGrp="1"/>
          </p:cNvSpPr>
          <p:nvPr>
            <p:ph type="sldNum" sz="quarter" idx="8"/>
          </p:nvPr>
        </p:nvSpPr>
        <p:spPr/>
        <p:txBody>
          <a:bodyPr/>
          <a:lstStyle>
            <a:lvl1pPr>
              <a:defRPr/>
            </a:lvl1pPr>
          </a:lstStyle>
          <a:p>
            <a:pPr lvl="0"/>
            <a:fld id="{F426F566-1D9B-435E-9E35-D38B655B9EED}" type="slidenum">
              <a:t>‹#›</a:t>
            </a:fld>
            <a:endParaRPr lang="en-IN"/>
          </a:p>
        </p:txBody>
      </p:sp>
    </p:spTree>
    <p:extLst>
      <p:ext uri="{BB962C8B-B14F-4D97-AF65-F5344CB8AC3E}">
        <p14:creationId xmlns:p14="http://schemas.microsoft.com/office/powerpoint/2010/main" val="62629125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DC3C-3DD7-4E5E-B742-20938FBC46B8}"/>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a:extLst>
              <a:ext uri="{FF2B5EF4-FFF2-40B4-BE49-F238E27FC236}">
                <a16:creationId xmlns:a16="http://schemas.microsoft.com/office/drawing/2014/main" id="{6352B251-38FD-439D-8FAE-20FFD32690F8}"/>
              </a:ext>
            </a:extLst>
          </p:cNvPr>
          <p:cNvSpPr txBox="1">
            <a:spLocks noGrp="1"/>
          </p:cNvSpPr>
          <p:nvPr>
            <p:ph type="dt" sz="half" idx="7"/>
          </p:nvPr>
        </p:nvSpPr>
        <p:spPr/>
        <p:txBody>
          <a:bodyPr/>
          <a:lstStyle>
            <a:lvl1pPr>
              <a:defRPr/>
            </a:lvl1pPr>
          </a:lstStyle>
          <a:p>
            <a:pPr lvl="0"/>
            <a:endParaRPr lang="en-IN"/>
          </a:p>
        </p:txBody>
      </p:sp>
      <p:sp>
        <p:nvSpPr>
          <p:cNvPr id="4" name="Footer Placeholder 3">
            <a:extLst>
              <a:ext uri="{FF2B5EF4-FFF2-40B4-BE49-F238E27FC236}">
                <a16:creationId xmlns:a16="http://schemas.microsoft.com/office/drawing/2014/main" id="{554502BD-B5D2-45B0-AE55-FE64CECFC768}"/>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6F930B62-C693-4095-B7E8-1E438591A0E0}"/>
              </a:ext>
            </a:extLst>
          </p:cNvPr>
          <p:cNvSpPr txBox="1">
            <a:spLocks noGrp="1"/>
          </p:cNvSpPr>
          <p:nvPr>
            <p:ph type="sldNum" sz="quarter" idx="8"/>
          </p:nvPr>
        </p:nvSpPr>
        <p:spPr/>
        <p:txBody>
          <a:bodyPr/>
          <a:lstStyle>
            <a:lvl1pPr>
              <a:defRPr/>
            </a:lvl1pPr>
          </a:lstStyle>
          <a:p>
            <a:pPr lvl="0"/>
            <a:fld id="{3700304F-99A9-4C2C-BED0-38BFED88380E}" type="slidenum">
              <a:t>‹#›</a:t>
            </a:fld>
            <a:endParaRPr lang="en-IN"/>
          </a:p>
        </p:txBody>
      </p:sp>
    </p:spTree>
    <p:extLst>
      <p:ext uri="{BB962C8B-B14F-4D97-AF65-F5344CB8AC3E}">
        <p14:creationId xmlns:p14="http://schemas.microsoft.com/office/powerpoint/2010/main" val="40153949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48F00-6EB8-4BE9-B9FB-4D9E7A7AD592}"/>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A2194817-FDF7-4ADB-B4E0-E37ECC277536}"/>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4F2504E5-0851-4E0E-A071-F907C380E5A1}"/>
              </a:ext>
            </a:extLst>
          </p:cNvPr>
          <p:cNvSpPr txBox="1">
            <a:spLocks noGrp="1"/>
          </p:cNvSpPr>
          <p:nvPr>
            <p:ph type="sldNum" sz="quarter" idx="8"/>
          </p:nvPr>
        </p:nvSpPr>
        <p:spPr/>
        <p:txBody>
          <a:bodyPr/>
          <a:lstStyle>
            <a:lvl1pPr>
              <a:defRPr/>
            </a:lvl1pPr>
          </a:lstStyle>
          <a:p>
            <a:pPr lvl="0"/>
            <a:fld id="{3DAC81D3-159B-419E-B046-FEFD8366740D}" type="slidenum">
              <a:t>‹#›</a:t>
            </a:fld>
            <a:endParaRPr lang="en-IN"/>
          </a:p>
        </p:txBody>
      </p:sp>
    </p:spTree>
    <p:extLst>
      <p:ext uri="{BB962C8B-B14F-4D97-AF65-F5344CB8AC3E}">
        <p14:creationId xmlns:p14="http://schemas.microsoft.com/office/powerpoint/2010/main" val="138851355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0DCC-9ADC-4C6E-8182-B2F9837DBD99}"/>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Content Placeholder 2">
            <a:extLst>
              <a:ext uri="{FF2B5EF4-FFF2-40B4-BE49-F238E27FC236}">
                <a16:creationId xmlns:a16="http://schemas.microsoft.com/office/drawing/2014/main" id="{8089172D-57F0-467D-8051-19AD537E04C7}"/>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24B3E8-0EF3-44C1-8137-FF28446B630F}"/>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3560617-86BC-4154-93E6-ACA2A93EDFA9}"/>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0B5F55BA-F47F-4E8C-BF65-87E0FB87DF5E}"/>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8A375CDB-B8B1-4A15-9254-45AFF8702FF1}"/>
              </a:ext>
            </a:extLst>
          </p:cNvPr>
          <p:cNvSpPr txBox="1">
            <a:spLocks noGrp="1"/>
          </p:cNvSpPr>
          <p:nvPr>
            <p:ph type="sldNum" sz="quarter" idx="8"/>
          </p:nvPr>
        </p:nvSpPr>
        <p:spPr/>
        <p:txBody>
          <a:bodyPr/>
          <a:lstStyle>
            <a:lvl1pPr>
              <a:defRPr/>
            </a:lvl1pPr>
          </a:lstStyle>
          <a:p>
            <a:pPr lvl="0"/>
            <a:fld id="{41DA01AE-ACDC-40E5-A596-74C8253ABE92}" type="slidenum">
              <a:t>‹#›</a:t>
            </a:fld>
            <a:endParaRPr lang="en-IN"/>
          </a:p>
        </p:txBody>
      </p:sp>
    </p:spTree>
    <p:extLst>
      <p:ext uri="{BB962C8B-B14F-4D97-AF65-F5344CB8AC3E}">
        <p14:creationId xmlns:p14="http://schemas.microsoft.com/office/powerpoint/2010/main" val="400308347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35A4-7E0B-4678-87E7-538E532C6C81}"/>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C97D4FBF-0A6F-4271-9F5D-53BCC482236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2080A-6DD6-4A02-9512-B53DD5D2CF1A}"/>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47506E15-6BFE-4C55-BD35-8BBDF2DCD720}"/>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4EB5509D-5F40-45EB-BE58-B40201A814B5}"/>
              </a:ext>
            </a:extLst>
          </p:cNvPr>
          <p:cNvSpPr txBox="1">
            <a:spLocks noGrp="1"/>
          </p:cNvSpPr>
          <p:nvPr>
            <p:ph type="sldNum" sz="quarter" idx="8"/>
          </p:nvPr>
        </p:nvSpPr>
        <p:spPr/>
        <p:txBody>
          <a:bodyPr/>
          <a:lstStyle>
            <a:lvl1pPr>
              <a:defRPr/>
            </a:lvl1pPr>
          </a:lstStyle>
          <a:p>
            <a:pPr lvl="0"/>
            <a:fld id="{A509FF45-6104-471D-9048-0651A1075FA8}" type="slidenum">
              <a:t>‹#›</a:t>
            </a:fld>
            <a:endParaRPr lang="en-IN"/>
          </a:p>
        </p:txBody>
      </p:sp>
    </p:spTree>
    <p:extLst>
      <p:ext uri="{BB962C8B-B14F-4D97-AF65-F5344CB8AC3E}">
        <p14:creationId xmlns:p14="http://schemas.microsoft.com/office/powerpoint/2010/main" val="71958809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3751-FCD8-4E51-A434-1A05D06434DC}"/>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Picture Placeholder 2">
            <a:extLst>
              <a:ext uri="{FF2B5EF4-FFF2-40B4-BE49-F238E27FC236}">
                <a16:creationId xmlns:a16="http://schemas.microsoft.com/office/drawing/2014/main" id="{64ECA4F8-5CEF-4D73-9655-C9E1B9F984F9}"/>
              </a:ext>
            </a:extLst>
          </p:cNvPr>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a:extLst>
              <a:ext uri="{FF2B5EF4-FFF2-40B4-BE49-F238E27FC236}">
                <a16:creationId xmlns:a16="http://schemas.microsoft.com/office/drawing/2014/main" id="{8463E467-39A2-4345-A3AB-B0EE0618C1CA}"/>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C9671CD-15BD-4324-9F20-A95F4B1D12D2}"/>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AAD51B16-571D-417A-B909-78BDE991AB40}"/>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62C4620F-024D-48EE-BDA4-D455B10E1C8C}"/>
              </a:ext>
            </a:extLst>
          </p:cNvPr>
          <p:cNvSpPr txBox="1">
            <a:spLocks noGrp="1"/>
          </p:cNvSpPr>
          <p:nvPr>
            <p:ph type="sldNum" sz="quarter" idx="8"/>
          </p:nvPr>
        </p:nvSpPr>
        <p:spPr/>
        <p:txBody>
          <a:bodyPr/>
          <a:lstStyle>
            <a:lvl1pPr>
              <a:defRPr/>
            </a:lvl1pPr>
          </a:lstStyle>
          <a:p>
            <a:pPr lvl="0"/>
            <a:fld id="{AE0F6B3B-FFF0-4ABF-AADC-3F04A109B1F1}" type="slidenum">
              <a:t>‹#›</a:t>
            </a:fld>
            <a:endParaRPr lang="en-IN"/>
          </a:p>
        </p:txBody>
      </p:sp>
    </p:spTree>
    <p:extLst>
      <p:ext uri="{BB962C8B-B14F-4D97-AF65-F5344CB8AC3E}">
        <p14:creationId xmlns:p14="http://schemas.microsoft.com/office/powerpoint/2010/main" val="2525336225"/>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EF0D-B0A6-480A-9CC3-B00C7DEB5BE1}"/>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28955B0E-0924-4C8D-A20E-05D48A31481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6C8FE-0437-40FC-8996-7C5ACBD28BBE}"/>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8A7518B9-CBB3-4229-B738-2D2FDBE8E610}"/>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70179F0F-C1F3-4141-BD5A-84C140AAC09D}"/>
              </a:ext>
            </a:extLst>
          </p:cNvPr>
          <p:cNvSpPr txBox="1">
            <a:spLocks noGrp="1"/>
          </p:cNvSpPr>
          <p:nvPr>
            <p:ph type="sldNum" sz="quarter" idx="8"/>
          </p:nvPr>
        </p:nvSpPr>
        <p:spPr/>
        <p:txBody>
          <a:bodyPr/>
          <a:lstStyle>
            <a:lvl1pPr>
              <a:defRPr/>
            </a:lvl1pPr>
          </a:lstStyle>
          <a:p>
            <a:pPr lvl="0"/>
            <a:fld id="{3398D443-CE6C-46AC-9851-D5CB7F4AA414}" type="slidenum">
              <a:t>‹#›</a:t>
            </a:fld>
            <a:endParaRPr lang="en-IN"/>
          </a:p>
        </p:txBody>
      </p:sp>
    </p:spTree>
    <p:extLst>
      <p:ext uri="{BB962C8B-B14F-4D97-AF65-F5344CB8AC3E}">
        <p14:creationId xmlns:p14="http://schemas.microsoft.com/office/powerpoint/2010/main" val="138796931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883A2-C570-43B5-B834-EDF9F9F5C374}"/>
              </a:ext>
            </a:extLst>
          </p:cNvPr>
          <p:cNvSpPr txBox="1">
            <a:spLocks noGrp="1"/>
          </p:cNvSpPr>
          <p:nvPr>
            <p:ph type="title" orient="vert"/>
          </p:nvPr>
        </p:nvSpPr>
        <p:spPr>
          <a:xfrm>
            <a:off x="7839078" y="301623"/>
            <a:ext cx="1952628" cy="6267453"/>
          </a:xfrm>
        </p:spPr>
        <p:txBody>
          <a:bodyPr vert="eaVert"/>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DE67C54B-7F1C-4E2F-AF51-E92040D5BF33}"/>
              </a:ext>
            </a:extLst>
          </p:cNvPr>
          <p:cNvSpPr txBox="1">
            <a:spLocks noGrp="1"/>
          </p:cNvSpPr>
          <p:nvPr>
            <p:ph type="body" orient="vert" idx="1"/>
          </p:nvPr>
        </p:nvSpPr>
        <p:spPr>
          <a:xfrm>
            <a:off x="1979611" y="301623"/>
            <a:ext cx="5707063" cy="626745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65C29-B655-4A90-999D-6D93332CB13D}"/>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E4B931AE-E90D-4BEB-AD05-D101622A2608}"/>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D1702200-9D0E-431C-BABC-7518768CA7B4}"/>
              </a:ext>
            </a:extLst>
          </p:cNvPr>
          <p:cNvSpPr txBox="1">
            <a:spLocks noGrp="1"/>
          </p:cNvSpPr>
          <p:nvPr>
            <p:ph type="sldNum" sz="quarter" idx="8"/>
          </p:nvPr>
        </p:nvSpPr>
        <p:spPr/>
        <p:txBody>
          <a:bodyPr/>
          <a:lstStyle>
            <a:lvl1pPr>
              <a:defRPr/>
            </a:lvl1pPr>
          </a:lstStyle>
          <a:p>
            <a:pPr lvl="0"/>
            <a:fld id="{86EBF407-8819-4253-AD74-C7D4DE24CD04}" type="slidenum">
              <a:t>‹#›</a:t>
            </a:fld>
            <a:endParaRPr lang="en-IN"/>
          </a:p>
        </p:txBody>
      </p:sp>
    </p:spTree>
    <p:extLst>
      <p:ext uri="{BB962C8B-B14F-4D97-AF65-F5344CB8AC3E}">
        <p14:creationId xmlns:p14="http://schemas.microsoft.com/office/powerpoint/2010/main" val="62983289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87C4-557F-4348-9173-AD5EA0C562B3}"/>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p>
        </p:txBody>
      </p:sp>
      <p:sp>
        <p:nvSpPr>
          <p:cNvPr id="3" name="Text Placeholder 2">
            <a:extLst>
              <a:ext uri="{FF2B5EF4-FFF2-40B4-BE49-F238E27FC236}">
                <a16:creationId xmlns:a16="http://schemas.microsoft.com/office/drawing/2014/main" id="{416FCF14-8838-4D93-9BFA-D9854B5CE9E2}"/>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A8F4DBA-8231-4698-9613-A7A1D4575EFE}"/>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3D9D21BA-3284-4E0B-93BD-75A04CBF4BE0}"/>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13C1D7CB-2ED6-4ECF-82AD-FEA105BCBCDA}"/>
              </a:ext>
            </a:extLst>
          </p:cNvPr>
          <p:cNvSpPr txBox="1">
            <a:spLocks noGrp="1"/>
          </p:cNvSpPr>
          <p:nvPr>
            <p:ph type="sldNum" sz="quarter" idx="8"/>
          </p:nvPr>
        </p:nvSpPr>
        <p:spPr/>
        <p:txBody>
          <a:bodyPr/>
          <a:lstStyle>
            <a:lvl1pPr>
              <a:defRPr/>
            </a:lvl1pPr>
          </a:lstStyle>
          <a:p>
            <a:pPr lvl="0"/>
            <a:fld id="{30956145-4491-44AD-B75D-A40A088E81D6}" type="slidenum">
              <a:t>‹#›</a:t>
            </a:fld>
            <a:endParaRPr lang="en-IN"/>
          </a:p>
        </p:txBody>
      </p:sp>
    </p:spTree>
    <p:extLst>
      <p:ext uri="{BB962C8B-B14F-4D97-AF65-F5344CB8AC3E}">
        <p14:creationId xmlns:p14="http://schemas.microsoft.com/office/powerpoint/2010/main" val="375944998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43D2-7EE8-4507-9202-85EE1B9F06AC}"/>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6935A528-121B-4915-B622-3FEC0A310C64}"/>
              </a:ext>
            </a:extLst>
          </p:cNvPr>
          <p:cNvSpPr txBox="1">
            <a:spLocks noGrp="1"/>
          </p:cNvSpPr>
          <p:nvPr>
            <p:ph idx="1"/>
          </p:nvPr>
        </p:nvSpPr>
        <p:spPr>
          <a:xfrm>
            <a:off x="503240" y="1768477"/>
            <a:ext cx="4459291" cy="49895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AE466-D2C4-492F-8EFC-C9312D679600}"/>
              </a:ext>
            </a:extLst>
          </p:cNvPr>
          <p:cNvSpPr txBox="1">
            <a:spLocks noGrp="1"/>
          </p:cNvSpPr>
          <p:nvPr>
            <p:ph idx="2"/>
          </p:nvPr>
        </p:nvSpPr>
        <p:spPr>
          <a:xfrm>
            <a:off x="5114925" y="1768477"/>
            <a:ext cx="4460872" cy="49895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1DE9E-2F6C-456D-9110-183C3370C17A}"/>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9FCCB04F-DED5-452A-BBD0-873A2782B7AE}"/>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64D81E03-EE7A-436D-9D7A-E6F858422969}"/>
              </a:ext>
            </a:extLst>
          </p:cNvPr>
          <p:cNvSpPr txBox="1">
            <a:spLocks noGrp="1"/>
          </p:cNvSpPr>
          <p:nvPr>
            <p:ph type="sldNum" sz="quarter" idx="8"/>
          </p:nvPr>
        </p:nvSpPr>
        <p:spPr/>
        <p:txBody>
          <a:bodyPr/>
          <a:lstStyle>
            <a:lvl1pPr>
              <a:defRPr/>
            </a:lvl1pPr>
          </a:lstStyle>
          <a:p>
            <a:pPr lvl="0"/>
            <a:fld id="{D9C370D2-5BB6-4F38-848B-40F049E934F8}" type="slidenum">
              <a:t>‹#›</a:t>
            </a:fld>
            <a:endParaRPr lang="en-IN"/>
          </a:p>
        </p:txBody>
      </p:sp>
    </p:spTree>
    <p:extLst>
      <p:ext uri="{BB962C8B-B14F-4D97-AF65-F5344CB8AC3E}">
        <p14:creationId xmlns:p14="http://schemas.microsoft.com/office/powerpoint/2010/main" val="406223693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DFB2-246D-44F8-9538-96BCC0B59E29}"/>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4E55CE52-A453-4B29-81DF-646BFF482CE5}"/>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2CF1213-6DCB-489F-B03D-C0A5A26F0E93}"/>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4BDE4D-A326-4F0C-97F5-F2EFFC7C9587}"/>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A23B511-9C88-4277-9C59-8070F08E602D}"/>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02FF5-DA16-4B33-8CE0-B6CFC2857AB5}"/>
              </a:ext>
            </a:extLst>
          </p:cNvPr>
          <p:cNvSpPr txBox="1">
            <a:spLocks noGrp="1"/>
          </p:cNvSpPr>
          <p:nvPr>
            <p:ph type="dt" sz="half" idx="7"/>
          </p:nvPr>
        </p:nvSpPr>
        <p:spPr/>
        <p:txBody>
          <a:bodyPr/>
          <a:lstStyle>
            <a:lvl1pPr>
              <a:defRPr/>
            </a:lvl1pPr>
          </a:lstStyle>
          <a:p>
            <a:pPr lvl="0"/>
            <a:endParaRPr lang="en-IN"/>
          </a:p>
        </p:txBody>
      </p:sp>
      <p:sp>
        <p:nvSpPr>
          <p:cNvPr id="8" name="Footer Placeholder 7">
            <a:extLst>
              <a:ext uri="{FF2B5EF4-FFF2-40B4-BE49-F238E27FC236}">
                <a16:creationId xmlns:a16="http://schemas.microsoft.com/office/drawing/2014/main" id="{53B7F476-E01E-4090-963A-8FED46526F3A}"/>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0654692D-F318-422E-9F28-CBB41BA7ABD5}"/>
              </a:ext>
            </a:extLst>
          </p:cNvPr>
          <p:cNvSpPr txBox="1">
            <a:spLocks noGrp="1"/>
          </p:cNvSpPr>
          <p:nvPr>
            <p:ph type="sldNum" sz="quarter" idx="8"/>
          </p:nvPr>
        </p:nvSpPr>
        <p:spPr/>
        <p:txBody>
          <a:bodyPr/>
          <a:lstStyle>
            <a:lvl1pPr>
              <a:defRPr/>
            </a:lvl1pPr>
          </a:lstStyle>
          <a:p>
            <a:pPr lvl="0"/>
            <a:fld id="{3B4BF1E9-6EAC-4363-95A6-C2EE2D29EE3E}" type="slidenum">
              <a:t>‹#›</a:t>
            </a:fld>
            <a:endParaRPr lang="en-IN"/>
          </a:p>
        </p:txBody>
      </p:sp>
    </p:spTree>
    <p:extLst>
      <p:ext uri="{BB962C8B-B14F-4D97-AF65-F5344CB8AC3E}">
        <p14:creationId xmlns:p14="http://schemas.microsoft.com/office/powerpoint/2010/main" val="128899402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37FA-FD2E-4991-9310-72B3B08ECE73}"/>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a:extLst>
              <a:ext uri="{FF2B5EF4-FFF2-40B4-BE49-F238E27FC236}">
                <a16:creationId xmlns:a16="http://schemas.microsoft.com/office/drawing/2014/main" id="{F8393E6E-DD22-437D-90E5-AB9DF31BB1DF}"/>
              </a:ext>
            </a:extLst>
          </p:cNvPr>
          <p:cNvSpPr txBox="1">
            <a:spLocks noGrp="1"/>
          </p:cNvSpPr>
          <p:nvPr>
            <p:ph type="dt" sz="half" idx="7"/>
          </p:nvPr>
        </p:nvSpPr>
        <p:spPr/>
        <p:txBody>
          <a:bodyPr/>
          <a:lstStyle>
            <a:lvl1pPr>
              <a:defRPr/>
            </a:lvl1pPr>
          </a:lstStyle>
          <a:p>
            <a:pPr lvl="0"/>
            <a:endParaRPr lang="en-IN"/>
          </a:p>
        </p:txBody>
      </p:sp>
      <p:sp>
        <p:nvSpPr>
          <p:cNvPr id="4" name="Footer Placeholder 3">
            <a:extLst>
              <a:ext uri="{FF2B5EF4-FFF2-40B4-BE49-F238E27FC236}">
                <a16:creationId xmlns:a16="http://schemas.microsoft.com/office/drawing/2014/main" id="{D322961F-1EAB-45B7-AC41-D2F335BC1CD3}"/>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28CE6EBB-C687-4716-B8DE-25DDCD6E2067}"/>
              </a:ext>
            </a:extLst>
          </p:cNvPr>
          <p:cNvSpPr txBox="1">
            <a:spLocks noGrp="1"/>
          </p:cNvSpPr>
          <p:nvPr>
            <p:ph type="sldNum" sz="quarter" idx="8"/>
          </p:nvPr>
        </p:nvSpPr>
        <p:spPr/>
        <p:txBody>
          <a:bodyPr/>
          <a:lstStyle>
            <a:lvl1pPr>
              <a:defRPr/>
            </a:lvl1pPr>
          </a:lstStyle>
          <a:p>
            <a:pPr lvl="0"/>
            <a:fld id="{ED8D1EFC-2EBF-4EB6-A21C-FF4EFF0DAC58}" type="slidenum">
              <a:t>‹#›</a:t>
            </a:fld>
            <a:endParaRPr lang="en-IN"/>
          </a:p>
        </p:txBody>
      </p:sp>
    </p:spTree>
    <p:extLst>
      <p:ext uri="{BB962C8B-B14F-4D97-AF65-F5344CB8AC3E}">
        <p14:creationId xmlns:p14="http://schemas.microsoft.com/office/powerpoint/2010/main" val="382460812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7E53C-22E2-41E4-A2A0-5B20ABCA9DD6}"/>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DB71D196-E5BC-440D-BBA3-133DB14CD86F}"/>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AB4FDC6A-A12E-4C84-BB47-03D9C86D64BA}"/>
              </a:ext>
            </a:extLst>
          </p:cNvPr>
          <p:cNvSpPr txBox="1">
            <a:spLocks noGrp="1"/>
          </p:cNvSpPr>
          <p:nvPr>
            <p:ph type="sldNum" sz="quarter" idx="8"/>
          </p:nvPr>
        </p:nvSpPr>
        <p:spPr/>
        <p:txBody>
          <a:bodyPr/>
          <a:lstStyle>
            <a:lvl1pPr>
              <a:defRPr/>
            </a:lvl1pPr>
          </a:lstStyle>
          <a:p>
            <a:pPr lvl="0"/>
            <a:fld id="{6C50658C-24A8-4839-ABA1-66E6CF992969}" type="slidenum">
              <a:t>‹#›</a:t>
            </a:fld>
            <a:endParaRPr lang="en-IN"/>
          </a:p>
        </p:txBody>
      </p:sp>
    </p:spTree>
    <p:extLst>
      <p:ext uri="{BB962C8B-B14F-4D97-AF65-F5344CB8AC3E}">
        <p14:creationId xmlns:p14="http://schemas.microsoft.com/office/powerpoint/2010/main" val="1132306695"/>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1DEB-A9DC-45C5-9C37-C38104CCE7A8}"/>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Content Placeholder 2">
            <a:extLst>
              <a:ext uri="{FF2B5EF4-FFF2-40B4-BE49-F238E27FC236}">
                <a16:creationId xmlns:a16="http://schemas.microsoft.com/office/drawing/2014/main" id="{80C1CA62-6042-4F94-99E8-3A162E8C3087}"/>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32A24-50B4-41D5-919D-346E7759C12D}"/>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75F6122-122E-4DD7-A6BE-DB908FCE5A1E}"/>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364FD7A1-9EA1-421E-8D30-763290AFCF97}"/>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B9E4175F-6BAD-44E8-9C67-2CA71CE878C9}"/>
              </a:ext>
            </a:extLst>
          </p:cNvPr>
          <p:cNvSpPr txBox="1">
            <a:spLocks noGrp="1"/>
          </p:cNvSpPr>
          <p:nvPr>
            <p:ph type="sldNum" sz="quarter" idx="8"/>
          </p:nvPr>
        </p:nvSpPr>
        <p:spPr/>
        <p:txBody>
          <a:bodyPr/>
          <a:lstStyle>
            <a:lvl1pPr>
              <a:defRPr/>
            </a:lvl1pPr>
          </a:lstStyle>
          <a:p>
            <a:pPr lvl="0"/>
            <a:fld id="{2A7259BC-26CA-4255-AC5F-1351B03A94FB}" type="slidenum">
              <a:t>‹#›</a:t>
            </a:fld>
            <a:endParaRPr lang="en-IN"/>
          </a:p>
        </p:txBody>
      </p:sp>
    </p:spTree>
    <p:extLst>
      <p:ext uri="{BB962C8B-B14F-4D97-AF65-F5344CB8AC3E}">
        <p14:creationId xmlns:p14="http://schemas.microsoft.com/office/powerpoint/2010/main" val="3974143947"/>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83F-04AA-4A9F-ABFD-98186EB64D0B}"/>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Picture Placeholder 2">
            <a:extLst>
              <a:ext uri="{FF2B5EF4-FFF2-40B4-BE49-F238E27FC236}">
                <a16:creationId xmlns:a16="http://schemas.microsoft.com/office/drawing/2014/main" id="{2AC0C95B-E532-4A41-9F03-6193F0167290}"/>
              </a:ext>
            </a:extLst>
          </p:cNvPr>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a:extLst>
              <a:ext uri="{FF2B5EF4-FFF2-40B4-BE49-F238E27FC236}">
                <a16:creationId xmlns:a16="http://schemas.microsoft.com/office/drawing/2014/main" id="{ADCECFBB-2CA9-41B5-B18A-AED8AC85F2E9}"/>
              </a:ext>
            </a:extLst>
          </p:cNvPr>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3F3EEB8-3DF1-4350-950E-5BB77286636A}"/>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5D285204-2606-4CAB-8F5B-182C2EDCE103}"/>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482DC722-2DD7-45EE-ABDD-7F2FC7BC93C9}"/>
              </a:ext>
            </a:extLst>
          </p:cNvPr>
          <p:cNvSpPr txBox="1">
            <a:spLocks noGrp="1"/>
          </p:cNvSpPr>
          <p:nvPr>
            <p:ph type="sldNum" sz="quarter" idx="8"/>
          </p:nvPr>
        </p:nvSpPr>
        <p:spPr/>
        <p:txBody>
          <a:bodyPr/>
          <a:lstStyle>
            <a:lvl1pPr>
              <a:defRPr/>
            </a:lvl1pPr>
          </a:lstStyle>
          <a:p>
            <a:pPr lvl="0"/>
            <a:fld id="{492D4902-F9A5-4FA7-961B-7D5F1590CA31}" type="slidenum">
              <a:t>‹#›</a:t>
            </a:fld>
            <a:endParaRPr lang="en-IN"/>
          </a:p>
        </p:txBody>
      </p:sp>
    </p:spTree>
    <p:extLst>
      <p:ext uri="{BB962C8B-B14F-4D97-AF65-F5344CB8AC3E}">
        <p14:creationId xmlns:p14="http://schemas.microsoft.com/office/powerpoint/2010/main" val="90607782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41CFC-8D57-4A21-8F6B-27442EA6BF3A}"/>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a:extLst>
              <a:ext uri="{FF2B5EF4-FFF2-40B4-BE49-F238E27FC236}">
                <a16:creationId xmlns:a16="http://schemas.microsoft.com/office/drawing/2014/main" id="{D863D307-9C2D-467C-9013-810FD3DC1533}"/>
              </a:ext>
            </a:extLst>
          </p:cNvPr>
          <p:cNvSpPr txBox="1">
            <a:spLocks noGrp="1"/>
          </p:cNvSpPr>
          <p:nvPr>
            <p:ph type="body" idx="1"/>
          </p:nvPr>
        </p:nvSpPr>
        <p:spPr>
          <a:xfrm>
            <a:off x="503998" y="1769043"/>
            <a:ext cx="9071643" cy="4989240"/>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D6DEAD-4199-4C5A-BA40-2D7619F90D6B}"/>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29F1783B-AFD8-4C7D-8B33-2902D2EA46AD}"/>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B4CCBC3D-603D-47B0-B646-F2A014BE80D5}"/>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fld id="{F74698B2-D751-45FA-9062-2FD698FFD3C8}"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1000"/>
    </mc:Choice>
    <mc:Fallback xmlns="">
      <p:transition advTm="1000"/>
    </mc:Fallback>
  </mc:AlternateConten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uFillTx/>
          <a:latin typeface="Arial" pitchFamily="18"/>
          <a:ea typeface="Microsoft YaHei" pitchFamily="2"/>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1200" cap="none" spc="0" baseline="0">
          <a:solidFill>
            <a:srgbClr val="000000"/>
          </a:solidFill>
          <a:uFillTx/>
          <a:latin typeface="Arial" pitchFamily="18"/>
          <a:ea typeface="Microsoft YaHei"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A333E-B69F-496A-A082-699F6B1690FC}"/>
              </a:ext>
            </a:extLst>
          </p:cNvPr>
          <p:cNvSpPr txBox="1">
            <a:spLocks noGrp="1"/>
          </p:cNvSpPr>
          <p:nvPr>
            <p:ph type="title"/>
          </p:nvPr>
        </p:nvSpPr>
        <p:spPr>
          <a:xfrm>
            <a:off x="3636001" y="300956"/>
            <a:ext cx="6155640" cy="1262521"/>
          </a:xfrm>
          <a:prstGeom prst="rect">
            <a:avLst/>
          </a:prstGeom>
          <a:noFill/>
          <a:ln>
            <a:noFill/>
          </a:ln>
        </p:spPr>
        <p:txBody>
          <a:bodyPr vert="horz" wrap="square" lIns="0" tIns="0" rIns="0" bIns="0" anchor="ctr" anchorCtr="0" compatLnSpc="1">
            <a:noAutofit/>
          </a:bodyPr>
          <a:lstStyle/>
          <a:p>
            <a:pPr lvl="0"/>
            <a:endParaRPr lang="en-IN"/>
          </a:p>
        </p:txBody>
      </p:sp>
      <p:sp>
        <p:nvSpPr>
          <p:cNvPr id="3" name="Text Placeholder 2">
            <a:extLst>
              <a:ext uri="{FF2B5EF4-FFF2-40B4-BE49-F238E27FC236}">
                <a16:creationId xmlns:a16="http://schemas.microsoft.com/office/drawing/2014/main" id="{271322B6-5015-43A5-A698-89CEC384324D}"/>
              </a:ext>
            </a:extLst>
          </p:cNvPr>
          <p:cNvSpPr txBox="1">
            <a:spLocks noGrp="1"/>
          </p:cNvSpPr>
          <p:nvPr>
            <p:ph type="body" idx="1"/>
          </p:nvPr>
        </p:nvSpPr>
        <p:spPr>
          <a:xfrm>
            <a:off x="1979996" y="1768678"/>
            <a:ext cx="7776002" cy="47998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AEC28-C2AD-4AB3-B5DE-2C442F75E378}"/>
              </a:ext>
            </a:extLst>
          </p:cNvPr>
          <p:cNvSpPr txBox="1">
            <a:spLocks noGrp="1"/>
          </p:cNvSpPr>
          <p:nvPr>
            <p:ph type="dt" sz="half" idx="2"/>
          </p:nvPr>
        </p:nvSpPr>
        <p:spPr>
          <a:xfrm>
            <a:off x="1979996" y="6705359"/>
            <a:ext cx="2168280"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21CCA375-C8F2-4F4A-A658-A6A0EA59AC2D}"/>
              </a:ext>
            </a:extLst>
          </p:cNvPr>
          <p:cNvSpPr txBox="1">
            <a:spLocks noGrp="1"/>
          </p:cNvSpPr>
          <p:nvPr>
            <p:ph type="ftr" sz="quarter" idx="3"/>
          </p:nvPr>
        </p:nvSpPr>
        <p:spPr>
          <a:xfrm>
            <a:off x="4203359" y="6706803"/>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161E2724-4649-442A-82D7-1AE1A9773F5F}"/>
              </a:ext>
            </a:extLst>
          </p:cNvPr>
          <p:cNvSpPr txBox="1">
            <a:spLocks noGrp="1"/>
          </p:cNvSpPr>
          <p:nvPr>
            <p:ph type="sldNum" sz="quarter" idx="4"/>
          </p:nvPr>
        </p:nvSpPr>
        <p:spPr>
          <a:xfrm>
            <a:off x="7488003" y="6705359"/>
            <a:ext cx="2267995"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Arial Unicode MS" pitchFamily="2"/>
                <a:cs typeface="Tahoma" pitchFamily="2"/>
              </a:defRPr>
            </a:lvl1pPr>
          </a:lstStyle>
          <a:p>
            <a:pPr lvl="0"/>
            <a:fld id="{4F66DD0C-CB27-44CD-A1FB-EE6250FA160C}"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Tm="1000"/>
    </mc:Choice>
    <mc:Fallback xmlns="">
      <p:transition advTm="1000"/>
    </mc:Fallback>
  </mc:AlternateContent>
  <p:txStyles>
    <p:titleStyle>
      <a:lvl1pPr marL="0" marR="0" lvl="0" indent="0" algn="r" defTabSz="914400" rtl="0" fontAlgn="auto" hangingPunct="0">
        <a:lnSpc>
          <a:spcPct val="100000"/>
        </a:lnSpc>
        <a:spcBef>
          <a:spcPts val="0"/>
        </a:spcBef>
        <a:spcAft>
          <a:spcPts val="0"/>
        </a:spcAft>
        <a:buNone/>
        <a:tabLst/>
        <a:defRPr lang="en-IN" sz="4400" b="1" i="1" u="none" strike="noStrike" kern="0" cap="none" spc="0" baseline="0">
          <a:solidFill>
            <a:srgbClr val="800000"/>
          </a:solidFill>
          <a:uFillTx/>
          <a:latin typeface="Albany" pitchFamily="18"/>
          <a:cs typeface="Tahoma" pitchFamily="2"/>
        </a:defRPr>
      </a:lvl1pPr>
    </p:titleStyle>
    <p:bodyStyle>
      <a:lvl1pPr marL="0" marR="0" lvl="0" indent="0" defTabSz="914400" rtl="0" fontAlgn="auto" hangingPunct="0">
        <a:lnSpc>
          <a:spcPct val="100000"/>
        </a:lnSpc>
        <a:spcBef>
          <a:spcPts val="0"/>
        </a:spcBef>
        <a:spcAft>
          <a:spcPts val="1410"/>
        </a:spcAft>
        <a:buNone/>
        <a:tabLst/>
        <a:defRPr lang="en-US" sz="3200" b="0" i="0" u="none" strike="noStrike" kern="0" cap="none" spc="0" baseline="0">
          <a:solidFill>
            <a:srgbClr val="000000"/>
          </a:solidFill>
          <a:uFillTx/>
          <a:latin typeface="Albany" pitchFamily="18"/>
          <a:cs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0270B7B-5286-4487-9B3A-977AE5DFCC55}"/>
              </a:ext>
            </a:extLst>
          </p:cNvPr>
          <p:cNvSpPr txBox="1">
            <a:spLocks noGrp="1"/>
          </p:cNvSpPr>
          <p:nvPr>
            <p:ph type="subTitle" idx="4294967295"/>
          </p:nvPr>
        </p:nvSpPr>
        <p:spPr>
          <a:xfrm>
            <a:off x="3636001" y="300956"/>
            <a:ext cx="6155640" cy="6267242"/>
          </a:xfrm>
        </p:spPr>
        <p:txBody>
          <a:bodyPr anchor="ctr" anchorCtr="1"/>
          <a:lstStyle/>
          <a:p>
            <a:pPr lvl="0" indent="-215999" algn="ctr"/>
            <a:r>
              <a:rPr lang="en-IN" sz="4000" b="1" i="1" u="sng">
                <a:solidFill>
                  <a:srgbClr val="801900"/>
                </a:solidFill>
              </a:rPr>
              <a:t>Topic 1</a:t>
            </a:r>
          </a:p>
          <a:p>
            <a:pPr lvl="0" indent="-215999" algn="ctr"/>
            <a:r>
              <a:rPr lang="en-IN" sz="4000" b="1" i="1" u="sng">
                <a:solidFill>
                  <a:srgbClr val="801900"/>
                </a:solidFill>
              </a:rPr>
              <a:t>Disk Management</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2976-1D77-4B9A-AFF8-3DA042FB2258}"/>
              </a:ext>
            </a:extLst>
          </p:cNvPr>
          <p:cNvSpPr txBox="1">
            <a:spLocks noGrp="1"/>
          </p:cNvSpPr>
          <p:nvPr>
            <p:ph type="title" idx="4294967295"/>
          </p:nvPr>
        </p:nvSpPr>
        <p:spPr>
          <a:xfrm>
            <a:off x="1727996" y="825483"/>
            <a:ext cx="6155640" cy="1262521"/>
          </a:xfrm>
        </p:spPr>
        <p:txBody>
          <a:bodyPr/>
          <a:lstStyle/>
          <a:p>
            <a:pPr lvl="0"/>
            <a:r>
              <a:rPr lang="en-IN" sz="3200">
                <a:latin typeface="Algerian" pitchFamily="82"/>
              </a:rPr>
              <a:t>What is Task Scheduler</a:t>
            </a:r>
          </a:p>
        </p:txBody>
      </p:sp>
      <p:sp>
        <p:nvSpPr>
          <p:cNvPr id="3" name="Subtitle 2">
            <a:extLst>
              <a:ext uri="{FF2B5EF4-FFF2-40B4-BE49-F238E27FC236}">
                <a16:creationId xmlns:a16="http://schemas.microsoft.com/office/drawing/2014/main" id="{BC0F42BC-00C0-4B61-BFA4-49F1A4C48BCF}"/>
              </a:ext>
            </a:extLst>
          </p:cNvPr>
          <p:cNvSpPr txBox="1">
            <a:spLocks noGrp="1"/>
          </p:cNvSpPr>
          <p:nvPr>
            <p:ph type="subTitle" idx="4294967295"/>
          </p:nvPr>
        </p:nvSpPr>
        <p:spPr/>
        <p:txBody>
          <a:bodyPr anchor="ctr" anchorCtr="1">
            <a:spAutoFit/>
          </a:bodyPr>
          <a:lstStyle/>
          <a:p>
            <a:pPr lvl="0" algn="ctr">
              <a:buSzPct val="45000"/>
              <a:buFont typeface="StarSymbol"/>
              <a:buChar char="●"/>
            </a:pPr>
            <a:r>
              <a:rPr lang="en-IN" sz="2200">
                <a:solidFill>
                  <a:srgbClr val="801900"/>
                </a:solidFill>
                <a:latin typeface="Algerian" pitchFamily="82"/>
              </a:rPr>
              <a:t>The Task Scheduler is a tool included with Windows that allows predefined actions to be automatically executed whenever a certain set of conditions is met. For example, you can schedule a task to run a backup script every night, or send you an e-mail whenever a certain system event occurs.</a:t>
            </a:r>
          </a:p>
          <a:p>
            <a:pPr lvl="0" algn="ctr">
              <a:buSzPct val="45000"/>
              <a:buFont typeface="StarSymbol"/>
              <a:buChar char="●"/>
            </a:pPr>
            <a:endParaRPr lang="en-IN" sz="2200">
              <a:solidFill>
                <a:srgbClr val="801900"/>
              </a:solidFill>
              <a:latin typeface="Algerian" pitchFamily="82"/>
            </a:endParaRPr>
          </a:p>
          <a:p>
            <a:pPr lvl="0" algn="ctr">
              <a:buSzPct val="45000"/>
              <a:buFont typeface="StarSymbol"/>
              <a:buChar char="●"/>
            </a:pPr>
            <a:endParaRPr lang="en-IN">
              <a:solidFill>
                <a:srgbClr val="801900"/>
              </a:solidFill>
              <a:latin typeface="Algerian" pitchFamily="82"/>
            </a:endParaRP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5EC79A48-69C5-41D4-B199-DFC3727071C0}"/>
              </a:ext>
            </a:extLst>
          </p:cNvPr>
          <p:cNvPicPr>
            <a:picLocks noGrp="1" noChangeAspect="1"/>
          </p:cNvPicPr>
          <p:nvPr>
            <p:ph type="pic" idx="4294967295"/>
          </p:nvPr>
        </p:nvPicPr>
        <p:blipFill>
          <a:blip r:embed="rId3">
            <a:lum/>
            <a:alphaModFix/>
          </a:blip>
          <a:srcRect/>
          <a:stretch>
            <a:fillRect/>
          </a:stretch>
        </p:blipFill>
        <p:spPr>
          <a:xfrm>
            <a:off x="431999" y="1583996"/>
            <a:ext cx="5399998" cy="4823999"/>
          </a:xfrm>
        </p:spPr>
      </p:pic>
      <p:sp>
        <p:nvSpPr>
          <p:cNvPr id="3" name="Title 2">
            <a:extLst>
              <a:ext uri="{FF2B5EF4-FFF2-40B4-BE49-F238E27FC236}">
                <a16:creationId xmlns:a16="http://schemas.microsoft.com/office/drawing/2014/main" id="{F60F8242-9E59-4EAC-8BE3-085C9DC693AE}"/>
              </a:ext>
            </a:extLst>
          </p:cNvPr>
          <p:cNvSpPr txBox="1">
            <a:spLocks noGrp="1"/>
          </p:cNvSpPr>
          <p:nvPr>
            <p:ph type="title" idx="4294967295"/>
          </p:nvPr>
        </p:nvSpPr>
        <p:spPr>
          <a:xfrm>
            <a:off x="1943996" y="287999"/>
            <a:ext cx="6155640" cy="1262521"/>
          </a:xfrm>
        </p:spPr>
        <p:txBody>
          <a:bodyPr anchorCtr="1"/>
          <a:lstStyle/>
          <a:p>
            <a:pPr lvl="0" algn="ctr"/>
            <a:r>
              <a:rPr lang="en-IN" sz="3200" b="0">
                <a:latin typeface="Harlow Solid Italic" pitchFamily="82"/>
              </a:rPr>
              <a:t>How to create task scheduler</a:t>
            </a:r>
          </a:p>
        </p:txBody>
      </p:sp>
      <p:sp>
        <p:nvSpPr>
          <p:cNvPr id="4" name="Text Placeholder 3">
            <a:extLst>
              <a:ext uri="{FF2B5EF4-FFF2-40B4-BE49-F238E27FC236}">
                <a16:creationId xmlns:a16="http://schemas.microsoft.com/office/drawing/2014/main" id="{4FCD1481-AF3B-47CC-B167-B3BBF29C9863}"/>
              </a:ext>
            </a:extLst>
          </p:cNvPr>
          <p:cNvSpPr txBox="1">
            <a:spLocks noGrp="1"/>
          </p:cNvSpPr>
          <p:nvPr>
            <p:ph type="body" idx="4294967295"/>
          </p:nvPr>
        </p:nvSpPr>
        <p:spPr>
          <a:xfrm>
            <a:off x="5964475" y="1768678"/>
            <a:ext cx="3794403" cy="4799877"/>
          </a:xfrm>
        </p:spPr>
        <p:txBody>
          <a:bodyPr/>
          <a:lstStyle/>
          <a:p>
            <a:pPr lvl="0">
              <a:buSzPct val="45000"/>
              <a:buFont typeface="StarSymbol"/>
              <a:buChar char="●"/>
            </a:pPr>
            <a:r>
              <a:rPr lang="en-IN" sz="1800">
                <a:solidFill>
                  <a:srgbClr val="801900"/>
                </a:solidFill>
                <a:latin typeface="Lucida Handwriting" pitchFamily="66"/>
              </a:rPr>
              <a:t>Step 1. Start the "Create Basic Task" wizard</a:t>
            </a:r>
          </a:p>
          <a:p>
            <a:pPr lvl="0">
              <a:buSzPct val="45000"/>
              <a:buFont typeface="StarSymbol"/>
              <a:buChar char="●"/>
            </a:pPr>
            <a:r>
              <a:rPr lang="en-IN" sz="1800">
                <a:solidFill>
                  <a:srgbClr val="801900"/>
                </a:solidFill>
                <a:latin typeface="Lucida Handwriting" pitchFamily="66"/>
              </a:rPr>
              <a:t>Step 2. Name the task and give it a description</a:t>
            </a:r>
          </a:p>
          <a:p>
            <a:pPr lvl="0">
              <a:buSzPct val="45000"/>
              <a:buFont typeface="StarSymbol"/>
              <a:buChar char="●"/>
            </a:pPr>
            <a:r>
              <a:rPr lang="en-IN" sz="1800">
                <a:solidFill>
                  <a:srgbClr val="801900"/>
                </a:solidFill>
                <a:latin typeface="Lucida Handwriting" pitchFamily="66"/>
              </a:rPr>
              <a:t>Step 3. Choose when to execute the new task</a:t>
            </a:r>
          </a:p>
          <a:p>
            <a:pPr lvl="0">
              <a:buSzPct val="45000"/>
              <a:buFont typeface="StarSymbol"/>
              <a:buChar char="●"/>
            </a:pPr>
            <a:r>
              <a:rPr lang="en-IN" sz="1800">
                <a:solidFill>
                  <a:srgbClr val="801900"/>
                </a:solidFill>
                <a:latin typeface="Lucida Handwriting" pitchFamily="66"/>
              </a:rPr>
              <a:t>Step 4. Set the action that you want to be executed</a:t>
            </a:r>
          </a:p>
          <a:p>
            <a:pPr lvl="0">
              <a:buSzPct val="45000"/>
              <a:buFont typeface="StarSymbol"/>
              <a:buChar char="●"/>
            </a:pPr>
            <a:r>
              <a:rPr lang="en-IN" sz="1800">
                <a:solidFill>
                  <a:srgbClr val="801900"/>
                </a:solidFill>
                <a:latin typeface="Lucida Handwriting" pitchFamily="66"/>
              </a:rPr>
              <a:t>Step 5. Check the details of the new task and save it</a:t>
            </a:r>
          </a:p>
          <a:p>
            <a:pPr lvl="0">
              <a:buSzPct val="45000"/>
              <a:buFont typeface="StarSymbol"/>
              <a:buChar char="●"/>
            </a:pPr>
            <a:endParaRPr lang="en-IN" sz="1800">
              <a:solidFill>
                <a:srgbClr val="801900"/>
              </a:solidFill>
              <a:latin typeface="Lucida Handwriting" pitchFamily="66"/>
            </a:endParaRP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66AE114-B198-4694-BDBF-926B3DC54355}"/>
              </a:ext>
            </a:extLst>
          </p:cNvPr>
          <p:cNvSpPr txBox="1">
            <a:spLocks noGrp="1"/>
          </p:cNvSpPr>
          <p:nvPr>
            <p:ph type="subTitle" idx="4294967295"/>
          </p:nvPr>
        </p:nvSpPr>
        <p:spPr>
          <a:xfrm>
            <a:off x="1908361" y="0"/>
            <a:ext cx="6155640" cy="6267242"/>
          </a:xfrm>
        </p:spPr>
        <p:txBody>
          <a:bodyPr anchor="ctr"/>
          <a:lstStyle/>
          <a:p>
            <a:pPr lvl="0" indent="-215999" algn="l"/>
            <a:r>
              <a:rPr lang="en-IN" sz="2400">
                <a:solidFill>
                  <a:srgbClr val="801900"/>
                </a:solidFill>
                <a:latin typeface="Kristen ITC" pitchFamily="66"/>
              </a:rPr>
              <a:t>How to delete scheduled task</a:t>
            </a:r>
          </a:p>
          <a:p>
            <a:pPr lvl="0" indent="-215999" algn="l"/>
            <a:r>
              <a:rPr lang="en-IN" sz="2400">
                <a:solidFill>
                  <a:srgbClr val="801900"/>
                </a:solidFill>
                <a:latin typeface="Kristen ITC" pitchFamily="66"/>
              </a:rPr>
              <a:t> </a:t>
            </a:r>
          </a:p>
          <a:p>
            <a:pPr lvl="0" indent="-215999" algn="l"/>
            <a:r>
              <a:rPr lang="en-IN" sz="2400">
                <a:solidFill>
                  <a:srgbClr val="801900"/>
                </a:solidFill>
                <a:latin typeface="Kristen ITC" pitchFamily="66"/>
              </a:rPr>
              <a:t>Go to the Scheduled Tasks app let in Control Panel, right-click the task you want to delete, and select Delete from the displayed context menu. Click Yes to confirm the deletion.</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DBE0-57BA-4ECC-93C4-EC5A2043B17F}"/>
              </a:ext>
            </a:extLst>
          </p:cNvPr>
          <p:cNvSpPr txBox="1">
            <a:spLocks noGrp="1"/>
          </p:cNvSpPr>
          <p:nvPr>
            <p:ph type="title" idx="4294967295"/>
          </p:nvPr>
        </p:nvSpPr>
        <p:spPr>
          <a:xfrm>
            <a:off x="1908361" y="2769479"/>
            <a:ext cx="6155640" cy="1262521"/>
          </a:xfrm>
        </p:spPr>
        <p:txBody>
          <a:bodyPr anchorCtr="1"/>
          <a:lstStyle/>
          <a:p>
            <a:pPr lvl="0" algn="ctr"/>
            <a:r>
              <a:rPr lang="en-IN"/>
              <a:t>Topic 3</a:t>
            </a:r>
            <a:br>
              <a:rPr lang="en-IN"/>
            </a:br>
            <a:r>
              <a:rPr lang="en-IN"/>
              <a:t>event  veiwer</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7681964-2361-4C2E-B95A-9B7646B27F1F}"/>
              </a:ext>
            </a:extLst>
          </p:cNvPr>
          <p:cNvSpPr txBox="1">
            <a:spLocks noGrp="1"/>
          </p:cNvSpPr>
          <p:nvPr>
            <p:ph type="subTitle" idx="4294967295"/>
          </p:nvPr>
        </p:nvSpPr>
        <p:spPr>
          <a:xfrm>
            <a:off x="3636001" y="300956"/>
            <a:ext cx="6155640" cy="6267242"/>
          </a:xfrm>
        </p:spPr>
        <p:txBody>
          <a:bodyPr anchor="ctr"/>
          <a:lstStyle/>
          <a:p>
            <a:pPr lvl="0" indent="-215999" algn="l"/>
            <a:r>
              <a:rPr lang="en-IN" sz="2800" b="1">
                <a:solidFill>
                  <a:srgbClr val="801900"/>
                </a:solidFill>
                <a:latin typeface="Tempus Sans ITC" pitchFamily="82"/>
              </a:rPr>
              <a:t>What is  Event Viewer </a:t>
            </a:r>
            <a:r>
              <a:rPr lang="en-IN" sz="2200" b="1">
                <a:solidFill>
                  <a:srgbClr val="801900"/>
                </a:solidFill>
                <a:latin typeface="Tempus Sans ITC" pitchFamily="82"/>
              </a:rPr>
              <a:t>?</a:t>
            </a:r>
          </a:p>
          <a:p>
            <a:pPr lvl="0" indent="-215999" algn="l"/>
            <a:endParaRPr lang="en-IN" sz="2200" b="1">
              <a:solidFill>
                <a:srgbClr val="801900"/>
              </a:solidFill>
              <a:latin typeface="Tempus Sans ITC" pitchFamily="82"/>
            </a:endParaRPr>
          </a:p>
          <a:p>
            <a:pPr lvl="0" indent="-215999" algn="l"/>
            <a:r>
              <a:rPr lang="en-IN" sz="2200" b="1">
                <a:solidFill>
                  <a:srgbClr val="801900"/>
                </a:solidFill>
                <a:latin typeface="Tempus Sans ITC" pitchFamily="82"/>
              </a:rPr>
              <a:t>Event Viewer is a component of Microsoft's Windows  operating system that lets administrators and users view the event logs on a local or remote machine.</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589920B-D9F5-41B3-8910-278B33019C02}"/>
              </a:ext>
            </a:extLst>
          </p:cNvPr>
          <p:cNvSpPr txBox="1">
            <a:spLocks noGrp="1"/>
          </p:cNvSpPr>
          <p:nvPr>
            <p:ph type="subTitle" idx="4294967295"/>
          </p:nvPr>
        </p:nvSpPr>
        <p:spPr>
          <a:xfrm>
            <a:off x="2340361" y="215999"/>
            <a:ext cx="6155640" cy="6267242"/>
          </a:xfrm>
        </p:spPr>
        <p:txBody>
          <a:bodyPr anchor="ctr"/>
          <a:lstStyle/>
          <a:p>
            <a:pPr lvl="0" indent="-215999" algn="l"/>
            <a:r>
              <a:rPr lang="en-IN" sz="2600">
                <a:solidFill>
                  <a:srgbClr val="801900"/>
                </a:solidFill>
                <a:latin typeface="Algerian" pitchFamily="82"/>
              </a:rPr>
              <a:t>How to open Event viewer</a:t>
            </a:r>
          </a:p>
          <a:p>
            <a:pPr lvl="0" indent="-215999" algn="l"/>
            <a:endParaRPr lang="en-IN" sz="2400">
              <a:solidFill>
                <a:srgbClr val="801900"/>
              </a:solidFill>
              <a:latin typeface="Algerian" pitchFamily="82"/>
            </a:endParaRPr>
          </a:p>
          <a:p>
            <a:pPr lvl="0" indent="-215999" algn="l"/>
            <a:r>
              <a:rPr lang="en-IN" sz="1800">
                <a:solidFill>
                  <a:srgbClr val="801900"/>
                </a:solidFill>
                <a:latin typeface="Algerian" pitchFamily="82"/>
              </a:rPr>
              <a:t>Open Windows Control Panel</a:t>
            </a:r>
          </a:p>
          <a:p>
            <a:pPr lvl="0" indent="-215999" algn="l"/>
            <a:r>
              <a:rPr lang="en-IN" sz="1800">
                <a:solidFill>
                  <a:srgbClr val="801900"/>
                </a:solidFill>
                <a:latin typeface="Algerian" pitchFamily="82"/>
              </a:rPr>
              <a:t>Click System and Security</a:t>
            </a:r>
          </a:p>
          <a:p>
            <a:pPr lvl="0" indent="-215999" algn="l"/>
            <a:r>
              <a:rPr lang="en-IN" sz="1800">
                <a:solidFill>
                  <a:srgbClr val="801900"/>
                </a:solidFill>
                <a:latin typeface="Algerian" pitchFamily="82"/>
              </a:rPr>
              <a:t>Click Administrative Tools</a:t>
            </a:r>
          </a:p>
          <a:p>
            <a:pPr lvl="0" indent="-215999" algn="l"/>
            <a:r>
              <a:rPr lang="en-IN" sz="1800">
                <a:solidFill>
                  <a:srgbClr val="801900"/>
                </a:solidFill>
                <a:latin typeface="Algerian" pitchFamily="82"/>
              </a:rPr>
              <a:t>Double-click Event Viewer.</a:t>
            </a:r>
          </a:p>
          <a:p>
            <a:pPr lvl="0" indent="-215999" algn="l"/>
            <a:r>
              <a:rPr lang="en-IN" sz="1800">
                <a:solidFill>
                  <a:srgbClr val="801900"/>
                </a:solidFill>
                <a:latin typeface="Algerian" pitchFamily="82"/>
              </a:rPr>
              <a:t> </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8E01026-17D8-4A71-8E74-52E563AA7FA2}"/>
              </a:ext>
            </a:extLst>
          </p:cNvPr>
          <p:cNvSpPr txBox="1">
            <a:spLocks noGrp="1"/>
          </p:cNvSpPr>
          <p:nvPr>
            <p:ph type="subTitle" idx="4294967295"/>
          </p:nvPr>
        </p:nvSpPr>
        <p:spPr>
          <a:xfrm>
            <a:off x="3636001" y="300956"/>
            <a:ext cx="6155640" cy="6267242"/>
          </a:xfrm>
        </p:spPr>
        <p:txBody>
          <a:bodyPr anchor="ctr"/>
          <a:lstStyle/>
          <a:p>
            <a:pPr lvl="0" indent="-215898" algn="ctr"/>
            <a:r>
              <a:rPr lang="en-IN">
                <a:solidFill>
                  <a:srgbClr val="753F3F"/>
                </a:solidFill>
                <a:latin typeface="Albany"/>
                <a:cs typeface="Tahoma"/>
              </a:rPr>
              <a:t>Advantages </a:t>
            </a:r>
          </a:p>
          <a:p>
            <a:pPr lvl="0" indent="-215898" algn="l"/>
            <a:r>
              <a:rPr lang="en-IN">
                <a:solidFill>
                  <a:srgbClr val="753F3F"/>
                </a:solidFill>
                <a:latin typeface="Albany"/>
                <a:cs typeface="Tahoma"/>
              </a:rPr>
              <a:t>1.Monitor all Events in one place.</a:t>
            </a:r>
          </a:p>
          <a:p>
            <a:pPr lvl="0" indent="-215898" algn="l"/>
            <a:r>
              <a:rPr lang="en-IN">
                <a:solidFill>
                  <a:srgbClr val="753F3F"/>
                </a:solidFill>
                <a:latin typeface="Albany"/>
                <a:cs typeface="Tahoma"/>
              </a:rPr>
              <a:t>2. Save time</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131BAC-33B8-4410-9E08-E04162FFA86B}"/>
              </a:ext>
            </a:extLst>
          </p:cNvPr>
          <p:cNvPicPr>
            <a:picLocks noChangeAspect="1"/>
          </p:cNvPicPr>
          <p:nvPr/>
        </p:nvPicPr>
        <p:blipFill>
          <a:blip r:embed="rId3">
            <a:lum/>
            <a:alphaModFix/>
          </a:blip>
          <a:srcRect/>
          <a:stretch>
            <a:fillRect/>
          </a:stretch>
        </p:blipFill>
        <p:spPr>
          <a:xfrm>
            <a:off x="2924635" y="1583996"/>
            <a:ext cx="4491359" cy="3816001"/>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3705-FEF8-4F4C-B502-1798EBA76B6D}"/>
              </a:ext>
            </a:extLst>
          </p:cNvPr>
          <p:cNvSpPr txBox="1">
            <a:spLocks noGrp="1"/>
          </p:cNvSpPr>
          <p:nvPr>
            <p:ph type="title" idx="4294967295"/>
          </p:nvPr>
        </p:nvSpPr>
        <p:spPr>
          <a:xfrm>
            <a:off x="2448004" y="2304004"/>
            <a:ext cx="7200003" cy="1799996"/>
          </a:xfrm>
        </p:spPr>
        <p:txBody>
          <a:bodyPr anchorCtr="1"/>
          <a:lstStyle/>
          <a:p>
            <a:pPr lvl="0" algn="ctr"/>
            <a:r>
              <a:rPr lang="en-IN" sz="3200"/>
              <a:t>What is Disk ?</a:t>
            </a:r>
          </a:p>
        </p:txBody>
      </p:sp>
      <p:sp>
        <p:nvSpPr>
          <p:cNvPr id="3" name="Subtitle 2">
            <a:extLst>
              <a:ext uri="{FF2B5EF4-FFF2-40B4-BE49-F238E27FC236}">
                <a16:creationId xmlns:a16="http://schemas.microsoft.com/office/drawing/2014/main" id="{B74F9EDD-CDE5-4F39-8D93-20FCB10C8917}"/>
              </a:ext>
            </a:extLst>
          </p:cNvPr>
          <p:cNvSpPr txBox="1">
            <a:spLocks noGrp="1"/>
          </p:cNvSpPr>
          <p:nvPr>
            <p:ph type="subTitle" idx="4294967295"/>
          </p:nvPr>
        </p:nvSpPr>
        <p:spPr>
          <a:xfrm>
            <a:off x="3636001" y="300956"/>
            <a:ext cx="6155640" cy="6267242"/>
          </a:xfrm>
        </p:spPr>
        <p:txBody>
          <a:bodyPr anchor="ctr" anchorCtr="1">
            <a:spAutoFit/>
          </a:bodyPr>
          <a:lstStyle/>
          <a:p>
            <a:pPr lvl="0" indent="-215999" algn="ctr"/>
            <a:endParaRPr lang="en-IN"/>
          </a:p>
          <a:p>
            <a:pPr lvl="0" indent="-215999" algn="ctr"/>
            <a:r>
              <a:rPr lang="en-IN" sz="2600">
                <a:solidFill>
                  <a:srgbClr val="801900"/>
                </a:solidFill>
              </a:rPr>
              <a:t>Disk is used to store the user infomation.</a:t>
            </a:r>
          </a:p>
        </p:txBody>
      </p:sp>
    </p:spTree>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4C68-B0ED-4D9D-A64A-9743956151D8}"/>
              </a:ext>
            </a:extLst>
          </p:cNvPr>
          <p:cNvSpPr txBox="1">
            <a:spLocks noGrp="1"/>
          </p:cNvSpPr>
          <p:nvPr>
            <p:ph type="title" idx="4294967295"/>
          </p:nvPr>
        </p:nvSpPr>
        <p:spPr>
          <a:xfrm>
            <a:off x="1583996" y="105476"/>
            <a:ext cx="6155640" cy="1262521"/>
          </a:xfrm>
        </p:spPr>
        <p:txBody>
          <a:bodyPr anchorCtr="1">
            <a:spAutoFit/>
          </a:bodyPr>
          <a:lstStyle/>
          <a:p>
            <a:pPr lvl="0" algn="ctr"/>
            <a:r>
              <a:rPr lang="en-IN" sz="3600">
                <a:latin typeface="Algerian" pitchFamily="82"/>
              </a:rPr>
              <a:t>How does HDD store DATA</a:t>
            </a:r>
          </a:p>
        </p:txBody>
      </p:sp>
      <p:sp>
        <p:nvSpPr>
          <p:cNvPr id="3" name="Subtitle 2">
            <a:extLst>
              <a:ext uri="{FF2B5EF4-FFF2-40B4-BE49-F238E27FC236}">
                <a16:creationId xmlns:a16="http://schemas.microsoft.com/office/drawing/2014/main" id="{8BF4E2E5-AD64-45F9-9A51-FDE335859C51}"/>
              </a:ext>
            </a:extLst>
          </p:cNvPr>
          <p:cNvSpPr txBox="1">
            <a:spLocks noGrp="1"/>
          </p:cNvSpPr>
          <p:nvPr>
            <p:ph type="subTitle" idx="4294967295"/>
          </p:nvPr>
        </p:nvSpPr>
        <p:spPr>
          <a:xfrm>
            <a:off x="431999" y="1295997"/>
            <a:ext cx="9071643" cy="4989240"/>
          </a:xfrm>
        </p:spPr>
        <p:txBody>
          <a:bodyPr/>
          <a:lstStyle/>
          <a:p>
            <a:pPr lvl="0" indent="-215999" algn="l"/>
            <a:r>
              <a:rPr lang="en-IN" sz="2400" b="1">
                <a:solidFill>
                  <a:srgbClr val="661900"/>
                </a:solidFill>
                <a:latin typeface="Bradley Hand ITC" pitchFamily="66"/>
              </a:rPr>
              <a:t>S</a:t>
            </a:r>
            <a:r>
              <a:rPr lang="en-IN" sz="2400" b="1">
                <a:solidFill>
                  <a:srgbClr val="801900"/>
                </a:solidFill>
                <a:latin typeface="Bradley Hand ITC" pitchFamily="66"/>
              </a:rPr>
              <a:t>ector Wise</a:t>
            </a:r>
          </a:p>
          <a:p>
            <a:pPr lvl="0" indent="-215999" algn="l"/>
            <a:r>
              <a:rPr lang="en-IN" sz="2200" b="1">
                <a:solidFill>
                  <a:srgbClr val="801900"/>
                </a:solidFill>
                <a:latin typeface="Bradley Hand ITC" pitchFamily="66"/>
              </a:rPr>
              <a:t>1.In</a:t>
            </a:r>
            <a:r>
              <a:rPr lang="en-IN" sz="2000" b="1">
                <a:solidFill>
                  <a:srgbClr val="801900"/>
                </a:solidFill>
                <a:latin typeface="Bradley Hand ITC" pitchFamily="66"/>
              </a:rPr>
              <a:t> a computer disk storage ,a sector is a subdivision of track on a ,magnetic disk or optical disc .</a:t>
            </a:r>
          </a:p>
          <a:p>
            <a:pPr lvl="0" indent="-215999" algn="l"/>
            <a:r>
              <a:rPr lang="en-IN" sz="2000" b="1">
                <a:solidFill>
                  <a:srgbClr val="801900"/>
                </a:solidFill>
                <a:latin typeface="Bradley Hand ITC" pitchFamily="66"/>
              </a:rPr>
              <a:t>2.Sector stores a fixed amount of user accessible data.</a:t>
            </a:r>
          </a:p>
          <a:p>
            <a:pPr lvl="0" indent="-215999" algn="l"/>
            <a:endParaRPr lang="en-IN" sz="2000" b="1">
              <a:solidFill>
                <a:srgbClr val="801900"/>
              </a:solidFill>
              <a:latin typeface="Bradley Hand ITC" pitchFamily="66"/>
            </a:endParaRPr>
          </a:p>
          <a:p>
            <a:pPr lvl="0" indent="-215999" algn="l"/>
            <a:r>
              <a:rPr lang="en-IN" sz="2000" b="1">
                <a:solidFill>
                  <a:srgbClr val="801900"/>
                </a:solidFill>
                <a:latin typeface="Bradley Hand ITC" pitchFamily="66"/>
              </a:rPr>
              <a:t>Cluster Wise</a:t>
            </a:r>
          </a:p>
          <a:p>
            <a:pPr lvl="0" indent="-215999" algn="l"/>
            <a:r>
              <a:rPr lang="en-IN" sz="2000" b="1">
                <a:solidFill>
                  <a:srgbClr val="801900"/>
                </a:solidFill>
                <a:latin typeface="Bradley Hand ITC" pitchFamily="66"/>
              </a:rPr>
              <a:t>1. A cluster ,in the context of a hard disk , is a group of sectors with in disk and is the grouping by which disk files are organised .</a:t>
            </a:r>
          </a:p>
          <a:p>
            <a:pPr lvl="0" indent="-215999" algn="l"/>
            <a:r>
              <a:rPr lang="en-IN" sz="2000" b="1">
                <a:solidFill>
                  <a:srgbClr val="801900"/>
                </a:solidFill>
                <a:latin typeface="Bradley Hand ITC" pitchFamily="66"/>
              </a:rPr>
              <a:t>2. A cluster is a larger than a sector ,a nd most files fill many clusters of disk space</a:t>
            </a:r>
          </a:p>
          <a:p>
            <a:pPr lvl="0" indent="-215999" algn="l"/>
            <a:endParaRPr lang="en-IN" sz="2000" b="1">
              <a:latin typeface="Bradley Hand ITC" pitchFamily="66"/>
            </a:endParaRPr>
          </a:p>
        </p:txBody>
      </p:sp>
      <p:pic>
        <p:nvPicPr>
          <p:cNvPr id="4" name="Picture 3">
            <a:extLst>
              <a:ext uri="{FF2B5EF4-FFF2-40B4-BE49-F238E27FC236}">
                <a16:creationId xmlns:a16="http://schemas.microsoft.com/office/drawing/2014/main" id="{D5C12882-2CF1-4498-A993-A18846296B70}"/>
              </a:ext>
            </a:extLst>
          </p:cNvPr>
          <p:cNvPicPr>
            <a:picLocks noChangeAspect="1"/>
          </p:cNvPicPr>
          <p:nvPr/>
        </p:nvPicPr>
        <p:blipFill>
          <a:blip r:embed="rId3">
            <a:lum/>
            <a:alphaModFix/>
          </a:blip>
          <a:srcRect/>
          <a:stretch>
            <a:fillRect/>
          </a:stretch>
        </p:blipFill>
        <p:spPr>
          <a:xfrm>
            <a:off x="4392000" y="4823999"/>
            <a:ext cx="2795759" cy="2592003"/>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3F38EAD-BAB5-42D3-BBFB-CA29822A5EC2}"/>
              </a:ext>
            </a:extLst>
          </p:cNvPr>
          <p:cNvSpPr txBox="1">
            <a:spLocks noGrp="1"/>
          </p:cNvSpPr>
          <p:nvPr>
            <p:ph type="subTitle" idx="4294967295"/>
          </p:nvPr>
        </p:nvSpPr>
        <p:spPr>
          <a:xfrm>
            <a:off x="71999" y="143999"/>
            <a:ext cx="9071643" cy="6456596"/>
          </a:xfrm>
        </p:spPr>
        <p:txBody>
          <a:bodyPr/>
          <a:lstStyle/>
          <a:p>
            <a:pPr lvl="0" indent="-215999" algn="l"/>
            <a:endParaRPr lang="en-IN" sz="2400">
              <a:solidFill>
                <a:srgbClr val="663300"/>
              </a:solidFill>
              <a:latin typeface="Bradley Hand ITC" pitchFamily="66"/>
            </a:endParaRPr>
          </a:p>
          <a:p>
            <a:pPr lvl="0" indent="-215999" algn="l"/>
            <a:r>
              <a:rPr lang="en-IN" sz="2400" b="1">
                <a:solidFill>
                  <a:srgbClr val="663300"/>
                </a:solidFill>
                <a:latin typeface="Bradley Hand ITC" pitchFamily="66"/>
              </a:rPr>
              <a:t>T</a:t>
            </a:r>
            <a:r>
              <a:rPr lang="en-IN" sz="2400" b="1">
                <a:solidFill>
                  <a:srgbClr val="801900"/>
                </a:solidFill>
                <a:latin typeface="Bradley Hand ITC" pitchFamily="66"/>
              </a:rPr>
              <a:t>rack wise</a:t>
            </a:r>
          </a:p>
          <a:p>
            <a:pPr lvl="0" indent="-215999" algn="l"/>
            <a:r>
              <a:rPr lang="en-IN">
                <a:solidFill>
                  <a:srgbClr val="801900"/>
                </a:solidFill>
              </a:rPr>
              <a:t> </a:t>
            </a:r>
            <a:r>
              <a:rPr lang="en-IN" sz="1800">
                <a:solidFill>
                  <a:srgbClr val="801900"/>
                </a:solidFill>
              </a:rPr>
              <a:t>1.</a:t>
            </a:r>
            <a:r>
              <a:rPr lang="en-IN" sz="1800" b="1">
                <a:solidFill>
                  <a:srgbClr val="801900"/>
                </a:solidFill>
                <a:latin typeface="Bradley Hand ITC" pitchFamily="66"/>
              </a:rPr>
              <a:t>A disk drive track is a circular path on the surface of a disk on which information is magnetically recorded and from which recorded information is read.</a:t>
            </a:r>
          </a:p>
          <a:p>
            <a:pPr lvl="0" indent="-215999" algn="l"/>
            <a:endParaRPr lang="en-IN" sz="1800" b="1">
              <a:solidFill>
                <a:srgbClr val="801900"/>
              </a:solidFill>
              <a:latin typeface="Bradley Hand ITC" pitchFamily="66"/>
            </a:endParaRPr>
          </a:p>
          <a:p>
            <a:pPr lvl="0" indent="-215999" algn="l"/>
            <a:r>
              <a:rPr lang="en-IN" sz="1800" b="1">
                <a:solidFill>
                  <a:srgbClr val="801900"/>
                </a:solidFill>
                <a:latin typeface="Bradley Hand ITC" pitchFamily="66"/>
              </a:rPr>
              <a:t>2. the concept is concentric ,through the physical platters,being a data circle per each cylinder of the whole disk drive</a:t>
            </a:r>
          </a:p>
          <a:p>
            <a:pPr lvl="0" indent="-215999" algn="l"/>
            <a:endParaRPr lang="en-IN" sz="1800" b="1">
              <a:solidFill>
                <a:srgbClr val="801900"/>
              </a:solidFill>
              <a:latin typeface="Bradley Hand ITC" pitchFamily="66"/>
            </a:endParaRPr>
          </a:p>
          <a:p>
            <a:pPr lvl="0" indent="-215999" algn="l"/>
            <a:endParaRPr lang="en-IN" sz="1800" b="1">
              <a:solidFill>
                <a:srgbClr val="801900"/>
              </a:solidFill>
              <a:latin typeface="Bradley Hand ITC" pitchFamily="66"/>
            </a:endParaRPr>
          </a:p>
          <a:p>
            <a:pPr lvl="0" indent="-215999" algn="l"/>
            <a:endParaRPr lang="en-IN" sz="1800">
              <a:solidFill>
                <a:srgbClr val="801900"/>
              </a:solidFill>
              <a:latin typeface="Bradley Hand ITC" pitchFamily="66"/>
            </a:endParaRPr>
          </a:p>
          <a:p>
            <a:pPr lvl="0" indent="-215999" algn="l"/>
            <a:r>
              <a:rPr lang="en-IN" sz="2400" b="1">
                <a:solidFill>
                  <a:srgbClr val="801900"/>
                </a:solidFill>
                <a:latin typeface="Bradley Hand ITC" pitchFamily="66"/>
              </a:rPr>
              <a:t>Cylinder wise</a:t>
            </a:r>
          </a:p>
          <a:p>
            <a:pPr lvl="0" indent="-215999" algn="l"/>
            <a:r>
              <a:rPr lang="en-IN" sz="1800">
                <a:solidFill>
                  <a:srgbClr val="801900"/>
                </a:solidFill>
                <a:latin typeface="Bradley Hand ITC" pitchFamily="66"/>
              </a:rPr>
              <a:t>1</a:t>
            </a:r>
            <a:r>
              <a:rPr lang="en-IN" sz="1800" b="1">
                <a:solidFill>
                  <a:srgbClr val="801900"/>
                </a:solidFill>
                <a:latin typeface="Bradley Hand ITC" pitchFamily="66"/>
              </a:rPr>
              <a:t>. a cylinder is any set of all of tracks of equal diameter in a </a:t>
            </a:r>
            <a:r>
              <a:rPr lang="en-IN" sz="1800" b="1" i="1" u="sng">
                <a:solidFill>
                  <a:srgbClr val="801900"/>
                </a:solidFill>
                <a:latin typeface="Bradley Hand ITC" pitchFamily="66"/>
              </a:rPr>
              <a:t>hard disk drive (hdd</a:t>
            </a:r>
            <a:r>
              <a:rPr lang="en-IN" sz="1800" b="1">
                <a:solidFill>
                  <a:srgbClr val="801900"/>
                </a:solidFill>
                <a:latin typeface="Bradley Hand ITC" pitchFamily="66"/>
              </a:rPr>
              <a:t>).it can be visualised as a single , imaginary , circle that cuts through all of the platters (and both sides of each platter ) in the</a:t>
            </a:r>
            <a:r>
              <a:rPr lang="en-IN" sz="1800" b="1" i="1" u="sng">
                <a:solidFill>
                  <a:srgbClr val="801900"/>
                </a:solidFill>
                <a:latin typeface="Bradley Hand ITC" pitchFamily="66"/>
              </a:rPr>
              <a:t> drive</a:t>
            </a:r>
            <a:r>
              <a:rPr lang="en-IN" sz="1800" b="1">
                <a:solidFill>
                  <a:srgbClr val="801900"/>
                </a:solidFill>
                <a:latin typeface="Bradley Hand ITC" pitchFamily="66"/>
              </a:rPr>
              <a:t> .</a:t>
            </a:r>
          </a:p>
          <a:p>
            <a:pPr lvl="0" indent="-215999" algn="l"/>
            <a:endParaRPr lang="en-IN" sz="1800" b="1">
              <a:latin typeface="Bradley Hand ITC" pitchFamily="66"/>
            </a:endParaRPr>
          </a:p>
        </p:txBody>
      </p:sp>
      <p:pic>
        <p:nvPicPr>
          <p:cNvPr id="3" name="Picture 2">
            <a:extLst>
              <a:ext uri="{FF2B5EF4-FFF2-40B4-BE49-F238E27FC236}">
                <a16:creationId xmlns:a16="http://schemas.microsoft.com/office/drawing/2014/main" id="{60D93D01-17BC-4CCA-A3B3-A1DD20AADE2D}"/>
              </a:ext>
            </a:extLst>
          </p:cNvPr>
          <p:cNvPicPr>
            <a:picLocks noChangeAspect="1"/>
          </p:cNvPicPr>
          <p:nvPr/>
        </p:nvPicPr>
        <p:blipFill>
          <a:blip r:embed="rId3">
            <a:lum/>
            <a:alphaModFix/>
          </a:blip>
          <a:srcRect/>
          <a:stretch>
            <a:fillRect/>
          </a:stretch>
        </p:blipFill>
        <p:spPr>
          <a:xfrm>
            <a:off x="947162" y="4607999"/>
            <a:ext cx="3084838" cy="2304004"/>
          </a:xfrm>
          <a:prstGeom prst="rect">
            <a:avLst/>
          </a:prstGeom>
          <a:noFill/>
          <a:ln cap="flat">
            <a:noFill/>
          </a:ln>
        </p:spPr>
      </p:pic>
      <p:pic>
        <p:nvPicPr>
          <p:cNvPr id="4" name="Picture 3">
            <a:extLst>
              <a:ext uri="{FF2B5EF4-FFF2-40B4-BE49-F238E27FC236}">
                <a16:creationId xmlns:a16="http://schemas.microsoft.com/office/drawing/2014/main" id="{656C340E-EC90-4716-B416-226696C34C0F}"/>
              </a:ext>
            </a:extLst>
          </p:cNvPr>
          <p:cNvPicPr>
            <a:picLocks noChangeAspect="1"/>
          </p:cNvPicPr>
          <p:nvPr/>
        </p:nvPicPr>
        <p:blipFill>
          <a:blip r:embed="rId4">
            <a:lum/>
            <a:alphaModFix/>
          </a:blip>
          <a:srcRect/>
          <a:stretch>
            <a:fillRect/>
          </a:stretch>
        </p:blipFill>
        <p:spPr>
          <a:xfrm>
            <a:off x="5759997" y="4392000"/>
            <a:ext cx="3384002" cy="2520004"/>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name="page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556B9B6-15B0-4B7D-8299-55414CCDE679}"/>
              </a:ext>
            </a:extLst>
          </p:cNvPr>
          <p:cNvSpPr txBox="1">
            <a:spLocks noGrp="1"/>
          </p:cNvSpPr>
          <p:nvPr>
            <p:ph type="subTitle" idx="4294967295"/>
          </p:nvPr>
        </p:nvSpPr>
        <p:spPr>
          <a:xfrm>
            <a:off x="503998" y="301322"/>
            <a:ext cx="9071643" cy="6456596"/>
          </a:xfrm>
        </p:spPr>
        <p:txBody>
          <a:bodyPr anchor="ctr"/>
          <a:lstStyle/>
          <a:p>
            <a:pPr lvl="0" indent="-215999" algn="ctr"/>
            <a:r>
              <a:rPr lang="en-IN" sz="2400" b="1">
                <a:solidFill>
                  <a:srgbClr val="801900"/>
                </a:solidFill>
                <a:latin typeface="Lucida Handwriting" pitchFamily="66"/>
              </a:rPr>
              <a:t>what is file system?</a:t>
            </a:r>
          </a:p>
          <a:p>
            <a:pPr lvl="0" indent="-215898" algn="ctr"/>
            <a:r>
              <a:rPr lang="en-IN" sz="2400" b="1">
                <a:solidFill>
                  <a:srgbClr val="612424"/>
                </a:solidFill>
                <a:latin typeface="Bradley Hand ITC"/>
                <a:cs typeface="Tahoma"/>
              </a:rPr>
              <a:t>In computing, file system or filesystem is a method and data structure that the operating system uses to control how data is stored and retrieved.</a:t>
            </a:r>
          </a:p>
          <a:p>
            <a:pPr lvl="0" indent="-215999" algn="l"/>
            <a:r>
              <a:rPr lang="en-IN" sz="1800">
                <a:solidFill>
                  <a:srgbClr val="801900"/>
                </a:solidFill>
                <a:latin typeface="Lucida Handwriting" pitchFamily="66"/>
              </a:rPr>
              <a:t>There is two type of Files System</a:t>
            </a:r>
          </a:p>
          <a:p>
            <a:pPr lvl="0" indent="-215999" algn="l"/>
            <a:r>
              <a:rPr lang="en-IN" sz="1800">
                <a:solidFill>
                  <a:srgbClr val="801900"/>
                </a:solidFill>
                <a:latin typeface="Lucida Handwriting" pitchFamily="66"/>
              </a:rPr>
              <a:t>1. FAT       -  File Allocation Table</a:t>
            </a:r>
          </a:p>
          <a:p>
            <a:pPr lvl="0" indent="-215999" algn="l"/>
            <a:r>
              <a:rPr lang="en-IN" sz="1800">
                <a:solidFill>
                  <a:srgbClr val="801900"/>
                </a:solidFill>
                <a:latin typeface="Lucida Handwriting" pitchFamily="66"/>
              </a:rPr>
              <a:t>2. NTFS    -  New Technology file system</a:t>
            </a:r>
          </a:p>
        </p:txBody>
      </p:sp>
    </p:spTree>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8A418A3-D0D4-4A5A-8A7F-0AE4E4CA187F}"/>
              </a:ext>
            </a:extLst>
          </p:cNvPr>
          <p:cNvSpPr txBox="1">
            <a:spLocks noGrp="1"/>
          </p:cNvSpPr>
          <p:nvPr>
            <p:ph type="subTitle" idx="4294967295"/>
          </p:nvPr>
        </p:nvSpPr>
        <p:spPr>
          <a:xfrm>
            <a:off x="503998" y="325037"/>
            <a:ext cx="9071643" cy="6456596"/>
          </a:xfrm>
        </p:spPr>
        <p:txBody>
          <a:bodyPr anchor="ctr" anchorCtr="1"/>
          <a:lstStyle/>
          <a:p>
            <a:pPr lvl="0" indent="-215999" algn="ctr"/>
            <a:r>
              <a:rPr lang="en-IN"/>
              <a:t> </a:t>
            </a:r>
          </a:p>
        </p:txBody>
      </p:sp>
      <p:pic>
        <p:nvPicPr>
          <p:cNvPr id="3" name="Picture 2">
            <a:extLst>
              <a:ext uri="{FF2B5EF4-FFF2-40B4-BE49-F238E27FC236}">
                <a16:creationId xmlns:a16="http://schemas.microsoft.com/office/drawing/2014/main" id="{894F4B9B-05BF-404F-9671-4549D67BAB90}"/>
              </a:ext>
            </a:extLst>
          </p:cNvPr>
          <p:cNvPicPr>
            <a:picLocks noChangeAspect="1"/>
          </p:cNvPicPr>
          <p:nvPr/>
        </p:nvPicPr>
        <p:blipFill>
          <a:blip r:embed="rId3">
            <a:lum/>
            <a:alphaModFix/>
          </a:blip>
          <a:srcRect/>
          <a:stretch>
            <a:fillRect/>
          </a:stretch>
        </p:blipFill>
        <p:spPr>
          <a:xfrm>
            <a:off x="3240002" y="1367997"/>
            <a:ext cx="5903997" cy="4895999"/>
          </a:xfrm>
          <a:prstGeom prst="rect">
            <a:avLst/>
          </a:prstGeom>
          <a:noFill/>
          <a:ln cap="flat">
            <a:noFill/>
          </a:ln>
        </p:spPr>
      </p:pic>
      <p:sp>
        <p:nvSpPr>
          <p:cNvPr id="4" name="Title 3">
            <a:extLst>
              <a:ext uri="{FF2B5EF4-FFF2-40B4-BE49-F238E27FC236}">
                <a16:creationId xmlns:a16="http://schemas.microsoft.com/office/drawing/2014/main" id="{88741C2B-2586-43B2-8D98-5EC23270B7A9}"/>
              </a:ext>
            </a:extLst>
          </p:cNvPr>
          <p:cNvSpPr txBox="1">
            <a:spLocks noGrp="1"/>
          </p:cNvSpPr>
          <p:nvPr>
            <p:ph type="title" idx="4294967295"/>
          </p:nvPr>
        </p:nvSpPr>
        <p:spPr>
          <a:xfrm>
            <a:off x="503998" y="301322"/>
            <a:ext cx="9071643" cy="1262155"/>
          </a:xfrm>
        </p:spPr>
        <p:txBody>
          <a:bodyPr/>
          <a:lstStyle/>
          <a:p>
            <a:pPr lvl="0"/>
            <a:r>
              <a:rPr lang="en-IN" sz="2800">
                <a:latin typeface="Jokerman" pitchFamily="82"/>
              </a:rPr>
              <a:t>Difference Between FAT32 and NTFS</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38FE553-DDFE-4C2D-BE80-DC07BAEE9AA2}"/>
              </a:ext>
            </a:extLst>
          </p:cNvPr>
          <p:cNvSpPr txBox="1">
            <a:spLocks noGrp="1"/>
          </p:cNvSpPr>
          <p:nvPr>
            <p:ph type="subTitle" idx="4294967295"/>
          </p:nvPr>
        </p:nvSpPr>
        <p:spPr>
          <a:xfrm>
            <a:off x="1776761" y="191255"/>
            <a:ext cx="7346591" cy="9592366"/>
          </a:xfrm>
        </p:spPr>
        <p:txBody>
          <a:bodyPr anchor="ctr">
            <a:spAutoFit/>
          </a:bodyPr>
          <a:lstStyle/>
          <a:p>
            <a:pPr lvl="0" indent="-215999" algn="l"/>
            <a:r>
              <a:rPr lang="en-IN">
                <a:solidFill>
                  <a:srgbClr val="801900"/>
                </a:solidFill>
                <a:latin typeface="Algerian" pitchFamily="82"/>
              </a:rPr>
              <a:t>Disk Partition</a:t>
            </a:r>
          </a:p>
          <a:p>
            <a:pPr lvl="0" indent="-215999" algn="l"/>
            <a:endParaRPr lang="en-IN">
              <a:solidFill>
                <a:srgbClr val="801900"/>
              </a:solidFill>
              <a:latin typeface="Algerian" pitchFamily="82"/>
            </a:endParaRPr>
          </a:p>
          <a:p>
            <a:pPr lvl="0" indent="-215999" algn="l"/>
            <a:r>
              <a:rPr lang="en-IN" sz="1800">
                <a:solidFill>
                  <a:srgbClr val="801900"/>
                </a:solidFill>
                <a:latin typeface="Algerian" pitchFamily="82"/>
              </a:rPr>
              <a:t>1.Open Disk Management.</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2.When Disk Management opens, you should see an Initialize Disk window with the message "You must initialize a disk before Logical Disk Manager can access it."</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3.On this screen, you're asked to choose a partition style for the new hard drive. Choose GPT if the new hard drive you installed is 2 TB or larger. Choose MBR if it's smaller than 2 TB.</a:t>
            </a:r>
          </a:p>
          <a:p>
            <a:pPr lvl="0" indent="-215999" algn="l"/>
            <a:r>
              <a:rPr lang="en-IN" sz="1800">
                <a:solidFill>
                  <a:srgbClr val="801900"/>
                </a:solidFill>
                <a:latin typeface="Algerian" pitchFamily="82"/>
              </a:rPr>
              <a:t>ocate the hard drive you want to partition from the drive map at the bottom of the Disk Management window.</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4.You might need to maximize the Disk Management or Computer Management window to see all the drives on the bottom. An unpartitioned drive will not show up in the drive list at the top of the window</a:t>
            </a:r>
          </a:p>
          <a:p>
            <a:pPr lvl="0" indent="-215999" algn="l"/>
            <a:endParaRPr lang="en-IN" sz="1800">
              <a:solidFill>
                <a:srgbClr val="801900"/>
              </a:solidFill>
              <a:latin typeface="Algerian" pitchFamily="82"/>
            </a:endParaRPr>
          </a:p>
          <a:p>
            <a:pPr lvl="0" indent="-215999" algn="l"/>
            <a:endParaRPr lang="en-IN" sz="1800">
              <a:solidFill>
                <a:srgbClr val="801900"/>
              </a:solidFill>
              <a:latin typeface="Algerian" pitchFamily="82"/>
            </a:endParaRPr>
          </a:p>
          <a:p>
            <a:pPr lvl="0" indent="-215999" algn="l"/>
            <a:endParaRPr lang="en-IN" sz="1800">
              <a:solidFill>
                <a:srgbClr val="801900"/>
              </a:solidFill>
              <a:latin typeface="Algerian" pitchFamily="82"/>
            </a:endParaRPr>
          </a:p>
          <a:p>
            <a:pPr lvl="0" indent="-215999" algn="l"/>
            <a:endParaRPr lang="en-IN" sz="1800"/>
          </a:p>
          <a:p>
            <a:pPr lvl="0" indent="-215999" algn="l"/>
            <a:endParaRPr lang="en-IN" sz="1800"/>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0C5447-967D-456F-8757-102655869440}"/>
              </a:ext>
            </a:extLst>
          </p:cNvPr>
          <p:cNvSpPr txBox="1">
            <a:spLocks noGrp="1"/>
          </p:cNvSpPr>
          <p:nvPr>
            <p:ph type="subTitle" idx="4294967295"/>
          </p:nvPr>
        </p:nvSpPr>
        <p:spPr>
          <a:xfrm>
            <a:off x="287999" y="83877"/>
            <a:ext cx="9935998" cy="7332116"/>
          </a:xfrm>
        </p:spPr>
        <p:txBody>
          <a:bodyPr anchor="ctr"/>
          <a:lstStyle/>
          <a:p>
            <a:pPr lvl="0" indent="-215999" algn="l"/>
            <a:r>
              <a:rPr lang="en-IN" sz="1800">
                <a:solidFill>
                  <a:srgbClr val="801900"/>
                </a:solidFill>
                <a:latin typeface="Algerian" pitchFamily="82"/>
              </a:rPr>
              <a:t>5</a:t>
            </a:r>
            <a:r>
              <a:rPr lang="en-IN" sz="1800">
                <a:solidFill>
                  <a:srgbClr val="801900"/>
                </a:solidFill>
              </a:rPr>
              <a:t>.</a:t>
            </a:r>
            <a:r>
              <a:rPr lang="en-IN" sz="1800">
                <a:solidFill>
                  <a:srgbClr val="801900"/>
                </a:solidFill>
                <a:latin typeface="Algerian" pitchFamily="82"/>
              </a:rPr>
              <a:t>Once you've found the space you want to partition, tap-and-hold or right-click anywhere on it, and choose New Simple Volume.</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6.Choose Next &gt; on the New Simple Volume Wizard window that appeared.</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7.Choose Next &gt; on the Specify Volume Size step to confirm the size of the drive you're creating</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8.Select Next &gt; on the Assign Drive Letter or Path step, assuming the default drive letter you see is OK with you.</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9.Choose Do not format this volume on the Format Partition step, and then select Next &gt;.</a:t>
            </a:r>
          </a:p>
          <a:p>
            <a:pPr lvl="0" indent="-215999" algn="l"/>
            <a:r>
              <a:rPr lang="en-IN" sz="1800">
                <a:solidFill>
                  <a:srgbClr val="801900"/>
                </a:solidFill>
                <a:latin typeface="Algerian" pitchFamily="82"/>
              </a:rPr>
              <a:t>10.Verify your choices on the Completing the New Simple Volume Wizard screen, which should look something like this:</a:t>
            </a:r>
          </a:p>
          <a:p>
            <a:pPr lvl="0" indent="-215999" algn="l"/>
            <a:r>
              <a:rPr lang="en-IN" sz="1800">
                <a:solidFill>
                  <a:srgbClr val="801900"/>
                </a:solidFill>
                <a:latin typeface="Algerian" pitchFamily="82"/>
              </a:rPr>
              <a:t>11.Choose Finish and Windows will partition the drive, a process that will only take a few seconds on most computers.</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12.Next, Windows will try to open the new drive automatically. However, since it's not yet formatted and can't be used, you'll see this message instead: "You need to format the disk in drive F: before you can use it. Do you want to format it?"</a:t>
            </a:r>
          </a:p>
          <a:p>
            <a:pPr lvl="0" indent="-215999" algn="l"/>
            <a:endParaRPr lang="en-IN" sz="1800">
              <a:solidFill>
                <a:srgbClr val="801900"/>
              </a:solidFill>
              <a:latin typeface="Algerian" pitchFamily="82"/>
            </a:endParaRPr>
          </a:p>
          <a:p>
            <a:pPr lvl="0" indent="-215999" algn="l"/>
            <a:r>
              <a:rPr lang="en-IN" sz="1800">
                <a:solidFill>
                  <a:srgbClr val="801900"/>
                </a:solidFill>
                <a:latin typeface="Algerian" pitchFamily="82"/>
              </a:rPr>
              <a:t>13.Select Cancel</a:t>
            </a:r>
          </a:p>
          <a:p>
            <a:pPr lvl="0" indent="-215999" algn="l"/>
            <a:endParaRPr lang="en-IN" sz="1800">
              <a:solidFill>
                <a:srgbClr val="CC3300"/>
              </a:solidFill>
              <a:latin typeface="Algerian" pitchFamily="82"/>
            </a:endParaRPr>
          </a:p>
          <a:p>
            <a:pPr lvl="0" indent="-215999" algn="l"/>
            <a:endParaRPr lang="en-IN" sz="1800"/>
          </a:p>
          <a:p>
            <a:pPr lvl="0" indent="-215999" algn="l"/>
            <a:endParaRPr lang="en-IN" sz="1800"/>
          </a:p>
          <a:p>
            <a:pPr lvl="0" indent="-215999" algn="l"/>
            <a:endParaRPr lang="en-IN" sz="1800"/>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EFE003-8919-4111-BAFE-54F149039D76}"/>
              </a:ext>
            </a:extLst>
          </p:cNvPr>
          <p:cNvSpPr txBox="1">
            <a:spLocks noGrp="1"/>
          </p:cNvSpPr>
          <p:nvPr>
            <p:ph type="subTitle" idx="4294967295"/>
          </p:nvPr>
        </p:nvSpPr>
        <p:spPr>
          <a:xfrm>
            <a:off x="1799996" y="647998"/>
            <a:ext cx="6155640" cy="6267242"/>
          </a:xfrm>
        </p:spPr>
        <p:txBody>
          <a:bodyPr anchor="ctr" anchorCtr="1"/>
          <a:lstStyle/>
          <a:p>
            <a:pPr lvl="0" indent="-215999" algn="ctr"/>
            <a:r>
              <a:rPr lang="en-IN" sz="4400" b="1">
                <a:solidFill>
                  <a:srgbClr val="801900"/>
                </a:solidFill>
                <a:latin typeface="Chiller" pitchFamily="82"/>
              </a:rPr>
              <a:t>Topic 2</a:t>
            </a:r>
          </a:p>
          <a:p>
            <a:pPr lvl="0" indent="-215999" algn="ctr"/>
            <a:r>
              <a:rPr lang="en-IN" sz="4400">
                <a:solidFill>
                  <a:srgbClr val="801900"/>
                </a:solidFill>
                <a:latin typeface="Chiller" pitchFamily="82"/>
              </a:rPr>
              <a:t>TASK SCHEDULER</a:t>
            </a:r>
          </a:p>
        </p:txBody>
      </p:sp>
    </p:spTree>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yt rededg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928</Words>
  <Application>Microsoft Office PowerPoint</Application>
  <PresentationFormat>Custom</PresentationFormat>
  <Paragraphs>138</Paragraphs>
  <Slides>17</Slides>
  <Notes>17</Notes>
  <HiddenSlides>1</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Default</vt:lpstr>
      <vt:lpstr>lyt rededges</vt:lpstr>
      <vt:lpstr>PowerPoint Presentation</vt:lpstr>
      <vt:lpstr>What is Disk ?</vt:lpstr>
      <vt:lpstr>How does HDD store DATA</vt:lpstr>
      <vt:lpstr>PowerPoint Presentation</vt:lpstr>
      <vt:lpstr>PowerPoint Presentation</vt:lpstr>
      <vt:lpstr>Difference Between FAT32 and NTFS</vt:lpstr>
      <vt:lpstr>PowerPoint Presentation</vt:lpstr>
      <vt:lpstr>PowerPoint Presentation</vt:lpstr>
      <vt:lpstr>PowerPoint Presentation</vt:lpstr>
      <vt:lpstr>What is Task Scheduler</vt:lpstr>
      <vt:lpstr>How to create task scheduler</vt:lpstr>
      <vt:lpstr>PowerPoint Presentation</vt:lpstr>
      <vt:lpstr>Topic 3 event  veiwer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tannu dhandha</dc:creator>
  <cp:lastModifiedBy>dell</cp:lastModifiedBy>
  <cp:revision>23</cp:revision>
  <dcterms:created xsi:type="dcterms:W3CDTF">2022-12-07T12:49:41Z</dcterms:created>
  <dcterms:modified xsi:type="dcterms:W3CDTF">2022-12-09T09:02:12Z</dcterms:modified>
</cp:coreProperties>
</file>