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6" r:id="rId3"/>
    <p:sldId id="258" r:id="rId4"/>
    <p:sldId id="259" r:id="rId5"/>
    <p:sldId id="268" r:id="rId6"/>
    <p:sldId id="260" r:id="rId7"/>
    <p:sldId id="261" r:id="rId8"/>
    <p:sldId id="262" r:id="rId9"/>
    <p:sldId id="263" r:id="rId10"/>
    <p:sldId id="264" r:id="rId11"/>
    <p:sldId id="265" r:id="rId12"/>
    <p:sldId id="267" r:id="rId13"/>
    <p:sldId id="266"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39164-CA2E-4DFD-6B42-81DB7A33A894}" v="29" dt="2022-12-08T11:28:4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ingh" userId="S::deepika@edunetfoundation.org::f0f56065-e271-45de-8d64-7e8bb4020470" providerId="AD" clId="Web-{C7939164-CA2E-4DFD-6B42-81DB7A33A894}"/>
    <pc:docChg chg="modSld modMainMaster">
      <pc:chgData name="Deepika Singh" userId="S::deepika@edunetfoundation.org::f0f56065-e271-45de-8d64-7e8bb4020470" providerId="AD" clId="Web-{C7939164-CA2E-4DFD-6B42-81DB7A33A894}" dt="2022-12-08T11:28:46.553" v="28"/>
      <pc:docMkLst>
        <pc:docMk/>
      </pc:docMkLst>
      <pc:sldChg chg="modTransition">
        <pc:chgData name="Deepika Singh" userId="S::deepika@edunetfoundation.org::f0f56065-e271-45de-8d64-7e8bb4020470" providerId="AD" clId="Web-{C7939164-CA2E-4DFD-6B42-81DB7A33A894}" dt="2022-12-08T11:28:46.553" v="28"/>
        <pc:sldMkLst>
          <pc:docMk/>
          <pc:sldMk cId="0" sldId="256"/>
        </pc:sldMkLst>
      </pc:sldChg>
      <pc:sldChg chg="modTransition">
        <pc:chgData name="Deepika Singh" userId="S::deepika@edunetfoundation.org::f0f56065-e271-45de-8d64-7e8bb4020470" providerId="AD" clId="Web-{C7939164-CA2E-4DFD-6B42-81DB7A33A894}" dt="2022-12-08T11:28:46.553" v="28"/>
        <pc:sldMkLst>
          <pc:docMk/>
          <pc:sldMk cId="0" sldId="257"/>
        </pc:sldMkLst>
      </pc:sldChg>
      <pc:sldChg chg="modTransition">
        <pc:chgData name="Deepika Singh" userId="S::deepika@edunetfoundation.org::f0f56065-e271-45de-8d64-7e8bb4020470" providerId="AD" clId="Web-{C7939164-CA2E-4DFD-6B42-81DB7A33A894}" dt="2022-12-08T11:28:46.553" v="28"/>
        <pc:sldMkLst>
          <pc:docMk/>
          <pc:sldMk cId="0" sldId="258"/>
        </pc:sldMkLst>
      </pc:sldChg>
      <pc:sldChg chg="modTransition">
        <pc:chgData name="Deepika Singh" userId="S::deepika@edunetfoundation.org::f0f56065-e271-45de-8d64-7e8bb4020470" providerId="AD" clId="Web-{C7939164-CA2E-4DFD-6B42-81DB7A33A894}" dt="2022-12-08T11:28:46.553" v="28"/>
        <pc:sldMkLst>
          <pc:docMk/>
          <pc:sldMk cId="0" sldId="259"/>
        </pc:sldMkLst>
      </pc:sldChg>
      <pc:sldChg chg="modTransition">
        <pc:chgData name="Deepika Singh" userId="S::deepika@edunetfoundation.org::f0f56065-e271-45de-8d64-7e8bb4020470" providerId="AD" clId="Web-{C7939164-CA2E-4DFD-6B42-81DB7A33A894}" dt="2022-12-08T11:28:46.553" v="28"/>
        <pc:sldMkLst>
          <pc:docMk/>
          <pc:sldMk cId="0" sldId="260"/>
        </pc:sldMkLst>
      </pc:sldChg>
      <pc:sldChg chg="modTransition">
        <pc:chgData name="Deepika Singh" userId="S::deepika@edunetfoundation.org::f0f56065-e271-45de-8d64-7e8bb4020470" providerId="AD" clId="Web-{C7939164-CA2E-4DFD-6B42-81DB7A33A894}" dt="2022-12-08T11:28:46.553" v="28"/>
        <pc:sldMkLst>
          <pc:docMk/>
          <pc:sldMk cId="0" sldId="261"/>
        </pc:sldMkLst>
      </pc:sldChg>
      <pc:sldChg chg="modTransition">
        <pc:chgData name="Deepika Singh" userId="S::deepika@edunetfoundation.org::f0f56065-e271-45de-8d64-7e8bb4020470" providerId="AD" clId="Web-{C7939164-CA2E-4DFD-6B42-81DB7A33A894}" dt="2022-12-08T11:28:46.553" v="28"/>
        <pc:sldMkLst>
          <pc:docMk/>
          <pc:sldMk cId="0" sldId="262"/>
        </pc:sldMkLst>
      </pc:sldChg>
      <pc:sldChg chg="modTransition">
        <pc:chgData name="Deepika Singh" userId="S::deepika@edunetfoundation.org::f0f56065-e271-45de-8d64-7e8bb4020470" providerId="AD" clId="Web-{C7939164-CA2E-4DFD-6B42-81DB7A33A894}" dt="2022-12-08T11:28:46.553" v="28"/>
        <pc:sldMkLst>
          <pc:docMk/>
          <pc:sldMk cId="0" sldId="263"/>
        </pc:sldMkLst>
      </pc:sldChg>
      <pc:sldChg chg="modTransition">
        <pc:chgData name="Deepika Singh" userId="S::deepika@edunetfoundation.org::f0f56065-e271-45de-8d64-7e8bb4020470" providerId="AD" clId="Web-{C7939164-CA2E-4DFD-6B42-81DB7A33A894}" dt="2022-12-08T11:28:46.553" v="28"/>
        <pc:sldMkLst>
          <pc:docMk/>
          <pc:sldMk cId="0" sldId="264"/>
        </pc:sldMkLst>
      </pc:sldChg>
      <pc:sldChg chg="modTransition">
        <pc:chgData name="Deepika Singh" userId="S::deepika@edunetfoundation.org::f0f56065-e271-45de-8d64-7e8bb4020470" providerId="AD" clId="Web-{C7939164-CA2E-4DFD-6B42-81DB7A33A894}" dt="2022-12-08T11:28:46.553" v="28"/>
        <pc:sldMkLst>
          <pc:docMk/>
          <pc:sldMk cId="0" sldId="265"/>
        </pc:sldMkLst>
      </pc:sldChg>
      <pc:sldChg chg="modTransition">
        <pc:chgData name="Deepika Singh" userId="S::deepika@edunetfoundation.org::f0f56065-e271-45de-8d64-7e8bb4020470" providerId="AD" clId="Web-{C7939164-CA2E-4DFD-6B42-81DB7A33A894}" dt="2022-12-08T11:28:46.553" v="28"/>
        <pc:sldMkLst>
          <pc:docMk/>
          <pc:sldMk cId="0" sldId="266"/>
        </pc:sldMkLst>
      </pc:sldChg>
      <pc:sldChg chg="modTransition">
        <pc:chgData name="Deepika Singh" userId="S::deepika@edunetfoundation.org::f0f56065-e271-45de-8d64-7e8bb4020470" providerId="AD" clId="Web-{C7939164-CA2E-4DFD-6B42-81DB7A33A894}" dt="2022-12-08T11:28:46.553" v="28"/>
        <pc:sldMkLst>
          <pc:docMk/>
          <pc:sldMk cId="0" sldId="267"/>
        </pc:sldMkLst>
      </pc:sldChg>
      <pc:sldChg chg="modTransition">
        <pc:chgData name="Deepika Singh" userId="S::deepika@edunetfoundation.org::f0f56065-e271-45de-8d64-7e8bb4020470" providerId="AD" clId="Web-{C7939164-CA2E-4DFD-6B42-81DB7A33A894}" dt="2022-12-08T11:28:46.553" v="28"/>
        <pc:sldMkLst>
          <pc:docMk/>
          <pc:sldMk cId="0" sldId="268"/>
        </pc:sldMkLst>
      </pc:sldChg>
      <pc:sldChg chg="modTransition">
        <pc:chgData name="Deepika Singh" userId="S::deepika@edunetfoundation.org::f0f56065-e271-45de-8d64-7e8bb4020470" providerId="AD" clId="Web-{C7939164-CA2E-4DFD-6B42-81DB7A33A894}" dt="2022-12-08T11:28:46.553" v="28"/>
        <pc:sldMkLst>
          <pc:docMk/>
          <pc:sldMk cId="0" sldId="270"/>
        </pc:sldMkLst>
      </pc:sldChg>
      <pc:sldChg chg="modTransition">
        <pc:chgData name="Deepika Singh" userId="S::deepika@edunetfoundation.org::f0f56065-e271-45de-8d64-7e8bb4020470" providerId="AD" clId="Web-{C7939164-CA2E-4DFD-6B42-81DB7A33A894}" dt="2022-12-08T11:28:46.553" v="28"/>
        <pc:sldMkLst>
          <pc:docMk/>
          <pc:sldMk cId="0" sldId="271"/>
        </pc:sldMkLst>
      </pc:sldChg>
      <pc:sldMasterChg chg="modTransition modSldLayout">
        <pc:chgData name="Deepika Singh" userId="S::deepika@edunetfoundation.org::f0f56065-e271-45de-8d64-7e8bb4020470" providerId="AD" clId="Web-{C7939164-CA2E-4DFD-6B42-81DB7A33A894}" dt="2022-12-08T11:28:46.553" v="28"/>
        <pc:sldMasterMkLst>
          <pc:docMk/>
          <pc:sldMasterMk cId="0" sldId="2147483720"/>
        </pc:sldMasterMkLst>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1"/>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2"/>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3"/>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4"/>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5"/>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6"/>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7"/>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8"/>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29"/>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30"/>
          </pc:sldLayoutMkLst>
        </pc:sldLayoutChg>
        <pc:sldLayoutChg chg="modTransition">
          <pc:chgData name="Deepika Singh" userId="S::deepika@edunetfoundation.org::f0f56065-e271-45de-8d64-7e8bb4020470" providerId="AD" clId="Web-{C7939164-CA2E-4DFD-6B42-81DB7A33A894}" dt="2022-12-08T11:28:46.553" v="28"/>
          <pc:sldLayoutMkLst>
            <pc:docMk/>
            <pc:sldMasterMk cId="0" sldId="2147483720"/>
            <pc:sldLayoutMk cId="0" sldId="214748373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064FAAB-C6A6-4706-BF60-C0233DEAFAAB}" type="datetimeFigureOut">
              <a:rPr lang="en-US" smtClean="0"/>
              <a:t>12/8/2022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9AFE4D1-684A-4785-BFF9-021FF07EAC80}"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64FAAB-C6A6-4706-BF60-C0233DEAFAA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64FAAB-C6A6-4706-BF60-C0233DEAFAA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64FAAB-C6A6-4706-BF60-C0233DEAFAA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064FAAB-C6A6-4706-BF60-C0233DEAFAA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9AFE4D1-684A-4785-BFF9-021FF07EAC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064FAAB-C6A6-4706-BF60-C0233DEAFAA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064FAAB-C6A6-4706-BF60-C0233DEAFAAB}"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064FAAB-C6A6-4706-BF60-C0233DEAFAAB}"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4FAAB-C6A6-4706-BF60-C0233DEAFAAB}"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064FAAB-C6A6-4706-BF60-C0233DEAFAA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64FAAB-C6A6-4706-BF60-C0233DEAFAA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FE4D1-684A-4785-BFF9-021FF07EAC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064FAAB-C6A6-4706-BF60-C0233DEAFAAB}" type="datetimeFigureOut">
              <a:rPr lang="en-US" smtClean="0"/>
              <a:t>12/8/2022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AFE4D1-684A-4785-BFF9-021FF07EAC8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2819400"/>
          </a:xfrm>
        </p:spPr>
        <p:txBody>
          <a:bodyPr/>
          <a:lstStyle/>
          <a:p>
            <a:r>
              <a:rPr lang="en-US" b="1" dirty="0">
                <a:latin typeface="Algerian" pitchFamily="82" charset="0"/>
              </a:rPr>
              <a:t>Functions of Keyboard and Mouse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1"/>
            <a:ext cx="7772400" cy="1143000"/>
          </a:xfrm>
        </p:spPr>
        <p:txBody>
          <a:bodyPr/>
          <a:lstStyle/>
          <a:p>
            <a:r>
              <a:rPr lang="en-US" b="1" dirty="0"/>
              <a:t>Types of Mouse</a:t>
            </a:r>
          </a:p>
        </p:txBody>
      </p:sp>
      <p:sp>
        <p:nvSpPr>
          <p:cNvPr id="3" name="Subtitle 2"/>
          <p:cNvSpPr>
            <a:spLocks noGrp="1"/>
          </p:cNvSpPr>
          <p:nvPr>
            <p:ph type="subTitle" idx="1"/>
          </p:nvPr>
        </p:nvSpPr>
        <p:spPr>
          <a:xfrm>
            <a:off x="3124200" y="1752600"/>
            <a:ext cx="4800600" cy="4114800"/>
          </a:xfrm>
        </p:spPr>
        <p:txBody>
          <a:bodyPr>
            <a:noAutofit/>
          </a:bodyPr>
          <a:lstStyle/>
          <a:p>
            <a:pPr marL="514350" indent="-514350" algn="l">
              <a:buFont typeface="+mj-lt"/>
              <a:buAutoNum type="arabicPeriod"/>
            </a:pPr>
            <a:r>
              <a:rPr lang="en-US" sz="2400" dirty="0">
                <a:solidFill>
                  <a:schemeClr val="tx1"/>
                </a:solidFill>
              </a:rPr>
              <a:t>Optical Mouse </a:t>
            </a:r>
          </a:p>
          <a:p>
            <a:pPr marL="514350" indent="-514350" algn="l">
              <a:buFont typeface="+mj-lt"/>
              <a:buAutoNum type="arabicPeriod"/>
            </a:pPr>
            <a:r>
              <a:rPr lang="en-US" sz="2400" dirty="0">
                <a:solidFill>
                  <a:schemeClr val="tx1"/>
                </a:solidFill>
              </a:rPr>
              <a:t>Gaming Mouse </a:t>
            </a:r>
          </a:p>
          <a:p>
            <a:pPr marL="514350" indent="-514350" algn="l">
              <a:buFont typeface="+mj-lt"/>
              <a:buAutoNum type="arabicPeriod"/>
            </a:pPr>
            <a:r>
              <a:rPr lang="en-US" sz="2400" dirty="0">
                <a:solidFill>
                  <a:schemeClr val="tx1"/>
                </a:solidFill>
              </a:rPr>
              <a:t>Wireless Mouse </a:t>
            </a:r>
          </a:p>
          <a:p>
            <a:pPr marL="514350" indent="-514350" algn="l">
              <a:buFont typeface="+mj-lt"/>
              <a:buAutoNum type="arabicPeriod"/>
            </a:pPr>
            <a:r>
              <a:rPr lang="en-US" sz="2400" dirty="0">
                <a:solidFill>
                  <a:schemeClr val="tx1"/>
                </a:solidFill>
              </a:rPr>
              <a:t>Laser Mouse </a:t>
            </a:r>
          </a:p>
          <a:p>
            <a:pPr marL="514350" indent="-514350" algn="l">
              <a:buFont typeface="+mj-lt"/>
              <a:buAutoNum type="arabicPeriod"/>
            </a:pPr>
            <a:r>
              <a:rPr lang="en-US" sz="2400" dirty="0">
                <a:solidFill>
                  <a:schemeClr val="tx1"/>
                </a:solidFill>
              </a:rPr>
              <a:t>Trackball Mouse </a:t>
            </a:r>
          </a:p>
          <a:p>
            <a:pPr marL="514350" indent="-514350" algn="l">
              <a:buFont typeface="+mj-lt"/>
              <a:buAutoNum type="arabicPeriod"/>
            </a:pPr>
            <a:r>
              <a:rPr lang="en-US" sz="2400" dirty="0">
                <a:solidFill>
                  <a:schemeClr val="tx1"/>
                </a:solidFill>
              </a:rPr>
              <a:t> Ergonomic Mouse </a:t>
            </a:r>
          </a:p>
          <a:p>
            <a:pPr marL="514350" indent="-514350" algn="l">
              <a:buFont typeface="+mj-lt"/>
              <a:buAutoNum type="arabicPeriod"/>
            </a:pPr>
            <a:r>
              <a:rPr lang="en-US" sz="2400" dirty="0">
                <a:solidFill>
                  <a:schemeClr val="tx1"/>
                </a:solidFill>
              </a:rPr>
              <a:t>3D Mouse </a:t>
            </a:r>
          </a:p>
          <a:p>
            <a:pPr marL="514350" indent="-514350" algn="l">
              <a:buFont typeface="+mj-lt"/>
              <a:buAutoNum type="arabicPeriod"/>
            </a:pPr>
            <a:r>
              <a:rPr lang="en-US" sz="2400" dirty="0">
                <a:solidFill>
                  <a:schemeClr val="tx1"/>
                </a:solidFill>
              </a:rPr>
              <a:t>Mechanical Mouse </a:t>
            </a:r>
          </a:p>
          <a:p>
            <a:pPr marL="514350" indent="-514350" algn="l">
              <a:buFont typeface="+mj-lt"/>
              <a:buAutoNum type="arabicPeriod"/>
            </a:pPr>
            <a:r>
              <a:rPr lang="en-US" sz="2400" dirty="0">
                <a:solidFill>
                  <a:schemeClr val="tx1"/>
                </a:solidFill>
              </a:rPr>
              <a:t>Roller Bar Mouse </a:t>
            </a:r>
          </a:p>
          <a:p>
            <a:pPr marL="514350" indent="-514350" algn="l">
              <a:buFont typeface="+mj-lt"/>
              <a:buAutoNum type="arabicPeriod"/>
            </a:pPr>
            <a:r>
              <a:rPr lang="en-US" sz="2400" dirty="0">
                <a:solidFill>
                  <a:schemeClr val="tx1"/>
                </a:solidFill>
              </a:rPr>
              <a:t>Finger Mouse </a:t>
            </a:r>
          </a:p>
          <a:p>
            <a:pPr marL="514350" indent="-514350" algn="l">
              <a:buFont typeface="+mj-lt"/>
              <a:buAutoNum type="arabicPeriod"/>
            </a:pPr>
            <a:r>
              <a:rPr lang="en-US" sz="2400" dirty="0">
                <a:solidFill>
                  <a:schemeClr val="tx1"/>
                </a:solidFill>
              </a:rPr>
              <a:t>Pen Mouse (Stylus)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b="1" dirty="0"/>
              <a:t>What is MS Paint? </a:t>
            </a:r>
          </a:p>
        </p:txBody>
      </p:sp>
      <p:sp>
        <p:nvSpPr>
          <p:cNvPr id="3" name="Subtitle 2"/>
          <p:cNvSpPr>
            <a:spLocks noGrp="1"/>
          </p:cNvSpPr>
          <p:nvPr>
            <p:ph type="subTitle" idx="1"/>
          </p:nvPr>
        </p:nvSpPr>
        <p:spPr>
          <a:xfrm>
            <a:off x="1295400" y="2362200"/>
            <a:ext cx="6400800" cy="2438400"/>
          </a:xfrm>
        </p:spPr>
        <p:txBody>
          <a:bodyPr/>
          <a:lstStyle/>
          <a:p>
            <a:r>
              <a:rPr lang="en-US" dirty="0">
                <a:solidFill>
                  <a:schemeClr val="tx1"/>
                </a:solidFill>
              </a:rPr>
              <a:t>Paint is a drawing tool. It is a part of Windows. You can use to create simple or elaborate drawings.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C:\Users\Mahima\Desktop\ms-paint-windows-7.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Users\Mahima\Desktop\ms-paint-windows-7.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Users\Mahima\Desktop\ms-paint-windows-7.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ms paint xp"/>
          <p:cNvPicPr>
            <a:picLocks noChangeAspect="1" noChangeArrowheads="1"/>
          </p:cNvPicPr>
          <p:nvPr/>
        </p:nvPicPr>
        <p:blipFill>
          <a:blip r:embed="rId2"/>
          <a:srcRect/>
          <a:stretch>
            <a:fillRect/>
          </a:stretch>
        </p:blipFill>
        <p:spPr bwMode="auto">
          <a:xfrm>
            <a:off x="990600" y="990600"/>
            <a:ext cx="7086600" cy="4724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1"/>
            <a:ext cx="7772400" cy="914400"/>
          </a:xfrm>
        </p:spPr>
        <p:txBody>
          <a:bodyPr/>
          <a:lstStyle/>
          <a:p>
            <a:r>
              <a:rPr lang="en-US" b="1" dirty="0"/>
              <a:t>What is Notepad?</a:t>
            </a:r>
          </a:p>
        </p:txBody>
      </p:sp>
      <p:sp>
        <p:nvSpPr>
          <p:cNvPr id="3" name="Subtitle 2"/>
          <p:cNvSpPr>
            <a:spLocks noGrp="1"/>
          </p:cNvSpPr>
          <p:nvPr>
            <p:ph type="subTitle" idx="1"/>
          </p:nvPr>
        </p:nvSpPr>
        <p:spPr>
          <a:xfrm>
            <a:off x="1752600" y="2209800"/>
            <a:ext cx="6096000" cy="3810000"/>
          </a:xfrm>
        </p:spPr>
        <p:txBody>
          <a:bodyPr>
            <a:normAutofit/>
          </a:bodyPr>
          <a:lstStyle/>
          <a:p>
            <a:r>
              <a:rPr lang="en-US" dirty="0">
                <a:solidFill>
                  <a:schemeClr val="tx1"/>
                </a:solidFill>
              </a:rPr>
              <a:t>Notepad is a generic text editor included with all versions of Microsoft Windows that allows you to create, open, and read plaintext files. </a:t>
            </a:r>
          </a:p>
          <a:p>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b="1" dirty="0"/>
              <a:t>Different text formats</a:t>
            </a:r>
          </a:p>
        </p:txBody>
      </p:sp>
      <p:sp>
        <p:nvSpPr>
          <p:cNvPr id="3" name="Subtitle 2"/>
          <p:cNvSpPr>
            <a:spLocks noGrp="1"/>
          </p:cNvSpPr>
          <p:nvPr>
            <p:ph type="subTitle" idx="1"/>
          </p:nvPr>
        </p:nvSpPr>
        <p:spPr>
          <a:xfrm>
            <a:off x="1371600" y="2286000"/>
            <a:ext cx="6400800" cy="3200400"/>
          </a:xfrm>
        </p:spPr>
        <p:txBody>
          <a:bodyPr>
            <a:normAutofit fontScale="92500" lnSpcReduction="20000"/>
          </a:bodyPr>
          <a:lstStyle/>
          <a:p>
            <a:pPr marL="514350" indent="-514350" algn="l">
              <a:buFont typeface="+mj-lt"/>
              <a:buAutoNum type="alphaLcParenR"/>
            </a:pPr>
            <a:r>
              <a:rPr lang="en-US" sz="2800" dirty="0">
                <a:solidFill>
                  <a:schemeClr val="tx1"/>
                </a:solidFill>
              </a:rPr>
              <a:t>doc and .docx - Microsoft Word file </a:t>
            </a:r>
          </a:p>
          <a:p>
            <a:pPr marL="514350" indent="-514350" algn="l">
              <a:buFont typeface="+mj-lt"/>
              <a:buAutoNum type="alphaLcParenR"/>
            </a:pPr>
            <a:r>
              <a:rPr lang="en-US" sz="2800" dirty="0">
                <a:solidFill>
                  <a:schemeClr val="tx1"/>
                </a:solidFill>
              </a:rPr>
              <a:t>.odt - OpenOffice Writer document   file </a:t>
            </a:r>
          </a:p>
          <a:p>
            <a:pPr marL="514350" indent="-514350" algn="l">
              <a:buFont typeface="+mj-lt"/>
              <a:buAutoNum type="alphaLcParenR"/>
            </a:pPr>
            <a:r>
              <a:rPr lang="en-US" sz="2800" dirty="0">
                <a:solidFill>
                  <a:schemeClr val="tx1"/>
                </a:solidFill>
              </a:rPr>
              <a:t> .pdf - PDF file </a:t>
            </a:r>
          </a:p>
          <a:p>
            <a:pPr marL="514350" indent="-514350" algn="l">
              <a:buFont typeface="+mj-lt"/>
              <a:buAutoNum type="alphaLcParenR"/>
            </a:pPr>
            <a:r>
              <a:rPr lang="en-US" sz="2800" dirty="0">
                <a:solidFill>
                  <a:schemeClr val="tx1"/>
                </a:solidFill>
              </a:rPr>
              <a:t> .rtf - Rich Text Format </a:t>
            </a:r>
          </a:p>
          <a:p>
            <a:pPr marL="514350" indent="-514350" algn="l">
              <a:buFont typeface="+mj-lt"/>
              <a:buAutoNum type="alphaLcParenR"/>
            </a:pPr>
            <a:r>
              <a:rPr lang="en-US" sz="2800" dirty="0">
                <a:solidFill>
                  <a:schemeClr val="tx1"/>
                </a:solidFill>
              </a:rPr>
              <a:t> .tex - A LaTeX document file </a:t>
            </a:r>
          </a:p>
          <a:p>
            <a:pPr marL="514350" indent="-514350" algn="l">
              <a:buFont typeface="+mj-lt"/>
              <a:buAutoNum type="alphaLcParenR"/>
            </a:pPr>
            <a:r>
              <a:rPr lang="en-US" sz="2800" dirty="0">
                <a:solidFill>
                  <a:schemeClr val="tx1"/>
                </a:solidFill>
              </a:rPr>
              <a:t>.txt - Plain text file </a:t>
            </a:r>
          </a:p>
          <a:p>
            <a:pPr marL="514350" indent="-514350" algn="l">
              <a:buFont typeface="+mj-lt"/>
              <a:buAutoNum type="alphaLcParenR"/>
            </a:pPr>
            <a:r>
              <a:rPr lang="en-US" sz="2800" dirty="0">
                <a:solidFill>
                  <a:schemeClr val="tx1"/>
                </a:solidFill>
              </a:rPr>
              <a:t>.wpd - WordPerfect document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a:bodyPr>
          <a:lstStyle/>
          <a:p>
            <a:r>
              <a:rPr lang="en-US" sz="5400" dirty="0">
                <a:latin typeface="Algerian" pitchFamily="82" charset="0"/>
              </a:rPr>
              <a:t>Thanks For 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fontScale="90000"/>
          </a:bodyPr>
          <a:lstStyle/>
          <a:p>
            <a:r>
              <a:rPr lang="en-US" b="1" dirty="0"/>
              <a:t>What is a Computer Keyboard? </a:t>
            </a:r>
          </a:p>
        </p:txBody>
      </p:sp>
      <p:sp>
        <p:nvSpPr>
          <p:cNvPr id="3" name="Subtitle 2"/>
          <p:cNvSpPr>
            <a:spLocks noGrp="1"/>
          </p:cNvSpPr>
          <p:nvPr>
            <p:ph type="subTitle" idx="1"/>
          </p:nvPr>
        </p:nvSpPr>
        <p:spPr>
          <a:xfrm>
            <a:off x="1371600" y="2438400"/>
            <a:ext cx="6400800" cy="3200400"/>
          </a:xfrm>
        </p:spPr>
        <p:txBody>
          <a:bodyPr>
            <a:normAutofit/>
          </a:bodyPr>
          <a:lstStyle/>
          <a:p>
            <a:r>
              <a:rPr lang="en-US" sz="4000" dirty="0">
                <a:solidFill>
                  <a:schemeClr val="tx1"/>
                </a:solidFill>
              </a:rPr>
              <a:t>Computer tool with the help of which computer text Number of Symbols etc,is inputted.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600200"/>
          </a:xfrm>
        </p:spPr>
        <p:txBody>
          <a:bodyPr/>
          <a:lstStyle/>
          <a:p>
            <a:r>
              <a:rPr lang="en-US" b="1" dirty="0"/>
              <a:t>Who Invented Keyboard?</a:t>
            </a:r>
          </a:p>
        </p:txBody>
      </p:sp>
      <p:sp>
        <p:nvSpPr>
          <p:cNvPr id="3" name="Subtitle 2"/>
          <p:cNvSpPr>
            <a:spLocks noGrp="1"/>
          </p:cNvSpPr>
          <p:nvPr>
            <p:ph type="subTitle" idx="1"/>
          </p:nvPr>
        </p:nvSpPr>
        <p:spPr>
          <a:xfrm>
            <a:off x="1447800" y="2133600"/>
            <a:ext cx="6324600" cy="3505200"/>
          </a:xfrm>
        </p:spPr>
        <p:txBody>
          <a:bodyPr>
            <a:noAutofit/>
          </a:bodyPr>
          <a:lstStyle/>
          <a:p>
            <a:r>
              <a:rPr lang="en-US" dirty="0">
                <a:solidFill>
                  <a:schemeClr val="tx1"/>
                </a:solidFill>
              </a:rPr>
              <a:t>Christopher Lathom sholes invented the first practical typewriter and the Qwerty keyboard that is Still in use today. He was born on Feb 14, 1819 and died on February 17, 1890 at the age of 71. He was an American inventor.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sz="4000" b="1" dirty="0"/>
              <a:t>Categories of Keys on a Keyboard </a:t>
            </a:r>
          </a:p>
        </p:txBody>
      </p:sp>
      <p:sp>
        <p:nvSpPr>
          <p:cNvPr id="3" name="Subtitle 2"/>
          <p:cNvSpPr>
            <a:spLocks noGrp="1"/>
          </p:cNvSpPr>
          <p:nvPr>
            <p:ph type="subTitle" idx="1"/>
          </p:nvPr>
        </p:nvSpPr>
        <p:spPr>
          <a:xfrm>
            <a:off x="1219200" y="2133600"/>
            <a:ext cx="6400800" cy="3352800"/>
          </a:xfrm>
        </p:spPr>
        <p:txBody>
          <a:bodyPr/>
          <a:lstStyle/>
          <a:p>
            <a:pPr algn="l">
              <a:buFont typeface="Arial" pitchFamily="34" charset="0"/>
              <a:buChar char="•"/>
            </a:pPr>
            <a:r>
              <a:rPr lang="en-US" dirty="0">
                <a:solidFill>
                  <a:schemeClr val="tx1"/>
                </a:solidFill>
              </a:rPr>
              <a:t> Function Keys</a:t>
            </a:r>
          </a:p>
          <a:p>
            <a:pPr algn="l">
              <a:buFont typeface="Arial" pitchFamily="34" charset="0"/>
              <a:buChar char="•"/>
            </a:pPr>
            <a:r>
              <a:rPr lang="en-US" dirty="0">
                <a:solidFill>
                  <a:schemeClr val="tx1"/>
                </a:solidFill>
              </a:rPr>
              <a:t> Navigation Keys</a:t>
            </a:r>
          </a:p>
          <a:p>
            <a:pPr algn="l">
              <a:buFont typeface="Arial" pitchFamily="34" charset="0"/>
              <a:buChar char="•"/>
            </a:pPr>
            <a:r>
              <a:rPr lang="en-US" dirty="0">
                <a:solidFill>
                  <a:schemeClr val="tx1"/>
                </a:solidFill>
              </a:rPr>
              <a:t> Control Keys</a:t>
            </a:r>
          </a:p>
          <a:p>
            <a:pPr algn="l">
              <a:buFont typeface="Arial" pitchFamily="34" charset="0"/>
              <a:buChar char="•"/>
            </a:pPr>
            <a:r>
              <a:rPr lang="en-US" dirty="0">
                <a:solidFill>
                  <a:schemeClr val="tx1"/>
                </a:solidFill>
              </a:rPr>
              <a:t> Alphanumeric Keys</a:t>
            </a:r>
          </a:p>
          <a:p>
            <a:pPr algn="l">
              <a:buFont typeface="Arial" pitchFamily="34" charset="0"/>
              <a:buChar char="•"/>
            </a:pPr>
            <a:r>
              <a:rPr lang="en-US" dirty="0">
                <a:solidFill>
                  <a:schemeClr val="tx1"/>
                </a:solidFill>
              </a:rPr>
              <a:t> Numeric Keypad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in-qimg-2f7e3845d403d0355c7dccfe37b9f495-lq.jpg"/>
          <p:cNvPicPr>
            <a:picLocks noChangeAspect="1"/>
          </p:cNvPicPr>
          <p:nvPr/>
        </p:nvPicPr>
        <p:blipFill>
          <a:blip r:embed="rId2"/>
          <a:stretch>
            <a:fillRect/>
          </a:stretch>
        </p:blipFill>
        <p:spPr>
          <a:xfrm>
            <a:off x="1219200" y="990600"/>
            <a:ext cx="6705599" cy="4562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1470025"/>
          </a:xfrm>
        </p:spPr>
        <p:txBody>
          <a:bodyPr>
            <a:normAutofit/>
          </a:bodyPr>
          <a:lstStyle/>
          <a:p>
            <a:r>
              <a:rPr lang="en-US" sz="3600" b="1" dirty="0"/>
              <a:t>What are the Uses of Keyboard in Computer?</a:t>
            </a:r>
          </a:p>
        </p:txBody>
      </p:sp>
      <p:sp>
        <p:nvSpPr>
          <p:cNvPr id="3" name="Subtitle 2"/>
          <p:cNvSpPr>
            <a:spLocks noGrp="1"/>
          </p:cNvSpPr>
          <p:nvPr>
            <p:ph type="subTitle" idx="1"/>
          </p:nvPr>
        </p:nvSpPr>
        <p:spPr>
          <a:xfrm>
            <a:off x="838200" y="2514600"/>
            <a:ext cx="7696200" cy="3505200"/>
          </a:xfrm>
        </p:spPr>
        <p:txBody>
          <a:bodyPr>
            <a:normAutofit/>
          </a:bodyPr>
          <a:lstStyle/>
          <a:p>
            <a:r>
              <a:rPr lang="en-US" sz="2800" dirty="0">
                <a:solidFill>
                  <a:schemeClr val="tx1"/>
                </a:solidFill>
              </a:rPr>
              <a:t>There are five uses of a keyboard in a computer, which are given below.</a:t>
            </a:r>
          </a:p>
          <a:p>
            <a:pPr algn="l">
              <a:buFont typeface="Arial" pitchFamily="34" charset="0"/>
              <a:buChar char="•"/>
            </a:pPr>
            <a:r>
              <a:rPr lang="en-US" sz="2800" dirty="0">
                <a:solidFill>
                  <a:schemeClr val="tx1"/>
                </a:solidFill>
              </a:rPr>
              <a:t> Input Date </a:t>
            </a:r>
          </a:p>
          <a:p>
            <a:pPr algn="l">
              <a:buFont typeface="Arial" pitchFamily="34" charset="0"/>
              <a:buChar char="•"/>
            </a:pPr>
            <a:r>
              <a:rPr lang="en-US" sz="2800" dirty="0">
                <a:solidFill>
                  <a:schemeClr val="tx1"/>
                </a:solidFill>
              </a:rPr>
              <a:t> Type Numbers </a:t>
            </a:r>
          </a:p>
          <a:p>
            <a:pPr algn="l">
              <a:buFont typeface="Arial" pitchFamily="34" charset="0"/>
              <a:buChar char="•"/>
            </a:pPr>
            <a:r>
              <a:rPr lang="en-US" sz="2800" dirty="0">
                <a:solidFill>
                  <a:schemeClr val="tx1"/>
                </a:solidFill>
              </a:rPr>
              <a:t> Text Chatting </a:t>
            </a:r>
          </a:p>
          <a:p>
            <a:pPr algn="l">
              <a:buFont typeface="Arial" pitchFamily="34" charset="0"/>
              <a:buChar char="•"/>
            </a:pPr>
            <a:r>
              <a:rPr lang="en-US" sz="2800" dirty="0">
                <a:solidFill>
                  <a:schemeClr val="tx1"/>
                </a:solidFill>
              </a:rPr>
              <a:t> Type Special Character </a:t>
            </a:r>
          </a:p>
          <a:p>
            <a:pPr algn="l">
              <a:buFont typeface="Arial" pitchFamily="34" charset="0"/>
              <a:buChar char="•"/>
            </a:pPr>
            <a:r>
              <a:rPr lang="en-US" sz="2800" dirty="0">
                <a:solidFill>
                  <a:schemeClr val="tx1"/>
                </a:solidFill>
              </a:rPr>
              <a:t> Types computer short cut Keys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1470025"/>
          </a:xfrm>
        </p:spPr>
        <p:txBody>
          <a:bodyPr/>
          <a:lstStyle/>
          <a:p>
            <a:r>
              <a:rPr lang="en-US" dirty="0"/>
              <a:t>Types of Keyboards </a:t>
            </a:r>
          </a:p>
        </p:txBody>
      </p:sp>
      <p:sp>
        <p:nvSpPr>
          <p:cNvPr id="3" name="Subtitle 2"/>
          <p:cNvSpPr>
            <a:spLocks noGrp="1"/>
          </p:cNvSpPr>
          <p:nvPr>
            <p:ph type="subTitle" idx="1"/>
          </p:nvPr>
        </p:nvSpPr>
        <p:spPr>
          <a:xfrm>
            <a:off x="2590800" y="2133600"/>
            <a:ext cx="5334000" cy="3124200"/>
          </a:xfrm>
        </p:spPr>
        <p:txBody>
          <a:bodyPr>
            <a:noAutofit/>
          </a:bodyPr>
          <a:lstStyle/>
          <a:p>
            <a:pPr marL="457200" indent="-457200" algn="l">
              <a:buFont typeface="+mj-lt"/>
              <a:buAutoNum type="arabicPeriod"/>
            </a:pPr>
            <a:r>
              <a:rPr lang="en-US" sz="2400" dirty="0">
                <a:solidFill>
                  <a:schemeClr val="tx1"/>
                </a:solidFill>
              </a:rPr>
              <a:t>Gaming Keyboard </a:t>
            </a:r>
          </a:p>
          <a:p>
            <a:pPr marL="457200" indent="-457200" algn="l">
              <a:buFont typeface="+mj-lt"/>
              <a:buAutoNum type="arabicPeriod"/>
            </a:pPr>
            <a:r>
              <a:rPr lang="en-US" sz="2400" dirty="0">
                <a:solidFill>
                  <a:schemeClr val="tx1"/>
                </a:solidFill>
              </a:rPr>
              <a:t> Mechanical Keyboard </a:t>
            </a:r>
          </a:p>
          <a:p>
            <a:pPr marL="457200" indent="-457200" algn="l">
              <a:buFont typeface="+mj-lt"/>
              <a:buAutoNum type="arabicPeriod"/>
            </a:pPr>
            <a:r>
              <a:rPr lang="en-US" sz="2400" dirty="0">
                <a:solidFill>
                  <a:schemeClr val="tx1"/>
                </a:solidFill>
              </a:rPr>
              <a:t> Ergonomic Keyboard </a:t>
            </a:r>
          </a:p>
          <a:p>
            <a:pPr marL="457200" indent="-457200" algn="l">
              <a:buFont typeface="+mj-lt"/>
              <a:buAutoNum type="arabicPeriod"/>
            </a:pPr>
            <a:r>
              <a:rPr lang="en-US" sz="2400" dirty="0">
                <a:solidFill>
                  <a:schemeClr val="tx1"/>
                </a:solidFill>
              </a:rPr>
              <a:t> Multimedia Keyboard </a:t>
            </a:r>
          </a:p>
          <a:p>
            <a:pPr marL="457200" indent="-457200" algn="l">
              <a:buFont typeface="+mj-lt"/>
              <a:buAutoNum type="arabicPeriod"/>
            </a:pPr>
            <a:r>
              <a:rPr lang="en-US" sz="2400" dirty="0">
                <a:solidFill>
                  <a:schemeClr val="tx1"/>
                </a:solidFill>
              </a:rPr>
              <a:t> Hand Keyboard </a:t>
            </a:r>
          </a:p>
          <a:p>
            <a:pPr marL="457200" indent="-457200" algn="l">
              <a:buFont typeface="+mj-lt"/>
              <a:buAutoNum type="arabicPeriod"/>
            </a:pPr>
            <a:r>
              <a:rPr lang="en-US" sz="2400" dirty="0">
                <a:solidFill>
                  <a:schemeClr val="tx1"/>
                </a:solidFill>
              </a:rPr>
              <a:t> Flexible Keyboards </a:t>
            </a:r>
          </a:p>
          <a:p>
            <a:pPr marL="457200" indent="-457200" algn="l">
              <a:buFont typeface="+mj-lt"/>
              <a:buAutoNum type="arabicPeriod"/>
            </a:pPr>
            <a:r>
              <a:rPr lang="en-US" sz="2400" dirty="0">
                <a:solidFill>
                  <a:schemeClr val="tx1"/>
                </a:solidFill>
              </a:rPr>
              <a:t> Wireless Keyboard </a:t>
            </a:r>
          </a:p>
          <a:p>
            <a:pPr marL="457200" indent="-457200" algn="l">
              <a:buFont typeface="+mj-lt"/>
              <a:buAutoNum type="arabicPeriod"/>
            </a:pPr>
            <a:r>
              <a:rPr lang="en-US" sz="2400" dirty="0">
                <a:solidFill>
                  <a:schemeClr val="tx1"/>
                </a:solidFill>
              </a:rPr>
              <a:t> Laptop Keyboard </a:t>
            </a:r>
          </a:p>
          <a:p>
            <a:pPr marL="457200" indent="-457200" algn="l">
              <a:buFont typeface="+mj-lt"/>
              <a:buAutoNum type="arabicPeriod"/>
            </a:pPr>
            <a:r>
              <a:rPr lang="en-US" sz="2400" dirty="0">
                <a:solidFill>
                  <a:schemeClr val="tx1"/>
                </a:solidFill>
              </a:rPr>
              <a:t> Laser Virtual Keyboards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470025"/>
          </a:xfrm>
        </p:spPr>
        <p:txBody>
          <a:bodyPr>
            <a:normAutofit/>
          </a:bodyPr>
          <a:lstStyle/>
          <a:p>
            <a:r>
              <a:rPr lang="en-US" b="1" dirty="0"/>
              <a:t>What is Computer Mouse?</a:t>
            </a:r>
          </a:p>
        </p:txBody>
      </p:sp>
      <p:sp>
        <p:nvSpPr>
          <p:cNvPr id="3" name="Subtitle 2"/>
          <p:cNvSpPr>
            <a:spLocks noGrp="1"/>
          </p:cNvSpPr>
          <p:nvPr>
            <p:ph type="subTitle" idx="1"/>
          </p:nvPr>
        </p:nvSpPr>
        <p:spPr>
          <a:xfrm>
            <a:off x="1447800" y="1981200"/>
            <a:ext cx="6400800" cy="4419600"/>
          </a:xfrm>
        </p:spPr>
        <p:txBody>
          <a:bodyPr/>
          <a:lstStyle/>
          <a:p>
            <a:r>
              <a:rPr lang="en-US" dirty="0">
                <a:solidFill>
                  <a:schemeClr val="tx1"/>
                </a:solidFill>
              </a:rPr>
              <a:t>A mouse is a pointing input device that controls the movement of the cursor or pointer on a display screen.</a:t>
            </a:r>
          </a:p>
          <a:p>
            <a:endParaRPr lang="en-US" dirty="0">
              <a:solidFill>
                <a:schemeClr val="tx1"/>
              </a:solidFill>
            </a:endParaRPr>
          </a:p>
        </p:txBody>
      </p:sp>
      <p:pic>
        <p:nvPicPr>
          <p:cNvPr id="4" name="Picture 3" descr="wired-computer-mouse-500x500.jpg"/>
          <p:cNvPicPr>
            <a:picLocks noChangeAspect="1"/>
          </p:cNvPicPr>
          <p:nvPr/>
        </p:nvPicPr>
        <p:blipFill>
          <a:blip r:embed="rId2"/>
          <a:stretch>
            <a:fillRect/>
          </a:stretch>
        </p:blipFill>
        <p:spPr>
          <a:xfrm>
            <a:off x="1905000" y="3657600"/>
            <a:ext cx="515620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normAutofit/>
          </a:bodyPr>
          <a:lstStyle/>
          <a:p>
            <a:r>
              <a:rPr lang="en-US" b="1" dirty="0"/>
              <a:t>Who Invented the Mouse? </a:t>
            </a:r>
          </a:p>
        </p:txBody>
      </p:sp>
      <p:sp>
        <p:nvSpPr>
          <p:cNvPr id="3" name="Subtitle 2"/>
          <p:cNvSpPr>
            <a:spLocks noGrp="1"/>
          </p:cNvSpPr>
          <p:nvPr>
            <p:ph type="subTitle" idx="1"/>
          </p:nvPr>
        </p:nvSpPr>
        <p:spPr>
          <a:xfrm>
            <a:off x="1295400" y="2514600"/>
            <a:ext cx="6400800" cy="3810000"/>
          </a:xfrm>
        </p:spPr>
        <p:txBody>
          <a:bodyPr>
            <a:normAutofit/>
          </a:bodyPr>
          <a:lstStyle/>
          <a:p>
            <a:r>
              <a:rPr lang="en-US" dirty="0">
                <a:solidFill>
                  <a:schemeClr val="tx1"/>
                </a:solidFill>
              </a:rPr>
              <a:t>Douglas Engelbart invented the mouse while working for Stanford Research Institute (SRI) in 1964.</a:t>
            </a:r>
          </a:p>
          <a:p>
            <a:endParaRPr lang="en-US" dirty="0">
              <a:solidFill>
                <a:schemeClr val="tx1"/>
              </a:solidFill>
            </a:endParaRPr>
          </a:p>
          <a:p>
            <a:endParaRPr lang="en-US"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82</TotalTime>
  <Words>360</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Functions of Keyboard and Mouse</vt:lpstr>
      <vt:lpstr>What is a Computer Keyboard? </vt:lpstr>
      <vt:lpstr>Who Invented Keyboard?</vt:lpstr>
      <vt:lpstr>Categories of Keys on a Keyboard </vt:lpstr>
      <vt:lpstr>PowerPoint Presentation</vt:lpstr>
      <vt:lpstr>What are the Uses of Keyboard in Computer?</vt:lpstr>
      <vt:lpstr>Types of Keyboards </vt:lpstr>
      <vt:lpstr>What is Computer Mouse?</vt:lpstr>
      <vt:lpstr>Who Invented the Mouse? </vt:lpstr>
      <vt:lpstr>Types of Mouse</vt:lpstr>
      <vt:lpstr>What is MS Paint? </vt:lpstr>
      <vt:lpstr>PowerPoint Presentation</vt:lpstr>
      <vt:lpstr>What is Notepad?</vt:lpstr>
      <vt:lpstr>Different text formats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of Keyboard and Mouse</dc:title>
  <dc:creator>Mahima</dc:creator>
  <cp:lastModifiedBy>Mahima</cp:lastModifiedBy>
  <cp:revision>43</cp:revision>
  <dcterms:created xsi:type="dcterms:W3CDTF">2022-12-08T03:35:54Z</dcterms:created>
  <dcterms:modified xsi:type="dcterms:W3CDTF">2022-12-08T11:28:52Z</dcterms:modified>
</cp:coreProperties>
</file>