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71" r:id="rId9"/>
    <p:sldId id="265" r:id="rId10"/>
    <p:sldId id="272" r:id="rId11"/>
    <p:sldId id="263" r:id="rId12"/>
    <p:sldId id="273" r:id="rId13"/>
    <p:sldId id="264" r:id="rId14"/>
    <p:sldId id="266" r:id="rId15"/>
    <p:sldId id="267" r:id="rId16"/>
    <p:sldId id="27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32F58-71CD-44F8-B0FB-C86A6CCAE325}" v="10" dt="2022-12-09T10:33:58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ika Patel" userId="d3d9e740d12a9352" providerId="LiveId" clId="{F5B32F58-71CD-44F8-B0FB-C86A6CCAE325}"/>
    <pc:docChg chg="undo custSel addSld delSld modSld sldOrd">
      <pc:chgData name="anshika Patel" userId="d3d9e740d12a9352" providerId="LiveId" clId="{F5B32F58-71CD-44F8-B0FB-C86A6CCAE325}" dt="2022-12-12T09:22:35.992" v="2099" actId="20577"/>
      <pc:docMkLst>
        <pc:docMk/>
      </pc:docMkLst>
      <pc:sldChg chg="modSp mod">
        <pc:chgData name="anshika Patel" userId="d3d9e740d12a9352" providerId="LiveId" clId="{F5B32F58-71CD-44F8-B0FB-C86A6CCAE325}" dt="2022-12-09T10:46:19.340" v="1176" actId="313"/>
        <pc:sldMkLst>
          <pc:docMk/>
          <pc:sldMk cId="2961232404" sldId="256"/>
        </pc:sldMkLst>
        <pc:spChg chg="mod">
          <ac:chgData name="anshika Patel" userId="d3d9e740d12a9352" providerId="LiveId" clId="{F5B32F58-71CD-44F8-B0FB-C86A6CCAE325}" dt="2022-12-09T10:46:19.340" v="1176" actId="313"/>
          <ac:spMkLst>
            <pc:docMk/>
            <pc:sldMk cId="2961232404" sldId="256"/>
            <ac:spMk id="3" creationId="{A632A00A-E1C8-4216-B322-6DB3F6F22AA9}"/>
          </ac:spMkLst>
        </pc:spChg>
      </pc:sldChg>
      <pc:sldChg chg="modSp mod">
        <pc:chgData name="anshika Patel" userId="d3d9e740d12a9352" providerId="LiveId" clId="{F5B32F58-71CD-44F8-B0FB-C86A6CCAE325}" dt="2022-12-09T10:44:42.718" v="1168" actId="2711"/>
        <pc:sldMkLst>
          <pc:docMk/>
          <pc:sldMk cId="3587028902" sldId="257"/>
        </pc:sldMkLst>
        <pc:spChg chg="mod">
          <ac:chgData name="anshika Patel" userId="d3d9e740d12a9352" providerId="LiveId" clId="{F5B32F58-71CD-44F8-B0FB-C86A6CCAE325}" dt="2022-12-09T10:44:42.718" v="1168" actId="2711"/>
          <ac:spMkLst>
            <pc:docMk/>
            <pc:sldMk cId="3587028902" sldId="257"/>
            <ac:spMk id="2" creationId="{CCECBEEA-30C2-4109-ADD4-413A5C115A04}"/>
          </ac:spMkLst>
        </pc:spChg>
      </pc:sldChg>
      <pc:sldChg chg="modSp mod">
        <pc:chgData name="anshika Patel" userId="d3d9e740d12a9352" providerId="LiveId" clId="{F5B32F58-71CD-44F8-B0FB-C86A6CCAE325}" dt="2022-12-12T05:24:15.166" v="1481" actId="20577"/>
        <pc:sldMkLst>
          <pc:docMk/>
          <pc:sldMk cId="3816353250" sldId="258"/>
        </pc:sldMkLst>
        <pc:spChg chg="mod">
          <ac:chgData name="anshika Patel" userId="d3d9e740d12a9352" providerId="LiveId" clId="{F5B32F58-71CD-44F8-B0FB-C86A6CCAE325}" dt="2022-12-12T05:24:15.166" v="1481" actId="20577"/>
          <ac:spMkLst>
            <pc:docMk/>
            <pc:sldMk cId="3816353250" sldId="258"/>
            <ac:spMk id="3" creationId="{75693C27-650A-4CA2-A520-32A75C41236F}"/>
          </ac:spMkLst>
        </pc:spChg>
      </pc:sldChg>
      <pc:sldChg chg="modSp mod">
        <pc:chgData name="anshika Patel" userId="d3d9e740d12a9352" providerId="LiveId" clId="{F5B32F58-71CD-44F8-B0FB-C86A6CCAE325}" dt="2022-12-12T06:31:58.277" v="1799" actId="20577"/>
        <pc:sldMkLst>
          <pc:docMk/>
          <pc:sldMk cId="3793565427" sldId="259"/>
        </pc:sldMkLst>
        <pc:spChg chg="mod">
          <ac:chgData name="anshika Patel" userId="d3d9e740d12a9352" providerId="LiveId" clId="{F5B32F58-71CD-44F8-B0FB-C86A6CCAE325}" dt="2022-12-12T06:31:58.277" v="1799" actId="20577"/>
          <ac:spMkLst>
            <pc:docMk/>
            <pc:sldMk cId="3793565427" sldId="259"/>
            <ac:spMk id="3" creationId="{56166283-59DF-473D-8319-C4EBA4C7D318}"/>
          </ac:spMkLst>
        </pc:spChg>
      </pc:sldChg>
      <pc:sldChg chg="modSp mod">
        <pc:chgData name="anshika Patel" userId="d3d9e740d12a9352" providerId="LiveId" clId="{F5B32F58-71CD-44F8-B0FB-C86A6CCAE325}" dt="2022-12-12T06:14:15.316" v="1778" actId="113"/>
        <pc:sldMkLst>
          <pc:docMk/>
          <pc:sldMk cId="793557224" sldId="260"/>
        </pc:sldMkLst>
        <pc:spChg chg="mod">
          <ac:chgData name="anshika Patel" userId="d3d9e740d12a9352" providerId="LiveId" clId="{F5B32F58-71CD-44F8-B0FB-C86A6CCAE325}" dt="2022-12-12T06:13:38.292" v="1768" actId="6549"/>
          <ac:spMkLst>
            <pc:docMk/>
            <pc:sldMk cId="793557224" sldId="260"/>
            <ac:spMk id="2" creationId="{41B9F0FE-A954-4333-86CD-A93C592B04F3}"/>
          </ac:spMkLst>
        </pc:spChg>
        <pc:spChg chg="mod">
          <ac:chgData name="anshika Patel" userId="d3d9e740d12a9352" providerId="LiveId" clId="{F5B32F58-71CD-44F8-B0FB-C86A6CCAE325}" dt="2022-12-12T06:14:15.316" v="1778" actId="113"/>
          <ac:spMkLst>
            <pc:docMk/>
            <pc:sldMk cId="793557224" sldId="260"/>
            <ac:spMk id="3" creationId="{B7919623-0D80-4932-ADA8-A0E5BEEBF1DC}"/>
          </ac:spMkLst>
        </pc:spChg>
      </pc:sldChg>
      <pc:sldChg chg="modSp mod">
        <pc:chgData name="anshika Patel" userId="d3d9e740d12a9352" providerId="LiveId" clId="{F5B32F58-71CD-44F8-B0FB-C86A6CCAE325}" dt="2022-12-12T06:14:33.563" v="1779" actId="20577"/>
        <pc:sldMkLst>
          <pc:docMk/>
          <pc:sldMk cId="651727377" sldId="261"/>
        </pc:sldMkLst>
        <pc:spChg chg="mod">
          <ac:chgData name="anshika Patel" userId="d3d9e740d12a9352" providerId="LiveId" clId="{F5B32F58-71CD-44F8-B0FB-C86A6CCAE325}" dt="2022-12-09T10:04:29.153" v="434" actId="20577"/>
          <ac:spMkLst>
            <pc:docMk/>
            <pc:sldMk cId="651727377" sldId="261"/>
            <ac:spMk id="2" creationId="{336DBFC8-1762-4563-9803-AE7296D76367}"/>
          </ac:spMkLst>
        </pc:spChg>
        <pc:spChg chg="mod">
          <ac:chgData name="anshika Patel" userId="d3d9e740d12a9352" providerId="LiveId" clId="{F5B32F58-71CD-44F8-B0FB-C86A6CCAE325}" dt="2022-12-12T06:14:33.563" v="1779" actId="20577"/>
          <ac:spMkLst>
            <pc:docMk/>
            <pc:sldMk cId="651727377" sldId="261"/>
            <ac:spMk id="3" creationId="{EF99EE06-776B-4474-B227-950F7CB30659}"/>
          </ac:spMkLst>
        </pc:spChg>
      </pc:sldChg>
      <pc:sldChg chg="modSp del mod">
        <pc:chgData name="anshika Patel" userId="d3d9e740d12a9352" providerId="LiveId" clId="{F5B32F58-71CD-44F8-B0FB-C86A6CCAE325}" dt="2022-12-09T10:00:28.536" v="254" actId="47"/>
        <pc:sldMkLst>
          <pc:docMk/>
          <pc:sldMk cId="2238946879" sldId="262"/>
        </pc:sldMkLst>
        <pc:spChg chg="mod">
          <ac:chgData name="anshika Patel" userId="d3d9e740d12a9352" providerId="LiveId" clId="{F5B32F58-71CD-44F8-B0FB-C86A6CCAE325}" dt="2022-12-09T10:00:11.479" v="250" actId="21"/>
          <ac:spMkLst>
            <pc:docMk/>
            <pc:sldMk cId="2238946879" sldId="262"/>
            <ac:spMk id="3" creationId="{15E7F3EF-1E9E-4661-9C6C-93610F6EAF5D}"/>
          </ac:spMkLst>
        </pc:spChg>
      </pc:sldChg>
      <pc:sldChg chg="modSp new mod">
        <pc:chgData name="anshika Patel" userId="d3d9e740d12a9352" providerId="LiveId" clId="{F5B32F58-71CD-44F8-B0FB-C86A6CCAE325}" dt="2022-12-09T10:41:09.089" v="1145" actId="403"/>
        <pc:sldMkLst>
          <pc:docMk/>
          <pc:sldMk cId="820227747" sldId="263"/>
        </pc:sldMkLst>
        <pc:spChg chg="mod">
          <ac:chgData name="anshika Patel" userId="d3d9e740d12a9352" providerId="LiveId" clId="{F5B32F58-71CD-44F8-B0FB-C86A6CCAE325}" dt="2022-12-09T10:41:09.089" v="1145" actId="403"/>
          <ac:spMkLst>
            <pc:docMk/>
            <pc:sldMk cId="820227747" sldId="263"/>
            <ac:spMk id="2" creationId="{B6B86FE7-FE12-42BC-928B-0D7123E44947}"/>
          </ac:spMkLst>
        </pc:spChg>
        <pc:spChg chg="mod">
          <ac:chgData name="anshika Patel" userId="d3d9e740d12a9352" providerId="LiveId" clId="{F5B32F58-71CD-44F8-B0FB-C86A6CCAE325}" dt="2022-12-09T09:26:47.974" v="6" actId="6549"/>
          <ac:spMkLst>
            <pc:docMk/>
            <pc:sldMk cId="820227747" sldId="263"/>
            <ac:spMk id="3" creationId="{BB3228D8-BBC9-4463-A8F1-30C464C62676}"/>
          </ac:spMkLst>
        </pc:spChg>
      </pc:sldChg>
      <pc:sldChg chg="modSp new mod">
        <pc:chgData name="anshika Patel" userId="d3d9e740d12a9352" providerId="LiveId" clId="{F5B32F58-71CD-44F8-B0FB-C86A6CCAE325}" dt="2022-12-12T09:22:35.992" v="2099" actId="20577"/>
        <pc:sldMkLst>
          <pc:docMk/>
          <pc:sldMk cId="3147259906" sldId="264"/>
        </pc:sldMkLst>
        <pc:spChg chg="mod">
          <ac:chgData name="anshika Patel" userId="d3d9e740d12a9352" providerId="LiveId" clId="{F5B32F58-71CD-44F8-B0FB-C86A6CCAE325}" dt="2022-12-09T10:35:36.642" v="1132" actId="122"/>
          <ac:spMkLst>
            <pc:docMk/>
            <pc:sldMk cId="3147259906" sldId="264"/>
            <ac:spMk id="2" creationId="{2F11AD35-ED4B-465C-BFD8-62A0C0FCA32C}"/>
          </ac:spMkLst>
        </pc:spChg>
        <pc:spChg chg="mod">
          <ac:chgData name="anshika Patel" userId="d3d9e740d12a9352" providerId="LiveId" clId="{F5B32F58-71CD-44F8-B0FB-C86A6CCAE325}" dt="2022-12-12T09:22:35.992" v="2099" actId="20577"/>
          <ac:spMkLst>
            <pc:docMk/>
            <pc:sldMk cId="3147259906" sldId="264"/>
            <ac:spMk id="3" creationId="{137236FB-D16F-4CFE-B3C5-C39E1E3814D6}"/>
          </ac:spMkLst>
        </pc:spChg>
      </pc:sldChg>
      <pc:sldChg chg="modSp new mod">
        <pc:chgData name="anshika Patel" userId="d3d9e740d12a9352" providerId="LiveId" clId="{F5B32F58-71CD-44F8-B0FB-C86A6CCAE325}" dt="2022-12-12T06:15:37.755" v="1794" actId="113"/>
        <pc:sldMkLst>
          <pc:docMk/>
          <pc:sldMk cId="1635689998" sldId="265"/>
        </pc:sldMkLst>
        <pc:spChg chg="mod">
          <ac:chgData name="anshika Patel" userId="d3d9e740d12a9352" providerId="LiveId" clId="{F5B32F58-71CD-44F8-B0FB-C86A6CCAE325}" dt="2022-12-09T10:44:03.048" v="1153" actId="2711"/>
          <ac:spMkLst>
            <pc:docMk/>
            <pc:sldMk cId="1635689998" sldId="265"/>
            <ac:spMk id="2" creationId="{732D6DC7-CE82-4333-A6F2-490BDB6DDBE2}"/>
          </ac:spMkLst>
        </pc:spChg>
        <pc:spChg chg="mod">
          <ac:chgData name="anshika Patel" userId="d3d9e740d12a9352" providerId="LiveId" clId="{F5B32F58-71CD-44F8-B0FB-C86A6CCAE325}" dt="2022-12-12T06:15:37.755" v="1794" actId="113"/>
          <ac:spMkLst>
            <pc:docMk/>
            <pc:sldMk cId="1635689998" sldId="265"/>
            <ac:spMk id="3" creationId="{7C375556-3C4D-4397-B949-CC029C1BBBDE}"/>
          </ac:spMkLst>
        </pc:spChg>
      </pc:sldChg>
      <pc:sldChg chg="addSp modSp new mod ord">
        <pc:chgData name="anshika Patel" userId="d3d9e740d12a9352" providerId="LiveId" clId="{F5B32F58-71CD-44F8-B0FB-C86A6CCAE325}" dt="2022-12-09T10:30:56.857" v="1089" actId="14100"/>
        <pc:sldMkLst>
          <pc:docMk/>
          <pc:sldMk cId="420310219" sldId="266"/>
        </pc:sldMkLst>
        <pc:spChg chg="mod">
          <ac:chgData name="anshika Patel" userId="d3d9e740d12a9352" providerId="LiveId" clId="{F5B32F58-71CD-44F8-B0FB-C86A6CCAE325}" dt="2022-12-09T10:16:18.548" v="934" actId="20577"/>
          <ac:spMkLst>
            <pc:docMk/>
            <pc:sldMk cId="420310219" sldId="266"/>
            <ac:spMk id="2" creationId="{86FE09C3-4A8A-42B1-A6D6-FE17C7218AE2}"/>
          </ac:spMkLst>
        </pc:spChg>
        <pc:spChg chg="mod">
          <ac:chgData name="anshika Patel" userId="d3d9e740d12a9352" providerId="LiveId" clId="{F5B32F58-71CD-44F8-B0FB-C86A6CCAE325}" dt="2022-12-09T10:14:40.382" v="921" actId="20577"/>
          <ac:spMkLst>
            <pc:docMk/>
            <pc:sldMk cId="420310219" sldId="266"/>
            <ac:spMk id="3" creationId="{97AF1CE8-B18E-42A7-9692-6BD27FCB15CA}"/>
          </ac:spMkLst>
        </pc:spChg>
        <pc:picChg chg="add mod">
          <ac:chgData name="anshika Patel" userId="d3d9e740d12a9352" providerId="LiveId" clId="{F5B32F58-71CD-44F8-B0FB-C86A6CCAE325}" dt="2022-12-09T10:30:56.857" v="1089" actId="14100"/>
          <ac:picMkLst>
            <pc:docMk/>
            <pc:sldMk cId="420310219" sldId="266"/>
            <ac:picMk id="5" creationId="{32E713F4-5254-4550-97AD-17D9FDB333DB}"/>
          </ac:picMkLst>
        </pc:picChg>
      </pc:sldChg>
      <pc:sldChg chg="modSp new mod">
        <pc:chgData name="anshika Patel" userId="d3d9e740d12a9352" providerId="LiveId" clId="{F5B32F58-71CD-44F8-B0FB-C86A6CCAE325}" dt="2022-12-12T07:00:08.027" v="2083" actId="20577"/>
        <pc:sldMkLst>
          <pc:docMk/>
          <pc:sldMk cId="823222012" sldId="267"/>
        </pc:sldMkLst>
        <pc:spChg chg="mod">
          <ac:chgData name="anshika Patel" userId="d3d9e740d12a9352" providerId="LiveId" clId="{F5B32F58-71CD-44F8-B0FB-C86A6CCAE325}" dt="2022-12-09T10:34:47.515" v="1113" actId="122"/>
          <ac:spMkLst>
            <pc:docMk/>
            <pc:sldMk cId="823222012" sldId="267"/>
            <ac:spMk id="2" creationId="{67997235-F22A-4EDF-AD2D-0DA0C20CD55F}"/>
          </ac:spMkLst>
        </pc:spChg>
        <pc:spChg chg="mod">
          <ac:chgData name="anshika Patel" userId="d3d9e740d12a9352" providerId="LiveId" clId="{F5B32F58-71CD-44F8-B0FB-C86A6CCAE325}" dt="2022-12-12T07:00:08.027" v="2083" actId="20577"/>
          <ac:spMkLst>
            <pc:docMk/>
            <pc:sldMk cId="823222012" sldId="267"/>
            <ac:spMk id="3" creationId="{0251B539-373F-4012-8701-1EEFE3A443E1}"/>
          </ac:spMkLst>
        </pc:spChg>
      </pc:sldChg>
      <pc:sldChg chg="addSp modSp new del mod ord">
        <pc:chgData name="anshika Patel" userId="d3d9e740d12a9352" providerId="LiveId" clId="{F5B32F58-71CD-44F8-B0FB-C86A6CCAE325}" dt="2022-12-12T06:30:41.663" v="1795" actId="47"/>
        <pc:sldMkLst>
          <pc:docMk/>
          <pc:sldMk cId="2241876604" sldId="268"/>
        </pc:sldMkLst>
        <pc:spChg chg="mod">
          <ac:chgData name="anshika Patel" userId="d3d9e740d12a9352" providerId="LiveId" clId="{F5B32F58-71CD-44F8-B0FB-C86A6CCAE325}" dt="2022-12-09T10:35:10.760" v="1121" actId="1076"/>
          <ac:spMkLst>
            <pc:docMk/>
            <pc:sldMk cId="2241876604" sldId="268"/>
            <ac:spMk id="2" creationId="{2BEB0627-FE74-4D2B-9D8F-8D7C9192914B}"/>
          </ac:spMkLst>
        </pc:spChg>
        <pc:spChg chg="mod">
          <ac:chgData name="anshika Patel" userId="d3d9e740d12a9352" providerId="LiveId" clId="{F5B32F58-71CD-44F8-B0FB-C86A6CCAE325}" dt="2022-12-09T10:32:27.919" v="1101" actId="1076"/>
          <ac:spMkLst>
            <pc:docMk/>
            <pc:sldMk cId="2241876604" sldId="268"/>
            <ac:spMk id="3" creationId="{DECA0586-8E4A-4399-B28E-A2B737C6242B}"/>
          </ac:spMkLst>
        </pc:spChg>
        <pc:picChg chg="add mod">
          <ac:chgData name="anshika Patel" userId="d3d9e740d12a9352" providerId="LiveId" clId="{F5B32F58-71CD-44F8-B0FB-C86A6CCAE325}" dt="2022-12-09T10:32:10.639" v="1099" actId="1076"/>
          <ac:picMkLst>
            <pc:docMk/>
            <pc:sldMk cId="2241876604" sldId="268"/>
            <ac:picMk id="5" creationId="{5572E3EA-A043-4A72-AA07-6A58C5975536}"/>
          </ac:picMkLst>
        </pc:picChg>
      </pc:sldChg>
      <pc:sldChg chg="modSp new mod">
        <pc:chgData name="anshika Patel" userId="d3d9e740d12a9352" providerId="LiveId" clId="{F5B32F58-71CD-44F8-B0FB-C86A6CCAE325}" dt="2022-12-12T07:09:31.256" v="2085" actId="1076"/>
        <pc:sldMkLst>
          <pc:docMk/>
          <pc:sldMk cId="2429178984" sldId="269"/>
        </pc:sldMkLst>
        <pc:spChg chg="mod">
          <ac:chgData name="anshika Patel" userId="d3d9e740d12a9352" providerId="LiveId" clId="{F5B32F58-71CD-44F8-B0FB-C86A6CCAE325}" dt="2022-12-12T07:09:31.256" v="2085" actId="1076"/>
          <ac:spMkLst>
            <pc:docMk/>
            <pc:sldMk cId="2429178984" sldId="269"/>
            <ac:spMk id="2" creationId="{47DCC519-4B7A-46C1-B509-53827563CAAD}"/>
          </ac:spMkLst>
        </pc:spChg>
      </pc:sldChg>
      <pc:sldChg chg="new del">
        <pc:chgData name="anshika Patel" userId="d3d9e740d12a9352" providerId="LiveId" clId="{F5B32F58-71CD-44F8-B0FB-C86A6CCAE325}" dt="2022-12-09T10:20:13.747" v="1036" actId="47"/>
        <pc:sldMkLst>
          <pc:docMk/>
          <pc:sldMk cId="3441543613" sldId="269"/>
        </pc:sldMkLst>
      </pc:sldChg>
      <pc:sldChg chg="addSp modSp new mod">
        <pc:chgData name="anshika Patel" userId="d3d9e740d12a9352" providerId="LiveId" clId="{F5B32F58-71CD-44F8-B0FB-C86A6CCAE325}" dt="2022-12-09T10:27:56.488" v="1067" actId="14100"/>
        <pc:sldMkLst>
          <pc:docMk/>
          <pc:sldMk cId="2754624830" sldId="270"/>
        </pc:sldMkLst>
        <pc:picChg chg="add mod">
          <ac:chgData name="anshika Patel" userId="d3d9e740d12a9352" providerId="LiveId" clId="{F5B32F58-71CD-44F8-B0FB-C86A6CCAE325}" dt="2022-12-09T10:27:56.488" v="1067" actId="14100"/>
          <ac:picMkLst>
            <pc:docMk/>
            <pc:sldMk cId="2754624830" sldId="270"/>
            <ac:picMk id="3" creationId="{0020649E-E5C6-4A5D-8344-2E93AA7A48F3}"/>
          </ac:picMkLst>
        </pc:picChg>
      </pc:sldChg>
      <pc:sldChg chg="addSp modSp new mod">
        <pc:chgData name="anshika Patel" userId="d3d9e740d12a9352" providerId="LiveId" clId="{F5B32F58-71CD-44F8-B0FB-C86A6CCAE325}" dt="2022-12-09T10:28:37.395" v="1071" actId="14100"/>
        <pc:sldMkLst>
          <pc:docMk/>
          <pc:sldMk cId="1622714497" sldId="271"/>
        </pc:sldMkLst>
        <pc:picChg chg="add mod">
          <ac:chgData name="anshika Patel" userId="d3d9e740d12a9352" providerId="LiveId" clId="{F5B32F58-71CD-44F8-B0FB-C86A6CCAE325}" dt="2022-12-09T10:28:37.395" v="1071" actId="14100"/>
          <ac:picMkLst>
            <pc:docMk/>
            <pc:sldMk cId="1622714497" sldId="271"/>
            <ac:picMk id="3" creationId="{8713F8C2-5BC9-4BB3-86B6-A5761D162DED}"/>
          </ac:picMkLst>
        </pc:picChg>
      </pc:sldChg>
      <pc:sldChg chg="new del">
        <pc:chgData name="anshika Patel" userId="d3d9e740d12a9352" providerId="LiveId" clId="{F5B32F58-71CD-44F8-B0FB-C86A6CCAE325}" dt="2022-12-09T10:29:12.862" v="1073" actId="47"/>
        <pc:sldMkLst>
          <pc:docMk/>
          <pc:sldMk cId="36077309" sldId="272"/>
        </pc:sldMkLst>
      </pc:sldChg>
      <pc:sldChg chg="addSp delSp modSp new mod">
        <pc:chgData name="anshika Patel" userId="d3d9e740d12a9352" providerId="LiveId" clId="{F5B32F58-71CD-44F8-B0FB-C86A6CCAE325}" dt="2022-12-09T10:29:39.694" v="1079" actId="14100"/>
        <pc:sldMkLst>
          <pc:docMk/>
          <pc:sldMk cId="2394260612" sldId="272"/>
        </pc:sldMkLst>
        <pc:picChg chg="add del mod">
          <ac:chgData name="anshika Patel" userId="d3d9e740d12a9352" providerId="LiveId" clId="{F5B32F58-71CD-44F8-B0FB-C86A6CCAE325}" dt="2022-12-09T10:29:31.874" v="1076" actId="478"/>
          <ac:picMkLst>
            <pc:docMk/>
            <pc:sldMk cId="2394260612" sldId="272"/>
            <ac:picMk id="3" creationId="{2797E3D4-30B6-4DC2-AB6F-1BD4B0492D49}"/>
          </ac:picMkLst>
        </pc:picChg>
        <pc:picChg chg="add mod">
          <ac:chgData name="anshika Patel" userId="d3d9e740d12a9352" providerId="LiveId" clId="{F5B32F58-71CD-44F8-B0FB-C86A6CCAE325}" dt="2022-12-09T10:29:39.694" v="1079" actId="14100"/>
          <ac:picMkLst>
            <pc:docMk/>
            <pc:sldMk cId="2394260612" sldId="272"/>
            <ac:picMk id="5" creationId="{6ABAD814-038C-40FF-8246-3136ED3CD360}"/>
          </ac:picMkLst>
        </pc:picChg>
      </pc:sldChg>
      <pc:sldChg chg="addSp modSp new mod">
        <pc:chgData name="anshika Patel" userId="d3d9e740d12a9352" providerId="LiveId" clId="{F5B32F58-71CD-44F8-B0FB-C86A6CCAE325}" dt="2022-12-09T10:30:18.720" v="1085" actId="14100"/>
        <pc:sldMkLst>
          <pc:docMk/>
          <pc:sldMk cId="1268525838" sldId="273"/>
        </pc:sldMkLst>
        <pc:picChg chg="add mod">
          <ac:chgData name="anshika Patel" userId="d3d9e740d12a9352" providerId="LiveId" clId="{F5B32F58-71CD-44F8-B0FB-C86A6CCAE325}" dt="2022-12-09T10:30:18.720" v="1085" actId="14100"/>
          <ac:picMkLst>
            <pc:docMk/>
            <pc:sldMk cId="1268525838" sldId="273"/>
            <ac:picMk id="3" creationId="{68E459C2-782E-4214-84A6-00B3ED746B86}"/>
          </ac:picMkLst>
        </pc:picChg>
      </pc:sldChg>
      <pc:sldChg chg="addSp modSp new mod">
        <pc:chgData name="anshika Patel" userId="d3d9e740d12a9352" providerId="LiveId" clId="{F5B32F58-71CD-44F8-B0FB-C86A6CCAE325}" dt="2022-12-09T10:34:07.841" v="1106" actId="14100"/>
        <pc:sldMkLst>
          <pc:docMk/>
          <pc:sldMk cId="606993208" sldId="274"/>
        </pc:sldMkLst>
        <pc:picChg chg="add mod">
          <ac:chgData name="anshika Patel" userId="d3d9e740d12a9352" providerId="LiveId" clId="{F5B32F58-71CD-44F8-B0FB-C86A6CCAE325}" dt="2022-12-09T10:34:07.841" v="1106" actId="14100"/>
          <ac:picMkLst>
            <pc:docMk/>
            <pc:sldMk cId="606993208" sldId="274"/>
            <ac:picMk id="3" creationId="{70521477-A12F-4907-BB92-FC41ED43CB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75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2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26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2768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06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34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9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795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76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65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7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6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3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0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905590-01C1-4D27-BC7F-8CB12D9D3954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A168-5DA6-4779-BC96-5328B8221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08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6DF5-FA0B-45A9-8FE5-3FF0D7742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GATEWAY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2A00A-E1C8-4216-B322-6DB3F6F22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GATEWAY Protocol</a:t>
            </a:r>
          </a:p>
        </p:txBody>
      </p:sp>
    </p:spTree>
    <p:extLst>
      <p:ext uri="{BB962C8B-B14F-4D97-AF65-F5344CB8AC3E}">
        <p14:creationId xmlns:p14="http://schemas.microsoft.com/office/powerpoint/2010/main" val="296123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BAD814-038C-40FF-8246-3136ED3CD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6" y="1542787"/>
            <a:ext cx="9247366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6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6FE7-FE12-42BC-928B-0D7123E4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EGP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28D8-BBC9-4463-A8F1-30C464C6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Exterior Gateway Protocol or EGP is a protocol that is used to exchange data between gateway hosts that neighbor each other within autonomous systems.</a:t>
            </a:r>
          </a:p>
          <a:p>
            <a:r>
              <a:rPr lang="en-US" dirty="0"/>
              <a:t>In other words, EGP provides a forum for routers to share information across different domains.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22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459C2-782E-4214-84A6-00B3ED746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48" y="1407382"/>
            <a:ext cx="9724444" cy="44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2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AD35-ED4B-465C-BFD8-62A0C0FC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BGP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36FB-D16F-4CFE-B3C5-C39E1E381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34865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BGP stands for Border Gateway Protocol.</a:t>
            </a:r>
          </a:p>
          <a:p>
            <a:r>
              <a:rPr lang="en-US" dirty="0"/>
              <a:t>BGP  is used between different Autonomous System.</a:t>
            </a:r>
          </a:p>
          <a:p>
            <a:r>
              <a:rPr lang="en-US" dirty="0"/>
              <a:t>It is an exterior routing protocol.</a:t>
            </a:r>
          </a:p>
          <a:p>
            <a:r>
              <a:rPr lang="en-US" dirty="0"/>
              <a:t>It is based on the path vector routing(contain a table: destination network, next router, path).</a:t>
            </a:r>
          </a:p>
          <a:p>
            <a:r>
              <a:rPr lang="en-US" dirty="0"/>
              <a:t>BGP is application layer Protocol uses TCP for reliability, TCP Port 179.</a:t>
            </a:r>
          </a:p>
          <a:p>
            <a:r>
              <a:rPr lang="en-US" dirty="0"/>
              <a:t>Slowest Routing Protocol.</a:t>
            </a:r>
          </a:p>
          <a:p>
            <a:r>
              <a:rPr lang="en-US" dirty="0"/>
              <a:t>BGP Administrative Distance :</a:t>
            </a:r>
          </a:p>
          <a:p>
            <a:r>
              <a:rPr lang="en-US" dirty="0"/>
              <a:t>IBGP(Interior Border Gateway Protocol [200 internals]).</a:t>
            </a:r>
          </a:p>
          <a:p>
            <a:r>
              <a:rPr lang="en-US" dirty="0"/>
              <a:t>EBGP(Exterior Border Gateway Protocol </a:t>
            </a:r>
            <a:r>
              <a:rPr lang="en-US"/>
              <a:t>[ 20 externals</a:t>
            </a:r>
            <a:r>
              <a:rPr lang="en-US" dirty="0"/>
              <a:t>]).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25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09C3-4A8A-42B1-A6D6-FE17C72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of BGP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1CE8-B18E-42A7-9692-6BD27FCB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BGP neighbours first established a connection they exchange all candit BGP routes. After this initial exchange incremental update are sent as network information change.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713F4-5254-4550-97AD-17D9FDB33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11" y="3571500"/>
            <a:ext cx="9326879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7235-F22A-4EDF-AD2D-0DA0C20C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IS-IS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B539-373F-4012-8701-1EEFE3A4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IS-IS stands for Intermediate system to intermediate system.</a:t>
            </a:r>
          </a:p>
          <a:p>
            <a:r>
              <a:rPr lang="en-US" dirty="0"/>
              <a:t>Intermediate System-to-Intermediate System (IS-IS) is a link-state, IP routing protocol and IGP protocol used on the internet to send IP routing information.</a:t>
            </a:r>
          </a:p>
          <a:p>
            <a:r>
              <a:rPr lang="en-US" dirty="0"/>
              <a:t>IS-IS is a routing protocol designed to move information efficiently within a computer </a:t>
            </a:r>
            <a:r>
              <a:rPr lang="en-US"/>
              <a:t>network, a </a:t>
            </a:r>
            <a:r>
              <a:rPr lang="en-US" dirty="0"/>
              <a:t>group of physically connected computers or similar devices. It accomplishes this by determining the best route for data through a packet switching network.</a:t>
            </a:r>
          </a:p>
          <a:p>
            <a:r>
              <a:rPr lang="en-US" dirty="0"/>
              <a:t>An IS-IS network consists of a range of components including end systems, (user devices), intermediate systems (routers), areas, and domains.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22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521477-A12F-4907-BB92-FC41ED43C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44" y="1433234"/>
            <a:ext cx="768096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9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C519-4B7A-46C1-B509-53827563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342" y="2553806"/>
            <a:ext cx="9404723" cy="1400530"/>
          </a:xfrm>
        </p:spPr>
        <p:txBody>
          <a:bodyPr/>
          <a:lstStyle/>
          <a:p>
            <a:r>
              <a:rPr lang="en-US" sz="8800" dirty="0">
                <a:latin typeface="Algerian" panose="04020705040A02060702" pitchFamily="82" charset="0"/>
              </a:rPr>
              <a:t>Thank you!!</a:t>
            </a:r>
            <a:endParaRPr lang="en-IN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7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BEEA-30C2-4109-ADD4-413A5C11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200" dirty="0">
                <a:latin typeface="Algerian" panose="04020705040A02060702" pitchFamily="82" charset="0"/>
              </a:rPr>
              <a:t>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05A2-E08C-45B2-9BF2-2BC17EC2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A gateway is networking devices. It is used to add two different protocols.</a:t>
            </a:r>
          </a:p>
          <a:p>
            <a:r>
              <a:rPr lang="en-IN" sz="2400" dirty="0"/>
              <a:t>Gateway are type of router. Router connect two or more networks and provides the routing function.</a:t>
            </a:r>
          </a:p>
          <a:p>
            <a:r>
              <a:rPr lang="en-IN" sz="2400" dirty="0"/>
              <a:t>A gateway is a network node used in telecommunication that connects two network with different transmission Protocols together.</a:t>
            </a:r>
          </a:p>
          <a:p>
            <a:r>
              <a:rPr lang="en-IN" sz="2400" dirty="0"/>
              <a:t>Gateway have two types of Protocols –</a:t>
            </a:r>
          </a:p>
          <a:p>
            <a:r>
              <a:rPr lang="en-IN" sz="2400" dirty="0"/>
              <a:t>Interior Gateway Protocol.</a:t>
            </a:r>
          </a:p>
          <a:p>
            <a:r>
              <a:rPr lang="en-IN" sz="2400" dirty="0"/>
              <a:t>Exterior Gateway Protocol. </a:t>
            </a:r>
          </a:p>
        </p:txBody>
      </p:sp>
    </p:spTree>
    <p:extLst>
      <p:ext uri="{BB962C8B-B14F-4D97-AF65-F5344CB8AC3E}">
        <p14:creationId xmlns:p14="http://schemas.microsoft.com/office/powerpoint/2010/main" val="358702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3C27-650A-4CA2-A520-32A75C412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263" y="1480424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IN" sz="2800" b="1" dirty="0"/>
              <a:t>Interior Gateway Protocols </a:t>
            </a:r>
            <a:r>
              <a:rPr lang="en-IN" dirty="0"/>
              <a:t>- </a:t>
            </a:r>
            <a:r>
              <a:rPr lang="en-IN" sz="2600" dirty="0"/>
              <a:t>It is a protocol which is used to find network path information within an Autonomous system.</a:t>
            </a:r>
          </a:p>
          <a:p>
            <a:pPr marL="0" indent="0">
              <a:buNone/>
            </a:pPr>
            <a:endParaRPr lang="en-IN" sz="2600" dirty="0"/>
          </a:p>
          <a:p>
            <a:r>
              <a:rPr lang="en-IN" sz="2800" b="1" dirty="0"/>
              <a:t>Exterior  Gateway Protocols </a:t>
            </a:r>
            <a:r>
              <a:rPr lang="en-IN" dirty="0"/>
              <a:t>- </a:t>
            </a:r>
            <a:r>
              <a:rPr lang="en-IN" sz="2600" dirty="0"/>
              <a:t>It is a protocol which is used to find network path information between different Autonomous systems.</a:t>
            </a:r>
          </a:p>
          <a:p>
            <a:endParaRPr lang="en-IN" sz="2600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1400" dirty="0"/>
              <a:t>Autonomous System: </a:t>
            </a:r>
            <a:r>
              <a:rPr lang="en-US" sz="1400" dirty="0">
                <a:latin typeface="arial" panose="020B0604020202020204" pitchFamily="34" charset="0"/>
              </a:rPr>
              <a:t>A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n autonomous system refers to the compilation of IP networks and routers under the control of one entity.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                                                                                 Or</a:t>
            </a:r>
          </a:p>
          <a:p>
            <a:r>
              <a:rPr lang="en-US" sz="1400" b="0" i="0" dirty="0">
                <a:effectLst/>
                <a:latin typeface="arial" panose="020B0604020202020204" pitchFamily="34" charset="0"/>
              </a:rPr>
              <a:t>Autonomous System is a collection of network under single technical administration.  </a:t>
            </a:r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35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20649E-E5C6-4A5D-8344-2E93AA7A4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1" y="1738076"/>
            <a:ext cx="835682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2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150C-14F7-44D8-9BE1-45E5BF5E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Gateway Protocols: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6283-59DF-473D-8319-C4EBA4C7D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Routing Information Protocol (RIP).</a:t>
            </a:r>
          </a:p>
          <a:p>
            <a:r>
              <a:rPr lang="en-IN" dirty="0"/>
              <a:t>Open Shortest Path First (OSPF).</a:t>
            </a:r>
          </a:p>
          <a:p>
            <a:r>
              <a:rPr lang="en-IN" dirty="0"/>
              <a:t>Exterior Gateway Protocol (EGP).</a:t>
            </a:r>
          </a:p>
          <a:p>
            <a:r>
              <a:rPr lang="en-IN" dirty="0"/>
              <a:t>Border Gateway Protocol (BGP).</a:t>
            </a:r>
          </a:p>
          <a:p>
            <a:r>
              <a:rPr lang="en-IN" dirty="0"/>
              <a:t>Intermediate System to Intermediate System (IS-IS).</a:t>
            </a:r>
          </a:p>
        </p:txBody>
      </p:sp>
    </p:spTree>
    <p:extLst>
      <p:ext uri="{BB962C8B-B14F-4D97-AF65-F5344CB8AC3E}">
        <p14:creationId xmlns:p14="http://schemas.microsoft.com/office/powerpoint/2010/main" val="379356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F0FE-A954-4333-86CD-A93C592B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600" dirty="0">
                <a:latin typeface="Algerian" panose="04020705040A02060702" pitchFamily="82" charset="0"/>
              </a:rPr>
              <a:t>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9623-0D80-4932-ADA8-A0E5BEEB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RIP stands for </a:t>
            </a:r>
            <a:r>
              <a:rPr lang="en-IN" b="1" dirty="0"/>
              <a:t>Routing Information Protocol</a:t>
            </a:r>
            <a:r>
              <a:rPr lang="en-IN" dirty="0"/>
              <a:t>.</a:t>
            </a:r>
          </a:p>
          <a:p>
            <a:r>
              <a:rPr lang="en-IN" dirty="0"/>
              <a:t>It is an open standard Protocol, it is also known as IP RIP because it easily work with any company Router.</a:t>
            </a:r>
          </a:p>
          <a:p>
            <a:r>
              <a:rPr lang="en-IN" dirty="0"/>
              <a:t>It works on the Application layer of the OSI Model.</a:t>
            </a:r>
          </a:p>
          <a:p>
            <a:r>
              <a:rPr lang="en-IN" dirty="0"/>
              <a:t>It is used in LAN(Local area network) and WAN(wide area network).</a:t>
            </a:r>
          </a:p>
          <a:p>
            <a:r>
              <a:rPr lang="en-IN" dirty="0"/>
              <a:t>It is an </a:t>
            </a:r>
            <a:r>
              <a:rPr lang="en-IN" b="1" dirty="0"/>
              <a:t>Interior gateway protocol</a:t>
            </a:r>
            <a:r>
              <a:rPr lang="en-IN" dirty="0"/>
              <a:t>, which is decide best route help of Distance vector Algorithm.</a:t>
            </a:r>
          </a:p>
          <a:p>
            <a:r>
              <a:rPr lang="en-IN" dirty="0"/>
              <a:t>It is a dynamic routing Protocol which  is find the best route of source to destination medium.</a:t>
            </a:r>
          </a:p>
        </p:txBody>
      </p:sp>
    </p:spTree>
    <p:extLst>
      <p:ext uri="{BB962C8B-B14F-4D97-AF65-F5344CB8AC3E}">
        <p14:creationId xmlns:p14="http://schemas.microsoft.com/office/powerpoint/2010/main" val="79355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BFC8-1762-4563-9803-AE7296D7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EE06-776B-4474-B227-950F7CB3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RIP is only based on hop count matrix. So If there is better route available with more bandwidth, RIP is not going to choose that particular route.</a:t>
            </a:r>
          </a:p>
          <a:p>
            <a:r>
              <a:rPr lang="en-IN" dirty="0"/>
              <a:t>RIP  supports maximum 15 hop count (0-15),  so means maximum 16 can be configured in RIP not more than that.</a:t>
            </a:r>
          </a:p>
          <a:p>
            <a:r>
              <a:rPr lang="en-IN" dirty="0"/>
              <a:t>Slow convergence rate. (it means, the time any link goes down it should it should quickly choose an alternate route but in RIP it takes long time).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72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3F8C2-5BC9-4BB3-86B6-A5761D162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795234"/>
            <a:ext cx="846018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1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6DC7-CE82-4333-A6F2-490BDB6D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OSPF</a:t>
            </a:r>
            <a:endParaRPr lang="en-IN" sz="7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5556-3C4D-4397-B949-CC029C1B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OSPF stands for </a:t>
            </a:r>
            <a:r>
              <a:rPr lang="en-IN" sz="2000" b="1" dirty="0"/>
              <a:t>Open </a:t>
            </a:r>
            <a:r>
              <a:rPr lang="en-IN" b="1" dirty="0"/>
              <a:t>Sh</a:t>
            </a:r>
            <a:r>
              <a:rPr lang="en-IN" sz="2000" b="1" dirty="0"/>
              <a:t>ortest </a:t>
            </a:r>
            <a:r>
              <a:rPr lang="en-IN" b="1" dirty="0"/>
              <a:t>P</a:t>
            </a:r>
            <a:r>
              <a:rPr lang="en-IN" sz="2000" b="1" dirty="0"/>
              <a:t>ath </a:t>
            </a:r>
            <a:r>
              <a:rPr lang="en-IN" b="1" dirty="0"/>
              <a:t>F</a:t>
            </a:r>
            <a:r>
              <a:rPr lang="en-IN" sz="2000" b="1" dirty="0"/>
              <a:t>irst</a:t>
            </a:r>
            <a:r>
              <a:rPr lang="en-US" dirty="0"/>
              <a:t>.</a:t>
            </a:r>
          </a:p>
          <a:p>
            <a:r>
              <a:rPr lang="en-US" dirty="0"/>
              <a:t>It is an internal routing protocol</a:t>
            </a:r>
            <a:r>
              <a:rPr lang="en-IN" sz="2000" dirty="0"/>
              <a:t>.</a:t>
            </a:r>
            <a:endParaRPr lang="en-US" dirty="0"/>
          </a:p>
          <a:p>
            <a:r>
              <a:rPr lang="en-US" dirty="0"/>
              <a:t>It is based on the link state routing.</a:t>
            </a:r>
          </a:p>
          <a:p>
            <a:r>
              <a:rPr lang="en-US" dirty="0"/>
              <a:t>For the handling the routing efficiently and in a timely manners the OSPF divides an AS into areas.</a:t>
            </a:r>
          </a:p>
          <a:p>
            <a:r>
              <a:rPr lang="en-IN" sz="2000" dirty="0"/>
              <a:t>It is an </a:t>
            </a:r>
            <a:r>
              <a:rPr lang="en-IN" sz="2000" b="1" dirty="0"/>
              <a:t>Interior Gateway Protocol</a:t>
            </a:r>
            <a:r>
              <a:rPr lang="en-US" sz="2000" dirty="0"/>
              <a:t>.</a:t>
            </a:r>
            <a:endParaRPr lang="en-US" dirty="0"/>
          </a:p>
          <a:p>
            <a:r>
              <a:rPr lang="en-US" dirty="0"/>
              <a:t>Unlimited hop count.</a:t>
            </a:r>
          </a:p>
          <a:p>
            <a:r>
              <a:rPr lang="en-IN" dirty="0"/>
              <a:t>It use Dijkstra’s Algorithm(i.e. it is find a shortest path to reach the destination).</a:t>
            </a:r>
          </a:p>
        </p:txBody>
      </p:sp>
    </p:spTree>
    <p:extLst>
      <p:ext uri="{BB962C8B-B14F-4D97-AF65-F5344CB8AC3E}">
        <p14:creationId xmlns:p14="http://schemas.microsoft.com/office/powerpoint/2010/main" val="1635689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710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arial</vt:lpstr>
      <vt:lpstr>Century Gothic</vt:lpstr>
      <vt:lpstr>Wingdings 3</vt:lpstr>
      <vt:lpstr>Ion</vt:lpstr>
      <vt:lpstr>GATEWAY</vt:lpstr>
      <vt:lpstr>GATEWAY</vt:lpstr>
      <vt:lpstr>PowerPoint Presentation</vt:lpstr>
      <vt:lpstr>PowerPoint Presentation</vt:lpstr>
      <vt:lpstr>Types of Gateway Protocols:</vt:lpstr>
      <vt:lpstr>RIP</vt:lpstr>
      <vt:lpstr>Disadvantages of RIP</vt:lpstr>
      <vt:lpstr>PowerPoint Presentation</vt:lpstr>
      <vt:lpstr>OSPF</vt:lpstr>
      <vt:lpstr>PowerPoint Presentation</vt:lpstr>
      <vt:lpstr>EGP</vt:lpstr>
      <vt:lpstr>PowerPoint Presentation</vt:lpstr>
      <vt:lpstr>BGP</vt:lpstr>
      <vt:lpstr>Works of BGP</vt:lpstr>
      <vt:lpstr>IS-IS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GATEWAY</dc:title>
  <dc:creator>anshika Patel</dc:creator>
  <cp:lastModifiedBy>anshika Patel</cp:lastModifiedBy>
  <cp:revision>1</cp:revision>
  <dcterms:created xsi:type="dcterms:W3CDTF">2022-12-09T08:11:47Z</dcterms:created>
  <dcterms:modified xsi:type="dcterms:W3CDTF">2022-12-12T09:22:38Z</dcterms:modified>
</cp:coreProperties>
</file>