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8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6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17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50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44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26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6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3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2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4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3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6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9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2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  <p:sldLayoutId id="214748391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F03A-76C6-48D1-8A78-D19D1C263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4323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Introduction of Linux 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0C32F-4751-4A92-8A4B-DE0E47052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6419" y="2222206"/>
            <a:ext cx="9930809" cy="432745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Linux is a operating system just like windows and mac.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Linux is open source and free operating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Linux was originally developed by linus Torvalds.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It is difficult to understand for new users.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Linux is gui based.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Linux started in 1991.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linux is everywhere it is in your phone’s, car’s, television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Linux is most of the reliable, secure  and worry free operating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Android is powerd by linux.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Linux latest version 5.6 is released in march 2020.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9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7A85-42D5-4220-B084-4637E4AB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Components of linux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E59F-9859-450E-AFA3-21E2B897B1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Kernel : it is core part of linux .it is responsible for all major activities of linux. It is Heart of the Linux.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System library : this is special function and program. This system utilities accesses kernel’s features.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System utility : It is responsible to do specialized, individuals level task.</a:t>
            </a:r>
          </a:p>
        </p:txBody>
      </p:sp>
    </p:spTree>
    <p:extLst>
      <p:ext uri="{BB962C8B-B14F-4D97-AF65-F5344CB8AC3E}">
        <p14:creationId xmlns:p14="http://schemas.microsoft.com/office/powerpoint/2010/main" val="86382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81C1-F54A-42F9-BCA2-D27112EA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Features of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3DFD8-40ED-43CD-A19B-E9DC41E3BB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Portable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Open source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Multi-user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multiprogramming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6407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D458-56BB-4859-A82D-02BABCA1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Distributions of linux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BDC8-CBB3-4147-BB4A-72F598B200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Ubuntu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Linux mint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Kali linux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Debian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fedora</a:t>
            </a:r>
          </a:p>
        </p:txBody>
      </p:sp>
    </p:spTree>
    <p:extLst>
      <p:ext uri="{BB962C8B-B14F-4D97-AF65-F5344CB8AC3E}">
        <p14:creationId xmlns:p14="http://schemas.microsoft.com/office/powerpoint/2010/main" val="59895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A8ED-30F5-41A2-BE39-180A331B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0CF2-46FA-4B97-A102-A106431BF8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 is free</a:t>
            </a:r>
          </a:p>
          <a:p>
            <a:r>
              <a:rPr lang="en-US" dirty="0"/>
              <a:t>No anti-virus software needed</a:t>
            </a:r>
          </a:p>
          <a:p>
            <a:r>
              <a:rPr lang="en-US" dirty="0"/>
              <a:t>It’s speed and stability</a:t>
            </a:r>
          </a:p>
          <a:p>
            <a:r>
              <a:rPr lang="en-US" dirty="0"/>
              <a:t>Text editors</a:t>
            </a:r>
          </a:p>
          <a:p>
            <a:r>
              <a:rPr lang="en-US" dirty="0"/>
              <a:t>No reboot needed</a:t>
            </a:r>
          </a:p>
          <a:p>
            <a:r>
              <a:rPr lang="en-US" dirty="0"/>
              <a:t>Less disk space needed</a:t>
            </a:r>
          </a:p>
        </p:txBody>
      </p:sp>
    </p:spTree>
    <p:extLst>
      <p:ext uri="{BB962C8B-B14F-4D97-AF65-F5344CB8AC3E}">
        <p14:creationId xmlns:p14="http://schemas.microsoft.com/office/powerpoint/2010/main" val="297169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D2DE-83B5-45FA-88C4-69B4B760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B318-98E0-4B90-B5D4-A974B764B7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 games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It is not easy to understand for beginners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Software alternative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Learning curve</a:t>
            </a:r>
          </a:p>
        </p:txBody>
      </p:sp>
    </p:spTree>
    <p:extLst>
      <p:ext uri="{BB962C8B-B14F-4D97-AF65-F5344CB8AC3E}">
        <p14:creationId xmlns:p14="http://schemas.microsoft.com/office/powerpoint/2010/main" val="343360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8EBB-F4F1-40F9-9137-60D55A4D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Architecture of linux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A8DE726-0445-4D79-A1E2-D990F531F206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870" y="2393367"/>
            <a:ext cx="5635256" cy="365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28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2A65-8A36-4C0F-AAD9-563DC83B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266564"/>
            <a:ext cx="10364451" cy="347501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8215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289</TotalTime>
  <Words>217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Introduction of Linux OS</vt:lpstr>
      <vt:lpstr>Components of linux system</vt:lpstr>
      <vt:lpstr>Features of linux</vt:lpstr>
      <vt:lpstr>Distributions of linux </vt:lpstr>
      <vt:lpstr>Advantages</vt:lpstr>
      <vt:lpstr>disadvantages</vt:lpstr>
      <vt:lpstr>Architecture of linux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Linux Os</dc:title>
  <dc:creator>dell</dc:creator>
  <cp:lastModifiedBy>dell</cp:lastModifiedBy>
  <cp:revision>17</cp:revision>
  <dcterms:created xsi:type="dcterms:W3CDTF">2022-12-07T07:38:50Z</dcterms:created>
  <dcterms:modified xsi:type="dcterms:W3CDTF">2022-12-08T03:46:10Z</dcterms:modified>
</cp:coreProperties>
</file>