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81" r:id="rId3"/>
  </p:sldMasterIdLst>
  <p:sldIdLst>
    <p:sldId id="257" r:id="rId4"/>
    <p:sldId id="258" r:id="rId5"/>
    <p:sldId id="260" r:id="rId6"/>
    <p:sldId id="261" r:id="rId7"/>
    <p:sldId id="262" r:id="rId8"/>
    <p:sldId id="263"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049C9E-2657-4DCC-BF68-B14E3A7D43A9}" type="doc">
      <dgm:prSet loTypeId="urn:microsoft.com/office/officeart/2005/8/layout/radial5" loCatId="cycle" qsTypeId="urn:microsoft.com/office/officeart/2005/8/quickstyle/simple2" qsCatId="simple" csTypeId="urn:microsoft.com/office/officeart/2005/8/colors/accent1_2" csCatId="accent1" phldr="1"/>
      <dgm:spPr/>
      <dgm:t>
        <a:bodyPr/>
        <a:lstStyle/>
        <a:p>
          <a:endParaRPr lang="en-IN"/>
        </a:p>
      </dgm:t>
    </dgm:pt>
    <dgm:pt modelId="{9751F57F-08D5-4BB8-A702-C88F05D502A5}">
      <dgm:prSet phldrT="[Text]"/>
      <dgm:spPr/>
      <dgm:t>
        <a:bodyPr/>
        <a:lstStyle/>
        <a:p>
          <a:r>
            <a:rPr lang="en-IN" b="1" dirty="0">
              <a:latin typeface="Bahnschrift Light" panose="020B0502040204020203" pitchFamily="34" charset="0"/>
            </a:rPr>
            <a:t>First Generation (1946-1954)</a:t>
          </a:r>
        </a:p>
      </dgm:t>
    </dgm:pt>
    <dgm:pt modelId="{FDCBAAF8-8925-487B-99CB-ABC2D78762C2}" type="parTrans" cxnId="{1DE111BF-527F-4233-93D8-6F26DF697545}">
      <dgm:prSet/>
      <dgm:spPr/>
      <dgm:t>
        <a:bodyPr/>
        <a:lstStyle/>
        <a:p>
          <a:endParaRPr lang="en-IN">
            <a:latin typeface="Bahnschrift Light" panose="020B0502040204020203" pitchFamily="34" charset="0"/>
          </a:endParaRPr>
        </a:p>
      </dgm:t>
    </dgm:pt>
    <dgm:pt modelId="{5812E5C1-6E31-4E2F-98EC-CF294473C347}" type="sibTrans" cxnId="{1DE111BF-527F-4233-93D8-6F26DF697545}">
      <dgm:prSet/>
      <dgm:spPr/>
      <dgm:t>
        <a:bodyPr/>
        <a:lstStyle/>
        <a:p>
          <a:endParaRPr lang="en-IN">
            <a:latin typeface="Bahnschrift Light" panose="020B0502040204020203" pitchFamily="34" charset="0"/>
          </a:endParaRPr>
        </a:p>
      </dgm:t>
    </dgm:pt>
    <dgm:pt modelId="{90A90638-E547-4D68-AF47-107F6C6DBA43}">
      <dgm:prSet phldrT="[Text]"/>
      <dgm:spPr/>
      <dgm:t>
        <a:bodyPr/>
        <a:lstStyle/>
        <a:p>
          <a:r>
            <a:rPr lang="en-IN" dirty="0">
              <a:latin typeface="Bahnschrift Light" panose="020B0502040204020203" pitchFamily="34" charset="0"/>
            </a:rPr>
            <a:t>Vacuum tubes</a:t>
          </a:r>
        </a:p>
      </dgm:t>
    </dgm:pt>
    <dgm:pt modelId="{0EEFB32D-E950-4AC3-AEA2-0D685F742F42}" type="parTrans" cxnId="{33C637AC-0D50-441E-8F8C-F7C75426CA2B}">
      <dgm:prSet/>
      <dgm:spPr/>
      <dgm:t>
        <a:bodyPr/>
        <a:lstStyle/>
        <a:p>
          <a:endParaRPr lang="en-IN">
            <a:latin typeface="Bahnschrift Light" panose="020B0502040204020203" pitchFamily="34" charset="0"/>
          </a:endParaRPr>
        </a:p>
      </dgm:t>
    </dgm:pt>
    <dgm:pt modelId="{0AD36089-3899-4857-8954-5E84ECBD17D6}" type="sibTrans" cxnId="{33C637AC-0D50-441E-8F8C-F7C75426CA2B}">
      <dgm:prSet/>
      <dgm:spPr/>
      <dgm:t>
        <a:bodyPr/>
        <a:lstStyle/>
        <a:p>
          <a:endParaRPr lang="en-IN">
            <a:latin typeface="Bahnschrift Light" panose="020B0502040204020203" pitchFamily="34" charset="0"/>
          </a:endParaRPr>
        </a:p>
      </dgm:t>
    </dgm:pt>
    <dgm:pt modelId="{EF04DA40-68EB-4F1E-B182-444F8FEA0031}">
      <dgm:prSet phldrT="[Text]"/>
      <dgm:spPr/>
      <dgm:t>
        <a:bodyPr/>
        <a:lstStyle/>
        <a:p>
          <a:r>
            <a:rPr lang="en-US" dirty="0">
              <a:latin typeface="Bahnschrift Light" panose="020B0502040204020203" pitchFamily="34" charset="0"/>
            </a:rPr>
            <a:t>Mark I </a:t>
          </a:r>
          <a:endParaRPr lang="en-IN" dirty="0">
            <a:latin typeface="Bahnschrift Light" panose="020B0502040204020203" pitchFamily="34" charset="0"/>
          </a:endParaRPr>
        </a:p>
      </dgm:t>
    </dgm:pt>
    <dgm:pt modelId="{C2AE883A-7A2B-4928-AB8D-789951AC0E06}" type="parTrans" cxnId="{831A1033-7B17-4BF0-BC2A-BF6BC6DEB4AD}">
      <dgm:prSet/>
      <dgm:spPr/>
      <dgm:t>
        <a:bodyPr/>
        <a:lstStyle/>
        <a:p>
          <a:endParaRPr lang="en-IN">
            <a:latin typeface="Bahnschrift Light" panose="020B0502040204020203" pitchFamily="34" charset="0"/>
          </a:endParaRPr>
        </a:p>
      </dgm:t>
    </dgm:pt>
    <dgm:pt modelId="{503337A2-CE31-4640-8D1B-DA45564472B7}" type="sibTrans" cxnId="{831A1033-7B17-4BF0-BC2A-BF6BC6DEB4AD}">
      <dgm:prSet/>
      <dgm:spPr/>
      <dgm:t>
        <a:bodyPr/>
        <a:lstStyle/>
        <a:p>
          <a:endParaRPr lang="en-IN">
            <a:latin typeface="Bahnschrift Light" panose="020B0502040204020203" pitchFamily="34" charset="0"/>
          </a:endParaRPr>
        </a:p>
      </dgm:t>
    </dgm:pt>
    <dgm:pt modelId="{0A99DA47-1D86-4842-A630-13FA2FF782EC}">
      <dgm:prSet phldrT="[Text]"/>
      <dgm:spPr/>
      <dgm:t>
        <a:bodyPr/>
        <a:lstStyle/>
        <a:p>
          <a:r>
            <a:rPr lang="en-IN" dirty="0">
              <a:latin typeface="Bahnschrift Light" panose="020B0502040204020203" pitchFamily="34" charset="0"/>
            </a:rPr>
            <a:t>ENIAC</a:t>
          </a:r>
        </a:p>
      </dgm:t>
    </dgm:pt>
    <dgm:pt modelId="{9A14D2A9-C6F8-45D9-B61A-9E60B343AD11}" type="parTrans" cxnId="{24DB5111-71E6-4E66-9AEF-DEAEDAFAF1FC}">
      <dgm:prSet/>
      <dgm:spPr/>
      <dgm:t>
        <a:bodyPr/>
        <a:lstStyle/>
        <a:p>
          <a:endParaRPr lang="en-IN">
            <a:latin typeface="Bahnschrift Light" panose="020B0502040204020203" pitchFamily="34" charset="0"/>
          </a:endParaRPr>
        </a:p>
      </dgm:t>
    </dgm:pt>
    <dgm:pt modelId="{C4A694A5-6B25-4885-A923-6E86B6C4A2D3}" type="sibTrans" cxnId="{24DB5111-71E6-4E66-9AEF-DEAEDAFAF1FC}">
      <dgm:prSet/>
      <dgm:spPr/>
      <dgm:t>
        <a:bodyPr/>
        <a:lstStyle/>
        <a:p>
          <a:endParaRPr lang="en-IN">
            <a:latin typeface="Bahnschrift Light" panose="020B0502040204020203" pitchFamily="34" charset="0"/>
          </a:endParaRPr>
        </a:p>
      </dgm:t>
    </dgm:pt>
    <dgm:pt modelId="{A523C53A-383D-4354-8AC2-A58DA6A278F7}">
      <dgm:prSet phldrT="[Text]"/>
      <dgm:spPr/>
      <dgm:t>
        <a:bodyPr/>
        <a:lstStyle/>
        <a:p>
          <a:r>
            <a:rPr lang="en-US" dirty="0">
              <a:latin typeface="Bahnschrift Light" panose="020B0502040204020203" pitchFamily="34" charset="0"/>
            </a:rPr>
            <a:t>EDVAC: Electronic Discrete Variable </a:t>
          </a:r>
          <a:r>
            <a:rPr lang="en-IN" dirty="0">
              <a:latin typeface="Bahnschrift Light" panose="020B0502040204020203" pitchFamily="34" charset="0"/>
            </a:rPr>
            <a:t>Automatic Computer</a:t>
          </a:r>
        </a:p>
      </dgm:t>
    </dgm:pt>
    <dgm:pt modelId="{B5E04DA0-992C-4C92-B687-4A76E66B5DFD}" type="parTrans" cxnId="{9A7000D3-3C5B-4E68-B289-E5CDB7F1E54A}">
      <dgm:prSet/>
      <dgm:spPr/>
      <dgm:t>
        <a:bodyPr/>
        <a:lstStyle/>
        <a:p>
          <a:endParaRPr lang="en-IN">
            <a:latin typeface="Bahnschrift Light" panose="020B0502040204020203" pitchFamily="34" charset="0"/>
          </a:endParaRPr>
        </a:p>
      </dgm:t>
    </dgm:pt>
    <dgm:pt modelId="{C61846C8-9263-4614-9A8B-4BCA71AD1F0D}" type="sibTrans" cxnId="{9A7000D3-3C5B-4E68-B289-E5CDB7F1E54A}">
      <dgm:prSet/>
      <dgm:spPr/>
      <dgm:t>
        <a:bodyPr/>
        <a:lstStyle/>
        <a:p>
          <a:endParaRPr lang="en-IN">
            <a:latin typeface="Bahnschrift Light" panose="020B0502040204020203" pitchFamily="34" charset="0"/>
          </a:endParaRPr>
        </a:p>
      </dgm:t>
    </dgm:pt>
    <dgm:pt modelId="{03BE60E5-5F20-45A7-AD31-BFCF19E77DC2}">
      <dgm:prSet phldrT="[Text]"/>
      <dgm:spPr/>
      <dgm:t>
        <a:bodyPr/>
        <a:lstStyle/>
        <a:p>
          <a:r>
            <a:rPr lang="en-US" dirty="0">
              <a:latin typeface="Bahnschrift Light" panose="020B0502040204020203" pitchFamily="34" charset="0"/>
            </a:rPr>
            <a:t>EDSAC: Electronic Delay Storage </a:t>
          </a:r>
          <a:r>
            <a:rPr lang="en-IN" dirty="0">
              <a:latin typeface="Bahnschrift Light" panose="020B0502040204020203" pitchFamily="34" charset="0"/>
            </a:rPr>
            <a:t>Automatic Computer </a:t>
          </a:r>
        </a:p>
      </dgm:t>
    </dgm:pt>
    <dgm:pt modelId="{A479B66B-8186-4136-A592-86D289DC0424}" type="parTrans" cxnId="{35A8484A-A523-44FF-97C0-D109E6B24150}">
      <dgm:prSet/>
      <dgm:spPr/>
      <dgm:t>
        <a:bodyPr/>
        <a:lstStyle/>
        <a:p>
          <a:endParaRPr lang="en-IN">
            <a:latin typeface="Bahnschrift Light" panose="020B0502040204020203" pitchFamily="34" charset="0"/>
          </a:endParaRPr>
        </a:p>
      </dgm:t>
    </dgm:pt>
    <dgm:pt modelId="{668E5FAA-59DC-4B1F-B5FF-7C6967E80D78}" type="sibTrans" cxnId="{35A8484A-A523-44FF-97C0-D109E6B24150}">
      <dgm:prSet/>
      <dgm:spPr/>
      <dgm:t>
        <a:bodyPr/>
        <a:lstStyle/>
        <a:p>
          <a:endParaRPr lang="en-IN">
            <a:latin typeface="Bahnschrift Light" panose="020B0502040204020203" pitchFamily="34" charset="0"/>
          </a:endParaRPr>
        </a:p>
      </dgm:t>
    </dgm:pt>
    <dgm:pt modelId="{4D117CD4-EC23-4F4C-A955-5776C58803BF}">
      <dgm:prSet phldrT="[Text]"/>
      <dgm:spPr/>
      <dgm:t>
        <a:bodyPr/>
        <a:lstStyle/>
        <a:p>
          <a:r>
            <a:rPr lang="en-US" dirty="0">
              <a:latin typeface="Bahnschrift Light" panose="020B0502040204020203" pitchFamily="34" charset="0"/>
            </a:rPr>
            <a:t>UNIVAC-1: Universal Automatic </a:t>
          </a:r>
          <a:r>
            <a:rPr lang="en-IN" dirty="0">
              <a:latin typeface="Bahnschrift Light" panose="020B0502040204020203" pitchFamily="34" charset="0"/>
            </a:rPr>
            <a:t>computer</a:t>
          </a:r>
        </a:p>
      </dgm:t>
    </dgm:pt>
    <dgm:pt modelId="{FE7884C0-8DF7-4E71-96F1-E61A68C7536A}" type="parTrans" cxnId="{1BE1DF89-21B5-4151-BB68-FB9814E13711}">
      <dgm:prSet/>
      <dgm:spPr/>
      <dgm:t>
        <a:bodyPr/>
        <a:lstStyle/>
        <a:p>
          <a:endParaRPr lang="en-IN">
            <a:latin typeface="Bahnschrift Light" panose="020B0502040204020203" pitchFamily="34" charset="0"/>
          </a:endParaRPr>
        </a:p>
      </dgm:t>
    </dgm:pt>
    <dgm:pt modelId="{7FB79413-E1EA-47F7-8AAC-C79454BEB8F5}" type="sibTrans" cxnId="{1BE1DF89-21B5-4151-BB68-FB9814E13711}">
      <dgm:prSet/>
      <dgm:spPr/>
      <dgm:t>
        <a:bodyPr/>
        <a:lstStyle/>
        <a:p>
          <a:endParaRPr lang="en-IN">
            <a:latin typeface="Bahnschrift Light" panose="020B0502040204020203" pitchFamily="34" charset="0"/>
          </a:endParaRPr>
        </a:p>
      </dgm:t>
    </dgm:pt>
    <dgm:pt modelId="{08737F68-40B2-4551-A512-FF19455439AB}" type="pres">
      <dgm:prSet presAssocID="{64049C9E-2657-4DCC-BF68-B14E3A7D43A9}" presName="Name0" presStyleCnt="0">
        <dgm:presLayoutVars>
          <dgm:chMax val="1"/>
          <dgm:dir/>
          <dgm:animLvl val="ctr"/>
          <dgm:resizeHandles val="exact"/>
        </dgm:presLayoutVars>
      </dgm:prSet>
      <dgm:spPr/>
    </dgm:pt>
    <dgm:pt modelId="{AA6038BF-FC9C-44B9-9BD3-5C02270D35B2}" type="pres">
      <dgm:prSet presAssocID="{9751F57F-08D5-4BB8-A702-C88F05D502A5}" presName="centerShape" presStyleLbl="node0" presStyleIdx="0" presStyleCnt="1" custScaleX="159410" custScaleY="144573"/>
      <dgm:spPr/>
    </dgm:pt>
    <dgm:pt modelId="{F4BCB571-DCC2-4DF9-BA2F-9795960C8A7D}" type="pres">
      <dgm:prSet presAssocID="{0EEFB32D-E950-4AC3-AEA2-0D685F742F42}" presName="parTrans" presStyleLbl="sibTrans2D1" presStyleIdx="0" presStyleCnt="6"/>
      <dgm:spPr/>
    </dgm:pt>
    <dgm:pt modelId="{7FBD1420-DCF2-4E98-8D7E-88EB7427DC99}" type="pres">
      <dgm:prSet presAssocID="{0EEFB32D-E950-4AC3-AEA2-0D685F742F42}" presName="connectorText" presStyleLbl="sibTrans2D1" presStyleIdx="0" presStyleCnt="6"/>
      <dgm:spPr/>
    </dgm:pt>
    <dgm:pt modelId="{D87BDB56-0DAC-4B76-A8D1-42CC66C0FFC5}" type="pres">
      <dgm:prSet presAssocID="{90A90638-E547-4D68-AF47-107F6C6DBA43}" presName="node" presStyleLbl="node1" presStyleIdx="0" presStyleCnt="6" custScaleY="51311" custRadScaleRad="102430" custRadScaleInc="74713">
        <dgm:presLayoutVars>
          <dgm:bulletEnabled val="1"/>
        </dgm:presLayoutVars>
      </dgm:prSet>
      <dgm:spPr/>
    </dgm:pt>
    <dgm:pt modelId="{1E18F6CA-B207-4886-80CB-E6BDC00321D6}" type="pres">
      <dgm:prSet presAssocID="{C2AE883A-7A2B-4928-AB8D-789951AC0E06}" presName="parTrans" presStyleLbl="sibTrans2D1" presStyleIdx="1" presStyleCnt="6"/>
      <dgm:spPr/>
    </dgm:pt>
    <dgm:pt modelId="{A3DD6DE1-1798-4D8B-8622-7EABEB6533B7}" type="pres">
      <dgm:prSet presAssocID="{C2AE883A-7A2B-4928-AB8D-789951AC0E06}" presName="connectorText" presStyleLbl="sibTrans2D1" presStyleIdx="1" presStyleCnt="6"/>
      <dgm:spPr/>
    </dgm:pt>
    <dgm:pt modelId="{E80C8DE0-F2B5-47BE-A27D-1CDBD60D39C8}" type="pres">
      <dgm:prSet presAssocID="{EF04DA40-68EB-4F1E-B182-444F8FEA0031}" presName="node" presStyleLbl="node1" presStyleIdx="1" presStyleCnt="6" custScaleY="53891" custRadScaleRad="111634" custRadScaleInc="21742">
        <dgm:presLayoutVars>
          <dgm:bulletEnabled val="1"/>
        </dgm:presLayoutVars>
      </dgm:prSet>
      <dgm:spPr/>
    </dgm:pt>
    <dgm:pt modelId="{226241B1-1786-4F0A-A730-2E2040FD48D4}" type="pres">
      <dgm:prSet presAssocID="{9A14D2A9-C6F8-45D9-B61A-9E60B343AD11}" presName="parTrans" presStyleLbl="sibTrans2D1" presStyleIdx="2" presStyleCnt="6"/>
      <dgm:spPr/>
    </dgm:pt>
    <dgm:pt modelId="{D30C69C3-4CDE-4436-BE61-014CCD2C4341}" type="pres">
      <dgm:prSet presAssocID="{9A14D2A9-C6F8-45D9-B61A-9E60B343AD11}" presName="connectorText" presStyleLbl="sibTrans2D1" presStyleIdx="2" presStyleCnt="6"/>
      <dgm:spPr/>
    </dgm:pt>
    <dgm:pt modelId="{47665878-59B8-41AB-A711-C65CD70A5D19}" type="pres">
      <dgm:prSet presAssocID="{0A99DA47-1D86-4842-A630-13FA2FF782EC}" presName="node" presStyleLbl="node1" presStyleIdx="2" presStyleCnt="6" custScaleY="66782" custRadScaleRad="116520" custRadScaleInc="-43693">
        <dgm:presLayoutVars>
          <dgm:bulletEnabled val="1"/>
        </dgm:presLayoutVars>
      </dgm:prSet>
      <dgm:spPr/>
    </dgm:pt>
    <dgm:pt modelId="{5FF0B150-4E90-4A9E-9B59-59AB85CAFCE7}" type="pres">
      <dgm:prSet presAssocID="{B5E04DA0-992C-4C92-B687-4A76E66B5DFD}" presName="parTrans" presStyleLbl="sibTrans2D1" presStyleIdx="3" presStyleCnt="6"/>
      <dgm:spPr/>
    </dgm:pt>
    <dgm:pt modelId="{C914CA5E-2C1D-4ACC-997B-9DB035869570}" type="pres">
      <dgm:prSet presAssocID="{B5E04DA0-992C-4C92-B687-4A76E66B5DFD}" presName="connectorText" presStyleLbl="sibTrans2D1" presStyleIdx="3" presStyleCnt="6"/>
      <dgm:spPr/>
    </dgm:pt>
    <dgm:pt modelId="{C776DBD0-5E31-4007-B42F-BAFF890E14AD}" type="pres">
      <dgm:prSet presAssocID="{A523C53A-383D-4354-8AC2-A58DA6A278F7}" presName="node" presStyleLbl="node1" presStyleIdx="3" presStyleCnt="6" custScaleX="157042" custScaleY="107335" custRadScaleRad="103299" custRadScaleInc="-14956">
        <dgm:presLayoutVars>
          <dgm:bulletEnabled val="1"/>
        </dgm:presLayoutVars>
      </dgm:prSet>
      <dgm:spPr/>
    </dgm:pt>
    <dgm:pt modelId="{F4B79495-89BF-46AD-9C01-FDE705FC25DF}" type="pres">
      <dgm:prSet presAssocID="{A479B66B-8186-4136-A592-86D289DC0424}" presName="parTrans" presStyleLbl="sibTrans2D1" presStyleIdx="4" presStyleCnt="6"/>
      <dgm:spPr/>
    </dgm:pt>
    <dgm:pt modelId="{6C3E5CC0-A0C4-4B56-96DB-2365D2D8B325}" type="pres">
      <dgm:prSet presAssocID="{A479B66B-8186-4136-A592-86D289DC0424}" presName="connectorText" presStyleLbl="sibTrans2D1" presStyleIdx="4" presStyleCnt="6"/>
      <dgm:spPr/>
    </dgm:pt>
    <dgm:pt modelId="{8AD4BEE9-E43D-4680-BBD7-31A384FC3359}" type="pres">
      <dgm:prSet presAssocID="{03BE60E5-5F20-45A7-AD31-BFCF19E77DC2}" presName="node" presStyleLbl="node1" presStyleIdx="4" presStyleCnt="6" custScaleX="157263" custScaleY="109672" custRadScaleRad="155495" custRadScaleInc="45431">
        <dgm:presLayoutVars>
          <dgm:bulletEnabled val="1"/>
        </dgm:presLayoutVars>
      </dgm:prSet>
      <dgm:spPr/>
    </dgm:pt>
    <dgm:pt modelId="{91FB016F-97C1-45B3-BB8F-B9B81263DE86}" type="pres">
      <dgm:prSet presAssocID="{FE7884C0-8DF7-4E71-96F1-E61A68C7536A}" presName="parTrans" presStyleLbl="sibTrans2D1" presStyleIdx="5" presStyleCnt="6"/>
      <dgm:spPr/>
    </dgm:pt>
    <dgm:pt modelId="{82296F03-963B-47E1-A7C6-2A70128C85BD}" type="pres">
      <dgm:prSet presAssocID="{FE7884C0-8DF7-4E71-96F1-E61A68C7536A}" presName="connectorText" presStyleLbl="sibTrans2D1" presStyleIdx="5" presStyleCnt="6"/>
      <dgm:spPr/>
    </dgm:pt>
    <dgm:pt modelId="{FC401802-E504-4079-B688-F529DF37D14E}" type="pres">
      <dgm:prSet presAssocID="{4D117CD4-EC23-4F4C-A955-5776C58803BF}" presName="node" presStyleLbl="node1" presStyleIdx="5" presStyleCnt="6" custScaleX="166397" custScaleY="100529" custRadScaleRad="135230" custRadScaleInc="3412">
        <dgm:presLayoutVars>
          <dgm:bulletEnabled val="1"/>
        </dgm:presLayoutVars>
      </dgm:prSet>
      <dgm:spPr/>
    </dgm:pt>
  </dgm:ptLst>
  <dgm:cxnLst>
    <dgm:cxn modelId="{7E9EB801-855C-46FA-96A0-CE9248DC3371}" type="presOf" srcId="{0A99DA47-1D86-4842-A630-13FA2FF782EC}" destId="{47665878-59B8-41AB-A711-C65CD70A5D19}" srcOrd="0" destOrd="0" presId="urn:microsoft.com/office/officeart/2005/8/layout/radial5"/>
    <dgm:cxn modelId="{A8C5BD09-4A79-4F2A-B588-551714203741}" type="presOf" srcId="{9A14D2A9-C6F8-45D9-B61A-9E60B343AD11}" destId="{D30C69C3-4CDE-4436-BE61-014CCD2C4341}" srcOrd="1" destOrd="0" presId="urn:microsoft.com/office/officeart/2005/8/layout/radial5"/>
    <dgm:cxn modelId="{24DB5111-71E6-4E66-9AEF-DEAEDAFAF1FC}" srcId="{9751F57F-08D5-4BB8-A702-C88F05D502A5}" destId="{0A99DA47-1D86-4842-A630-13FA2FF782EC}" srcOrd="2" destOrd="0" parTransId="{9A14D2A9-C6F8-45D9-B61A-9E60B343AD11}" sibTransId="{C4A694A5-6B25-4885-A923-6E86B6C4A2D3}"/>
    <dgm:cxn modelId="{AFE15615-82DF-4D74-895F-711090CC2A36}" type="presOf" srcId="{A523C53A-383D-4354-8AC2-A58DA6A278F7}" destId="{C776DBD0-5E31-4007-B42F-BAFF890E14AD}" srcOrd="0" destOrd="0" presId="urn:microsoft.com/office/officeart/2005/8/layout/radial5"/>
    <dgm:cxn modelId="{2F360F2F-FE98-4B24-946B-FE737AE9D0A5}" type="presOf" srcId="{FE7884C0-8DF7-4E71-96F1-E61A68C7536A}" destId="{91FB016F-97C1-45B3-BB8F-B9B81263DE86}" srcOrd="0" destOrd="0" presId="urn:microsoft.com/office/officeart/2005/8/layout/radial5"/>
    <dgm:cxn modelId="{831A1033-7B17-4BF0-BC2A-BF6BC6DEB4AD}" srcId="{9751F57F-08D5-4BB8-A702-C88F05D502A5}" destId="{EF04DA40-68EB-4F1E-B182-444F8FEA0031}" srcOrd="1" destOrd="0" parTransId="{C2AE883A-7A2B-4928-AB8D-789951AC0E06}" sibTransId="{503337A2-CE31-4640-8D1B-DA45564472B7}"/>
    <dgm:cxn modelId="{AC6ED134-648E-4C81-8BCB-89B66C9F333A}" type="presOf" srcId="{90A90638-E547-4D68-AF47-107F6C6DBA43}" destId="{D87BDB56-0DAC-4B76-A8D1-42CC66C0FFC5}" srcOrd="0" destOrd="0" presId="urn:microsoft.com/office/officeart/2005/8/layout/radial5"/>
    <dgm:cxn modelId="{110D3935-4D4C-4E36-8BD9-8A7579C60A9E}" type="presOf" srcId="{C2AE883A-7A2B-4928-AB8D-789951AC0E06}" destId="{A3DD6DE1-1798-4D8B-8622-7EABEB6533B7}" srcOrd="1" destOrd="0" presId="urn:microsoft.com/office/officeart/2005/8/layout/radial5"/>
    <dgm:cxn modelId="{F01F5137-B352-46CE-B952-29E8F7D68E90}" type="presOf" srcId="{0EEFB32D-E950-4AC3-AEA2-0D685F742F42}" destId="{7FBD1420-DCF2-4E98-8D7E-88EB7427DC99}" srcOrd="1" destOrd="0" presId="urn:microsoft.com/office/officeart/2005/8/layout/radial5"/>
    <dgm:cxn modelId="{07078D3A-C631-41CA-8D10-DD9A496B42DC}" type="presOf" srcId="{9751F57F-08D5-4BB8-A702-C88F05D502A5}" destId="{AA6038BF-FC9C-44B9-9BD3-5C02270D35B2}" srcOrd="0" destOrd="0" presId="urn:microsoft.com/office/officeart/2005/8/layout/radial5"/>
    <dgm:cxn modelId="{67DB0740-A30D-44B9-A0A4-4B25F48D0600}" type="presOf" srcId="{64049C9E-2657-4DCC-BF68-B14E3A7D43A9}" destId="{08737F68-40B2-4551-A512-FF19455439AB}" srcOrd="0" destOrd="0" presId="urn:microsoft.com/office/officeart/2005/8/layout/radial5"/>
    <dgm:cxn modelId="{E6721E68-278A-4C3B-99D3-7B87F7E2C81E}" type="presOf" srcId="{9A14D2A9-C6F8-45D9-B61A-9E60B343AD11}" destId="{226241B1-1786-4F0A-A730-2E2040FD48D4}" srcOrd="0" destOrd="0" presId="urn:microsoft.com/office/officeart/2005/8/layout/radial5"/>
    <dgm:cxn modelId="{35A8484A-A523-44FF-97C0-D109E6B24150}" srcId="{9751F57F-08D5-4BB8-A702-C88F05D502A5}" destId="{03BE60E5-5F20-45A7-AD31-BFCF19E77DC2}" srcOrd="4" destOrd="0" parTransId="{A479B66B-8186-4136-A592-86D289DC0424}" sibTransId="{668E5FAA-59DC-4B1F-B5FF-7C6967E80D78}"/>
    <dgm:cxn modelId="{5BD6894D-359D-4232-B3F0-11DB88799303}" type="presOf" srcId="{0EEFB32D-E950-4AC3-AEA2-0D685F742F42}" destId="{F4BCB571-DCC2-4DF9-BA2F-9795960C8A7D}" srcOrd="0" destOrd="0" presId="urn:microsoft.com/office/officeart/2005/8/layout/radial5"/>
    <dgm:cxn modelId="{86361158-8728-43E3-8E5E-F4ADCFFCAF31}" type="presOf" srcId="{4D117CD4-EC23-4F4C-A955-5776C58803BF}" destId="{FC401802-E504-4079-B688-F529DF37D14E}" srcOrd="0" destOrd="0" presId="urn:microsoft.com/office/officeart/2005/8/layout/radial5"/>
    <dgm:cxn modelId="{113D3E7D-DD1F-4B02-9E95-DF44F14F1CC5}" type="presOf" srcId="{A479B66B-8186-4136-A592-86D289DC0424}" destId="{F4B79495-89BF-46AD-9C01-FDE705FC25DF}" srcOrd="0" destOrd="0" presId="urn:microsoft.com/office/officeart/2005/8/layout/radial5"/>
    <dgm:cxn modelId="{1BE1DF89-21B5-4151-BB68-FB9814E13711}" srcId="{9751F57F-08D5-4BB8-A702-C88F05D502A5}" destId="{4D117CD4-EC23-4F4C-A955-5776C58803BF}" srcOrd="5" destOrd="0" parTransId="{FE7884C0-8DF7-4E71-96F1-E61A68C7536A}" sibTransId="{7FB79413-E1EA-47F7-8AAC-C79454BEB8F5}"/>
    <dgm:cxn modelId="{9B39E78F-0670-4B41-B3A0-E378420DAA61}" type="presOf" srcId="{B5E04DA0-992C-4C92-B687-4A76E66B5DFD}" destId="{5FF0B150-4E90-4A9E-9B59-59AB85CAFCE7}" srcOrd="0" destOrd="0" presId="urn:microsoft.com/office/officeart/2005/8/layout/radial5"/>
    <dgm:cxn modelId="{99A72EA0-FB9E-49A7-B987-4C43EFAF4C70}" type="presOf" srcId="{A479B66B-8186-4136-A592-86D289DC0424}" destId="{6C3E5CC0-A0C4-4B56-96DB-2365D2D8B325}" srcOrd="1" destOrd="0" presId="urn:microsoft.com/office/officeart/2005/8/layout/radial5"/>
    <dgm:cxn modelId="{C419ABA6-F0E3-4BC5-A64D-8CA9766FB79C}" type="presOf" srcId="{EF04DA40-68EB-4F1E-B182-444F8FEA0031}" destId="{E80C8DE0-F2B5-47BE-A27D-1CDBD60D39C8}" srcOrd="0" destOrd="0" presId="urn:microsoft.com/office/officeart/2005/8/layout/radial5"/>
    <dgm:cxn modelId="{33C637AC-0D50-441E-8F8C-F7C75426CA2B}" srcId="{9751F57F-08D5-4BB8-A702-C88F05D502A5}" destId="{90A90638-E547-4D68-AF47-107F6C6DBA43}" srcOrd="0" destOrd="0" parTransId="{0EEFB32D-E950-4AC3-AEA2-0D685F742F42}" sibTransId="{0AD36089-3899-4857-8954-5E84ECBD17D6}"/>
    <dgm:cxn modelId="{A90AC4AE-722D-4895-A06D-96377ABF3C1E}" type="presOf" srcId="{03BE60E5-5F20-45A7-AD31-BFCF19E77DC2}" destId="{8AD4BEE9-E43D-4680-BBD7-31A384FC3359}" srcOrd="0" destOrd="0" presId="urn:microsoft.com/office/officeart/2005/8/layout/radial5"/>
    <dgm:cxn modelId="{FFB3C0BD-8409-48EC-85DA-A19E4CD68A7B}" type="presOf" srcId="{C2AE883A-7A2B-4928-AB8D-789951AC0E06}" destId="{1E18F6CA-B207-4886-80CB-E6BDC00321D6}" srcOrd="0" destOrd="0" presId="urn:microsoft.com/office/officeart/2005/8/layout/radial5"/>
    <dgm:cxn modelId="{1DE111BF-527F-4233-93D8-6F26DF697545}" srcId="{64049C9E-2657-4DCC-BF68-B14E3A7D43A9}" destId="{9751F57F-08D5-4BB8-A702-C88F05D502A5}" srcOrd="0" destOrd="0" parTransId="{FDCBAAF8-8925-487B-99CB-ABC2D78762C2}" sibTransId="{5812E5C1-6E31-4E2F-98EC-CF294473C347}"/>
    <dgm:cxn modelId="{58BB8CC1-F293-4912-8BDB-4B0B15E9EBC1}" type="presOf" srcId="{FE7884C0-8DF7-4E71-96F1-E61A68C7536A}" destId="{82296F03-963B-47E1-A7C6-2A70128C85BD}" srcOrd="1" destOrd="0" presId="urn:microsoft.com/office/officeart/2005/8/layout/radial5"/>
    <dgm:cxn modelId="{9A7000D3-3C5B-4E68-B289-E5CDB7F1E54A}" srcId="{9751F57F-08D5-4BB8-A702-C88F05D502A5}" destId="{A523C53A-383D-4354-8AC2-A58DA6A278F7}" srcOrd="3" destOrd="0" parTransId="{B5E04DA0-992C-4C92-B687-4A76E66B5DFD}" sibTransId="{C61846C8-9263-4614-9A8B-4BCA71AD1F0D}"/>
    <dgm:cxn modelId="{99FE65E0-AD4F-416C-B70C-3F14EE062262}" type="presOf" srcId="{B5E04DA0-992C-4C92-B687-4A76E66B5DFD}" destId="{C914CA5E-2C1D-4ACC-997B-9DB035869570}" srcOrd="1" destOrd="0" presId="urn:microsoft.com/office/officeart/2005/8/layout/radial5"/>
    <dgm:cxn modelId="{81F6A301-B21D-4999-A53D-58948DB23C43}" type="presParOf" srcId="{08737F68-40B2-4551-A512-FF19455439AB}" destId="{AA6038BF-FC9C-44B9-9BD3-5C02270D35B2}" srcOrd="0" destOrd="0" presId="urn:microsoft.com/office/officeart/2005/8/layout/radial5"/>
    <dgm:cxn modelId="{DACACD60-7BC4-4D77-866F-5ADB49F4FDC5}" type="presParOf" srcId="{08737F68-40B2-4551-A512-FF19455439AB}" destId="{F4BCB571-DCC2-4DF9-BA2F-9795960C8A7D}" srcOrd="1" destOrd="0" presId="urn:microsoft.com/office/officeart/2005/8/layout/radial5"/>
    <dgm:cxn modelId="{408469C9-961D-4F80-94E6-BF1367F3C169}" type="presParOf" srcId="{F4BCB571-DCC2-4DF9-BA2F-9795960C8A7D}" destId="{7FBD1420-DCF2-4E98-8D7E-88EB7427DC99}" srcOrd="0" destOrd="0" presId="urn:microsoft.com/office/officeart/2005/8/layout/radial5"/>
    <dgm:cxn modelId="{200749F4-46AF-4C5A-AA5E-8E24A773475B}" type="presParOf" srcId="{08737F68-40B2-4551-A512-FF19455439AB}" destId="{D87BDB56-0DAC-4B76-A8D1-42CC66C0FFC5}" srcOrd="2" destOrd="0" presId="urn:microsoft.com/office/officeart/2005/8/layout/radial5"/>
    <dgm:cxn modelId="{A5029D59-FC48-444F-B5F8-3DECAA7E0805}" type="presParOf" srcId="{08737F68-40B2-4551-A512-FF19455439AB}" destId="{1E18F6CA-B207-4886-80CB-E6BDC00321D6}" srcOrd="3" destOrd="0" presId="urn:microsoft.com/office/officeart/2005/8/layout/radial5"/>
    <dgm:cxn modelId="{AB8B62A7-AE63-4137-9EF5-F16D2A623B85}" type="presParOf" srcId="{1E18F6CA-B207-4886-80CB-E6BDC00321D6}" destId="{A3DD6DE1-1798-4D8B-8622-7EABEB6533B7}" srcOrd="0" destOrd="0" presId="urn:microsoft.com/office/officeart/2005/8/layout/radial5"/>
    <dgm:cxn modelId="{30895775-FC1B-4A90-AADA-0F26DBAF0840}" type="presParOf" srcId="{08737F68-40B2-4551-A512-FF19455439AB}" destId="{E80C8DE0-F2B5-47BE-A27D-1CDBD60D39C8}" srcOrd="4" destOrd="0" presId="urn:microsoft.com/office/officeart/2005/8/layout/radial5"/>
    <dgm:cxn modelId="{233BC8E3-9A1F-4B89-951D-61D97EE42D9A}" type="presParOf" srcId="{08737F68-40B2-4551-A512-FF19455439AB}" destId="{226241B1-1786-4F0A-A730-2E2040FD48D4}" srcOrd="5" destOrd="0" presId="urn:microsoft.com/office/officeart/2005/8/layout/radial5"/>
    <dgm:cxn modelId="{07A15510-7C85-4950-8964-A1452C2B0810}" type="presParOf" srcId="{226241B1-1786-4F0A-A730-2E2040FD48D4}" destId="{D30C69C3-4CDE-4436-BE61-014CCD2C4341}" srcOrd="0" destOrd="0" presId="urn:microsoft.com/office/officeart/2005/8/layout/radial5"/>
    <dgm:cxn modelId="{C2A03B56-04D5-4411-9503-E3FD78A15FBD}" type="presParOf" srcId="{08737F68-40B2-4551-A512-FF19455439AB}" destId="{47665878-59B8-41AB-A711-C65CD70A5D19}" srcOrd="6" destOrd="0" presId="urn:microsoft.com/office/officeart/2005/8/layout/radial5"/>
    <dgm:cxn modelId="{8CA76E42-5F92-44C5-9672-A752A457B260}" type="presParOf" srcId="{08737F68-40B2-4551-A512-FF19455439AB}" destId="{5FF0B150-4E90-4A9E-9B59-59AB85CAFCE7}" srcOrd="7" destOrd="0" presId="urn:microsoft.com/office/officeart/2005/8/layout/radial5"/>
    <dgm:cxn modelId="{997155F5-719C-4B71-AB78-1F8613510942}" type="presParOf" srcId="{5FF0B150-4E90-4A9E-9B59-59AB85CAFCE7}" destId="{C914CA5E-2C1D-4ACC-997B-9DB035869570}" srcOrd="0" destOrd="0" presId="urn:microsoft.com/office/officeart/2005/8/layout/radial5"/>
    <dgm:cxn modelId="{9E5C3C74-3A21-45ED-9D78-9911A2554550}" type="presParOf" srcId="{08737F68-40B2-4551-A512-FF19455439AB}" destId="{C776DBD0-5E31-4007-B42F-BAFF890E14AD}" srcOrd="8" destOrd="0" presId="urn:microsoft.com/office/officeart/2005/8/layout/radial5"/>
    <dgm:cxn modelId="{1658F3BB-9D38-4E4E-A65F-97204E2E7724}" type="presParOf" srcId="{08737F68-40B2-4551-A512-FF19455439AB}" destId="{F4B79495-89BF-46AD-9C01-FDE705FC25DF}" srcOrd="9" destOrd="0" presId="urn:microsoft.com/office/officeart/2005/8/layout/radial5"/>
    <dgm:cxn modelId="{7A153AD8-1D5A-4D0D-B1E3-E4612590161C}" type="presParOf" srcId="{F4B79495-89BF-46AD-9C01-FDE705FC25DF}" destId="{6C3E5CC0-A0C4-4B56-96DB-2365D2D8B325}" srcOrd="0" destOrd="0" presId="urn:microsoft.com/office/officeart/2005/8/layout/radial5"/>
    <dgm:cxn modelId="{E0824138-716B-4BCD-BE86-5F4E78701DF8}" type="presParOf" srcId="{08737F68-40B2-4551-A512-FF19455439AB}" destId="{8AD4BEE9-E43D-4680-BBD7-31A384FC3359}" srcOrd="10" destOrd="0" presId="urn:microsoft.com/office/officeart/2005/8/layout/radial5"/>
    <dgm:cxn modelId="{BA5DCA2F-D6FA-4566-AA28-5A5C2356D860}" type="presParOf" srcId="{08737F68-40B2-4551-A512-FF19455439AB}" destId="{91FB016F-97C1-45B3-BB8F-B9B81263DE86}" srcOrd="11" destOrd="0" presId="urn:microsoft.com/office/officeart/2005/8/layout/radial5"/>
    <dgm:cxn modelId="{B1049F63-C498-462C-8F46-060025DA048D}" type="presParOf" srcId="{91FB016F-97C1-45B3-BB8F-B9B81263DE86}" destId="{82296F03-963B-47E1-A7C6-2A70128C85BD}" srcOrd="0" destOrd="0" presId="urn:microsoft.com/office/officeart/2005/8/layout/radial5"/>
    <dgm:cxn modelId="{AF13F1E9-742B-48E7-A588-0572AA9F05EC}" type="presParOf" srcId="{08737F68-40B2-4551-A512-FF19455439AB}" destId="{FC401802-E504-4079-B688-F529DF37D14E}"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6ED62C-AF27-487E-A630-D2B5FFBA77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199434F-A256-4512-A031-CC892AA8FD4E}">
      <dgm:prSet custT="1"/>
      <dgm:spPr/>
      <dgm:t>
        <a:bodyPr/>
        <a:lstStyle/>
        <a:p>
          <a:pPr algn="ctr"/>
          <a:r>
            <a:rPr lang="en-US" sz="2000" dirty="0">
              <a:latin typeface="Bahnschrift Light" panose="020B0502040204020203" pitchFamily="34" charset="0"/>
            </a:rPr>
            <a:t>ferrite cores for main memory </a:t>
          </a:r>
          <a:r>
            <a:rPr lang="en-IN" sz="2000" dirty="0">
              <a:latin typeface="Bahnschrift Light" panose="020B0502040204020203" pitchFamily="34" charset="0"/>
            </a:rPr>
            <a:t>magnetic disks.</a:t>
          </a:r>
        </a:p>
      </dgm:t>
    </dgm:pt>
    <dgm:pt modelId="{B0138045-D493-4B3C-A170-CA0F6DE7E6C2}" type="parTrans" cxnId="{37C65FDE-3C5B-4988-9790-9CACAC2754E8}">
      <dgm:prSet/>
      <dgm:spPr/>
      <dgm:t>
        <a:bodyPr/>
        <a:lstStyle/>
        <a:p>
          <a:pPr algn="ctr"/>
          <a:endParaRPr lang="en-IN" sz="2000">
            <a:latin typeface="Bahnschrift Light" panose="020B0502040204020203" pitchFamily="34" charset="0"/>
          </a:endParaRPr>
        </a:p>
      </dgm:t>
    </dgm:pt>
    <dgm:pt modelId="{49794136-A07E-4D82-806B-89F607C0A5AE}" type="sibTrans" cxnId="{37C65FDE-3C5B-4988-9790-9CACAC2754E8}">
      <dgm:prSet/>
      <dgm:spPr/>
      <dgm:t>
        <a:bodyPr/>
        <a:lstStyle/>
        <a:p>
          <a:pPr algn="ctr"/>
          <a:endParaRPr lang="en-IN" sz="2000">
            <a:latin typeface="Bahnschrift Light" panose="020B0502040204020203" pitchFamily="34" charset="0"/>
          </a:endParaRPr>
        </a:p>
      </dgm:t>
    </dgm:pt>
    <dgm:pt modelId="{6057E166-6D1B-4ECB-8002-365D0D39E6ED}">
      <dgm:prSet custT="1"/>
      <dgm:spPr/>
      <dgm:t>
        <a:bodyPr/>
        <a:lstStyle/>
        <a:p>
          <a:pPr algn="ctr"/>
          <a:r>
            <a:rPr lang="en-IN" sz="2000" dirty="0">
              <a:latin typeface="Bahnschrift Light" panose="020B0502040204020203" pitchFamily="34" charset="0"/>
            </a:rPr>
            <a:t>FORTRAN (1956)</a:t>
          </a:r>
        </a:p>
      </dgm:t>
    </dgm:pt>
    <dgm:pt modelId="{113902B8-D006-4E90-B44C-65F6720BED5A}" type="parTrans" cxnId="{77298952-7620-49CA-A376-F6F78B3F42C6}">
      <dgm:prSet/>
      <dgm:spPr/>
      <dgm:t>
        <a:bodyPr/>
        <a:lstStyle/>
        <a:p>
          <a:pPr algn="ctr"/>
          <a:endParaRPr lang="en-IN" sz="2000">
            <a:latin typeface="Bahnschrift Light" panose="020B0502040204020203" pitchFamily="34" charset="0"/>
          </a:endParaRPr>
        </a:p>
      </dgm:t>
    </dgm:pt>
    <dgm:pt modelId="{58E9929F-69E5-497A-8F34-3916AAAB2585}" type="sibTrans" cxnId="{77298952-7620-49CA-A376-F6F78B3F42C6}">
      <dgm:prSet/>
      <dgm:spPr/>
      <dgm:t>
        <a:bodyPr/>
        <a:lstStyle/>
        <a:p>
          <a:pPr algn="ctr"/>
          <a:endParaRPr lang="en-IN" sz="2000">
            <a:latin typeface="Bahnschrift Light" panose="020B0502040204020203" pitchFamily="34" charset="0"/>
          </a:endParaRPr>
        </a:p>
      </dgm:t>
    </dgm:pt>
    <dgm:pt modelId="{3F9DD1E8-30CA-4F04-8DF9-1051A3C133C4}">
      <dgm:prSet custT="1"/>
      <dgm:spPr/>
      <dgm:t>
        <a:bodyPr/>
        <a:lstStyle/>
        <a:p>
          <a:pPr algn="ctr"/>
          <a:r>
            <a:rPr lang="en-IN" sz="2000">
              <a:latin typeface="Bahnschrift Light" panose="020B0502040204020203" pitchFamily="34" charset="0"/>
            </a:rPr>
            <a:t>ALGOL (1960)</a:t>
          </a:r>
        </a:p>
      </dgm:t>
    </dgm:pt>
    <dgm:pt modelId="{6102FD9C-8303-4DA4-9A08-2601A0BC3D2A}" type="parTrans" cxnId="{3C285F9B-FC59-41C1-8CD9-0A984943593E}">
      <dgm:prSet/>
      <dgm:spPr/>
      <dgm:t>
        <a:bodyPr/>
        <a:lstStyle/>
        <a:p>
          <a:pPr algn="ctr"/>
          <a:endParaRPr lang="en-IN" sz="2000">
            <a:latin typeface="Bahnschrift Light" panose="020B0502040204020203" pitchFamily="34" charset="0"/>
          </a:endParaRPr>
        </a:p>
      </dgm:t>
    </dgm:pt>
    <dgm:pt modelId="{4707D2C5-967F-46B2-92DF-01E5345B6C38}" type="sibTrans" cxnId="{3C285F9B-FC59-41C1-8CD9-0A984943593E}">
      <dgm:prSet/>
      <dgm:spPr/>
      <dgm:t>
        <a:bodyPr/>
        <a:lstStyle/>
        <a:p>
          <a:pPr algn="ctr"/>
          <a:endParaRPr lang="en-IN" sz="2000">
            <a:latin typeface="Bahnschrift Light" panose="020B0502040204020203" pitchFamily="34" charset="0"/>
          </a:endParaRPr>
        </a:p>
      </dgm:t>
    </dgm:pt>
    <dgm:pt modelId="{533E3429-F8A0-457C-AC67-81B1700CC4F2}">
      <dgm:prSet custT="1"/>
      <dgm:spPr/>
      <dgm:t>
        <a:bodyPr/>
        <a:lstStyle/>
        <a:p>
          <a:pPr algn="ctr"/>
          <a:r>
            <a:rPr lang="en-IN" sz="2000" dirty="0">
              <a:latin typeface="Bahnschrift Light" panose="020B0502040204020203" pitchFamily="34" charset="0"/>
            </a:rPr>
            <a:t>COBOL (1960 - 1961)</a:t>
          </a:r>
        </a:p>
      </dgm:t>
    </dgm:pt>
    <dgm:pt modelId="{EEE8E2D8-23FC-4757-A5C4-0161D18A70D6}" type="parTrans" cxnId="{D90E8FA6-3058-4B08-9D28-88314299D0F9}">
      <dgm:prSet/>
      <dgm:spPr/>
      <dgm:t>
        <a:bodyPr/>
        <a:lstStyle/>
        <a:p>
          <a:pPr algn="ctr"/>
          <a:endParaRPr lang="en-IN" sz="2000">
            <a:latin typeface="Bahnschrift Light" panose="020B0502040204020203" pitchFamily="34" charset="0"/>
          </a:endParaRPr>
        </a:p>
      </dgm:t>
    </dgm:pt>
    <dgm:pt modelId="{92A86AE6-D806-4A29-AEF8-6E8D4781D526}" type="sibTrans" cxnId="{D90E8FA6-3058-4B08-9D28-88314299D0F9}">
      <dgm:prSet/>
      <dgm:spPr/>
      <dgm:t>
        <a:bodyPr/>
        <a:lstStyle/>
        <a:p>
          <a:pPr algn="ctr"/>
          <a:endParaRPr lang="en-IN" sz="2000">
            <a:latin typeface="Bahnschrift Light" panose="020B0502040204020203" pitchFamily="34" charset="0"/>
          </a:endParaRPr>
        </a:p>
      </dgm:t>
    </dgm:pt>
    <dgm:pt modelId="{2DB3431C-9449-4446-8D9F-9F3366A115EC}">
      <dgm:prSet custT="1"/>
      <dgm:spPr/>
      <dgm:t>
        <a:bodyPr/>
        <a:lstStyle/>
        <a:p>
          <a:pPr algn="ctr"/>
          <a:r>
            <a:rPr lang="en-IN" sz="2000" dirty="0">
              <a:latin typeface="Bahnschrift Light" panose="020B0502040204020203" pitchFamily="34" charset="0"/>
            </a:rPr>
            <a:t>Transistor</a:t>
          </a:r>
        </a:p>
      </dgm:t>
    </dgm:pt>
    <dgm:pt modelId="{6D70CB60-5963-45DA-A1B5-77AA3B58EFB8}" type="parTrans" cxnId="{0D1F2B4F-4F42-4B16-9A0D-C4115849A802}">
      <dgm:prSet/>
      <dgm:spPr/>
      <dgm:t>
        <a:bodyPr/>
        <a:lstStyle/>
        <a:p>
          <a:pPr algn="ctr"/>
          <a:endParaRPr lang="en-IN" sz="2000">
            <a:latin typeface="Bahnschrift Light" panose="020B0502040204020203" pitchFamily="34" charset="0"/>
          </a:endParaRPr>
        </a:p>
      </dgm:t>
    </dgm:pt>
    <dgm:pt modelId="{98E23B19-7117-4540-8A61-0278C8F2B9E4}" type="sibTrans" cxnId="{0D1F2B4F-4F42-4B16-9A0D-C4115849A802}">
      <dgm:prSet/>
      <dgm:spPr/>
      <dgm:t>
        <a:bodyPr/>
        <a:lstStyle/>
        <a:p>
          <a:pPr algn="ctr"/>
          <a:endParaRPr lang="en-IN" sz="2000">
            <a:latin typeface="Bahnschrift Light" panose="020B0502040204020203" pitchFamily="34" charset="0"/>
          </a:endParaRPr>
        </a:p>
      </dgm:t>
    </dgm:pt>
    <dgm:pt modelId="{36919131-202D-4558-A4D1-C670F8C8CF35}">
      <dgm:prSet custT="1"/>
      <dgm:spPr/>
      <dgm:t>
        <a:bodyPr/>
        <a:lstStyle/>
        <a:p>
          <a:pPr algn="ctr"/>
          <a:r>
            <a:rPr lang="en-IN" sz="2800" b="1" dirty="0">
              <a:latin typeface="Bahnschrift Light" panose="020B0502040204020203" pitchFamily="34" charset="0"/>
            </a:rPr>
            <a:t>Second Generation (1955-1964):</a:t>
          </a:r>
        </a:p>
      </dgm:t>
    </dgm:pt>
    <dgm:pt modelId="{55A89E49-96A5-4492-AB9C-CDBEF9A9AEE7}" type="parTrans" cxnId="{FD0EC889-E395-4DB4-84EC-A36591E3BADB}">
      <dgm:prSet/>
      <dgm:spPr/>
      <dgm:t>
        <a:bodyPr/>
        <a:lstStyle/>
        <a:p>
          <a:pPr algn="ctr"/>
          <a:endParaRPr lang="en-IN" sz="2000">
            <a:latin typeface="Bahnschrift Light" panose="020B0502040204020203" pitchFamily="34" charset="0"/>
          </a:endParaRPr>
        </a:p>
      </dgm:t>
    </dgm:pt>
    <dgm:pt modelId="{93A33302-286F-4A3F-B393-298AE588B8CE}" type="sibTrans" cxnId="{FD0EC889-E395-4DB4-84EC-A36591E3BADB}">
      <dgm:prSet/>
      <dgm:spPr/>
      <dgm:t>
        <a:bodyPr/>
        <a:lstStyle/>
        <a:p>
          <a:pPr algn="ctr"/>
          <a:endParaRPr lang="en-IN" sz="2000">
            <a:latin typeface="Bahnschrift Light" panose="020B0502040204020203" pitchFamily="34" charset="0"/>
          </a:endParaRPr>
        </a:p>
      </dgm:t>
    </dgm:pt>
    <dgm:pt modelId="{2A9DABD9-A81D-4A36-9A49-866872D7369E}" type="pres">
      <dgm:prSet presAssocID="{806ED62C-AF27-487E-A630-D2B5FFBA7797}" presName="linear" presStyleCnt="0">
        <dgm:presLayoutVars>
          <dgm:animLvl val="lvl"/>
          <dgm:resizeHandles val="exact"/>
        </dgm:presLayoutVars>
      </dgm:prSet>
      <dgm:spPr/>
    </dgm:pt>
    <dgm:pt modelId="{9C4D2CC3-8265-40F6-824E-59E232FA6092}" type="pres">
      <dgm:prSet presAssocID="{36919131-202D-4558-A4D1-C670F8C8CF35}" presName="parentText" presStyleLbl="node1" presStyleIdx="0" presStyleCnt="6" custScaleY="137757">
        <dgm:presLayoutVars>
          <dgm:chMax val="0"/>
          <dgm:bulletEnabled val="1"/>
        </dgm:presLayoutVars>
      </dgm:prSet>
      <dgm:spPr/>
    </dgm:pt>
    <dgm:pt modelId="{2004F7AB-53B8-4A7F-9F6C-A959461B2329}" type="pres">
      <dgm:prSet presAssocID="{93A33302-286F-4A3F-B393-298AE588B8CE}" presName="spacer" presStyleCnt="0"/>
      <dgm:spPr/>
    </dgm:pt>
    <dgm:pt modelId="{962984B3-9756-4C74-B492-D441AE892E32}" type="pres">
      <dgm:prSet presAssocID="{2DB3431C-9449-4446-8D9F-9F3366A115EC}" presName="parentText" presStyleLbl="node1" presStyleIdx="1" presStyleCnt="6">
        <dgm:presLayoutVars>
          <dgm:chMax val="0"/>
          <dgm:bulletEnabled val="1"/>
        </dgm:presLayoutVars>
      </dgm:prSet>
      <dgm:spPr/>
    </dgm:pt>
    <dgm:pt modelId="{81DD3BB8-C69B-4BD1-8D6C-EED31C6E4AEF}" type="pres">
      <dgm:prSet presAssocID="{98E23B19-7117-4540-8A61-0278C8F2B9E4}" presName="spacer" presStyleCnt="0"/>
      <dgm:spPr/>
    </dgm:pt>
    <dgm:pt modelId="{7ED3FE4B-FED1-412E-A580-6108C4EE359C}" type="pres">
      <dgm:prSet presAssocID="{E199434F-A256-4512-A031-CC892AA8FD4E}" presName="parentText" presStyleLbl="node1" presStyleIdx="2" presStyleCnt="6">
        <dgm:presLayoutVars>
          <dgm:chMax val="0"/>
          <dgm:bulletEnabled val="1"/>
        </dgm:presLayoutVars>
      </dgm:prSet>
      <dgm:spPr/>
    </dgm:pt>
    <dgm:pt modelId="{DC2F9149-3EDE-40AF-9FDA-C55C7762779B}" type="pres">
      <dgm:prSet presAssocID="{49794136-A07E-4D82-806B-89F607C0A5AE}" presName="spacer" presStyleCnt="0"/>
      <dgm:spPr/>
    </dgm:pt>
    <dgm:pt modelId="{05CD89DD-72B3-4F4A-AF91-B86148A4B5DA}" type="pres">
      <dgm:prSet presAssocID="{6057E166-6D1B-4ECB-8002-365D0D39E6ED}" presName="parentText" presStyleLbl="node1" presStyleIdx="3" presStyleCnt="6">
        <dgm:presLayoutVars>
          <dgm:chMax val="0"/>
          <dgm:bulletEnabled val="1"/>
        </dgm:presLayoutVars>
      </dgm:prSet>
      <dgm:spPr/>
    </dgm:pt>
    <dgm:pt modelId="{89CFFD0C-0117-4A6A-BDD4-424321FF3D97}" type="pres">
      <dgm:prSet presAssocID="{58E9929F-69E5-497A-8F34-3916AAAB2585}" presName="spacer" presStyleCnt="0"/>
      <dgm:spPr/>
    </dgm:pt>
    <dgm:pt modelId="{A6CD5301-C270-4904-BA0E-4AEB3FED3F3B}" type="pres">
      <dgm:prSet presAssocID="{3F9DD1E8-30CA-4F04-8DF9-1051A3C133C4}" presName="parentText" presStyleLbl="node1" presStyleIdx="4" presStyleCnt="6">
        <dgm:presLayoutVars>
          <dgm:chMax val="0"/>
          <dgm:bulletEnabled val="1"/>
        </dgm:presLayoutVars>
      </dgm:prSet>
      <dgm:spPr/>
    </dgm:pt>
    <dgm:pt modelId="{643EE73A-AE4D-4F04-A058-40F7827C6969}" type="pres">
      <dgm:prSet presAssocID="{4707D2C5-967F-46B2-92DF-01E5345B6C38}" presName="spacer" presStyleCnt="0"/>
      <dgm:spPr/>
    </dgm:pt>
    <dgm:pt modelId="{E3ED22F0-0D2D-4F1D-9C55-BCDABDC1A7D2}" type="pres">
      <dgm:prSet presAssocID="{533E3429-F8A0-457C-AC67-81B1700CC4F2}" presName="parentText" presStyleLbl="node1" presStyleIdx="5" presStyleCnt="6">
        <dgm:presLayoutVars>
          <dgm:chMax val="0"/>
          <dgm:bulletEnabled val="1"/>
        </dgm:presLayoutVars>
      </dgm:prSet>
      <dgm:spPr/>
    </dgm:pt>
  </dgm:ptLst>
  <dgm:cxnLst>
    <dgm:cxn modelId="{528F9205-E5A1-4BD5-B864-14DC155F6B5B}" type="presOf" srcId="{3F9DD1E8-30CA-4F04-8DF9-1051A3C133C4}" destId="{A6CD5301-C270-4904-BA0E-4AEB3FED3F3B}" srcOrd="0" destOrd="0" presId="urn:microsoft.com/office/officeart/2005/8/layout/vList2"/>
    <dgm:cxn modelId="{BB8FAA1F-7419-45E5-ABDE-A01FBC819042}" type="presOf" srcId="{6057E166-6D1B-4ECB-8002-365D0D39E6ED}" destId="{05CD89DD-72B3-4F4A-AF91-B86148A4B5DA}" srcOrd="0" destOrd="0" presId="urn:microsoft.com/office/officeart/2005/8/layout/vList2"/>
    <dgm:cxn modelId="{EC765224-2CF4-4BB6-A739-3A54FC7FC5C0}" type="presOf" srcId="{2DB3431C-9449-4446-8D9F-9F3366A115EC}" destId="{962984B3-9756-4C74-B492-D441AE892E32}" srcOrd="0" destOrd="0" presId="urn:microsoft.com/office/officeart/2005/8/layout/vList2"/>
    <dgm:cxn modelId="{0D1F2B4F-4F42-4B16-9A0D-C4115849A802}" srcId="{806ED62C-AF27-487E-A630-D2B5FFBA7797}" destId="{2DB3431C-9449-4446-8D9F-9F3366A115EC}" srcOrd="1" destOrd="0" parTransId="{6D70CB60-5963-45DA-A1B5-77AA3B58EFB8}" sibTransId="{98E23B19-7117-4540-8A61-0278C8F2B9E4}"/>
    <dgm:cxn modelId="{77298952-7620-49CA-A376-F6F78B3F42C6}" srcId="{806ED62C-AF27-487E-A630-D2B5FFBA7797}" destId="{6057E166-6D1B-4ECB-8002-365D0D39E6ED}" srcOrd="3" destOrd="0" parTransId="{113902B8-D006-4E90-B44C-65F6720BED5A}" sibTransId="{58E9929F-69E5-497A-8F34-3916AAAB2585}"/>
    <dgm:cxn modelId="{7FAEB872-0B14-4A03-9AD2-26F412C0DA98}" type="presOf" srcId="{E199434F-A256-4512-A031-CC892AA8FD4E}" destId="{7ED3FE4B-FED1-412E-A580-6108C4EE359C}" srcOrd="0" destOrd="0" presId="urn:microsoft.com/office/officeart/2005/8/layout/vList2"/>
    <dgm:cxn modelId="{3156A478-04A3-4922-8480-7BCEC1D73057}" type="presOf" srcId="{36919131-202D-4558-A4D1-C670F8C8CF35}" destId="{9C4D2CC3-8265-40F6-824E-59E232FA6092}" srcOrd="0" destOrd="0" presId="urn:microsoft.com/office/officeart/2005/8/layout/vList2"/>
    <dgm:cxn modelId="{FD0EC889-E395-4DB4-84EC-A36591E3BADB}" srcId="{806ED62C-AF27-487E-A630-D2B5FFBA7797}" destId="{36919131-202D-4558-A4D1-C670F8C8CF35}" srcOrd="0" destOrd="0" parTransId="{55A89E49-96A5-4492-AB9C-CDBEF9A9AEE7}" sibTransId="{93A33302-286F-4A3F-B393-298AE588B8CE}"/>
    <dgm:cxn modelId="{3C285F9B-FC59-41C1-8CD9-0A984943593E}" srcId="{806ED62C-AF27-487E-A630-D2B5FFBA7797}" destId="{3F9DD1E8-30CA-4F04-8DF9-1051A3C133C4}" srcOrd="4" destOrd="0" parTransId="{6102FD9C-8303-4DA4-9A08-2601A0BC3D2A}" sibTransId="{4707D2C5-967F-46B2-92DF-01E5345B6C38}"/>
    <dgm:cxn modelId="{B3E06E9C-CE02-441A-AB6F-9021C6CCFF0E}" type="presOf" srcId="{806ED62C-AF27-487E-A630-D2B5FFBA7797}" destId="{2A9DABD9-A81D-4A36-9A49-866872D7369E}" srcOrd="0" destOrd="0" presId="urn:microsoft.com/office/officeart/2005/8/layout/vList2"/>
    <dgm:cxn modelId="{D90E8FA6-3058-4B08-9D28-88314299D0F9}" srcId="{806ED62C-AF27-487E-A630-D2B5FFBA7797}" destId="{533E3429-F8A0-457C-AC67-81B1700CC4F2}" srcOrd="5" destOrd="0" parTransId="{EEE8E2D8-23FC-4757-A5C4-0161D18A70D6}" sibTransId="{92A86AE6-D806-4A29-AEF8-6E8D4781D526}"/>
    <dgm:cxn modelId="{88115DA9-D1E7-4690-AFED-A7FB0513AF2C}" type="presOf" srcId="{533E3429-F8A0-457C-AC67-81B1700CC4F2}" destId="{E3ED22F0-0D2D-4F1D-9C55-BCDABDC1A7D2}" srcOrd="0" destOrd="0" presId="urn:microsoft.com/office/officeart/2005/8/layout/vList2"/>
    <dgm:cxn modelId="{37C65FDE-3C5B-4988-9790-9CACAC2754E8}" srcId="{806ED62C-AF27-487E-A630-D2B5FFBA7797}" destId="{E199434F-A256-4512-A031-CC892AA8FD4E}" srcOrd="2" destOrd="0" parTransId="{B0138045-D493-4B3C-A170-CA0F6DE7E6C2}" sibTransId="{49794136-A07E-4D82-806B-89F607C0A5AE}"/>
    <dgm:cxn modelId="{5590DD43-664D-47DC-9541-1C045E3A5ACB}" type="presParOf" srcId="{2A9DABD9-A81D-4A36-9A49-866872D7369E}" destId="{9C4D2CC3-8265-40F6-824E-59E232FA6092}" srcOrd="0" destOrd="0" presId="urn:microsoft.com/office/officeart/2005/8/layout/vList2"/>
    <dgm:cxn modelId="{9E1FD268-0EC8-4353-9BBD-F6C7C648A417}" type="presParOf" srcId="{2A9DABD9-A81D-4A36-9A49-866872D7369E}" destId="{2004F7AB-53B8-4A7F-9F6C-A959461B2329}" srcOrd="1" destOrd="0" presId="urn:microsoft.com/office/officeart/2005/8/layout/vList2"/>
    <dgm:cxn modelId="{867E754E-984F-40B0-A184-7AC12C18B177}" type="presParOf" srcId="{2A9DABD9-A81D-4A36-9A49-866872D7369E}" destId="{962984B3-9756-4C74-B492-D441AE892E32}" srcOrd="2" destOrd="0" presId="urn:microsoft.com/office/officeart/2005/8/layout/vList2"/>
    <dgm:cxn modelId="{E73B84B7-8031-4AD5-A5B8-3A4017858960}" type="presParOf" srcId="{2A9DABD9-A81D-4A36-9A49-866872D7369E}" destId="{81DD3BB8-C69B-4BD1-8D6C-EED31C6E4AEF}" srcOrd="3" destOrd="0" presId="urn:microsoft.com/office/officeart/2005/8/layout/vList2"/>
    <dgm:cxn modelId="{DDF5E9EE-2858-4A36-8CF8-882B464675E2}" type="presParOf" srcId="{2A9DABD9-A81D-4A36-9A49-866872D7369E}" destId="{7ED3FE4B-FED1-412E-A580-6108C4EE359C}" srcOrd="4" destOrd="0" presId="urn:microsoft.com/office/officeart/2005/8/layout/vList2"/>
    <dgm:cxn modelId="{812CAF0E-CC18-4CC6-8119-C48E5CB5A280}" type="presParOf" srcId="{2A9DABD9-A81D-4A36-9A49-866872D7369E}" destId="{DC2F9149-3EDE-40AF-9FDA-C55C7762779B}" srcOrd="5" destOrd="0" presId="urn:microsoft.com/office/officeart/2005/8/layout/vList2"/>
    <dgm:cxn modelId="{42EBC686-63E3-4068-8B87-FBFEB3AB90BA}" type="presParOf" srcId="{2A9DABD9-A81D-4A36-9A49-866872D7369E}" destId="{05CD89DD-72B3-4F4A-AF91-B86148A4B5DA}" srcOrd="6" destOrd="0" presId="urn:microsoft.com/office/officeart/2005/8/layout/vList2"/>
    <dgm:cxn modelId="{DD79895F-7F08-4005-881E-94DCA254F33E}" type="presParOf" srcId="{2A9DABD9-A81D-4A36-9A49-866872D7369E}" destId="{89CFFD0C-0117-4A6A-BDD4-424321FF3D97}" srcOrd="7" destOrd="0" presId="urn:microsoft.com/office/officeart/2005/8/layout/vList2"/>
    <dgm:cxn modelId="{AAC931E8-6D96-44FB-9BE1-CCE25B17100F}" type="presParOf" srcId="{2A9DABD9-A81D-4A36-9A49-866872D7369E}" destId="{A6CD5301-C270-4904-BA0E-4AEB3FED3F3B}" srcOrd="8" destOrd="0" presId="urn:microsoft.com/office/officeart/2005/8/layout/vList2"/>
    <dgm:cxn modelId="{6029367F-1734-4744-84FA-2E30EC868B52}" type="presParOf" srcId="{2A9DABD9-A81D-4A36-9A49-866872D7369E}" destId="{643EE73A-AE4D-4F04-A058-40F7827C6969}" srcOrd="9" destOrd="0" presId="urn:microsoft.com/office/officeart/2005/8/layout/vList2"/>
    <dgm:cxn modelId="{7B40F15B-78A4-4EF0-89DE-60690E08EDA4}" type="presParOf" srcId="{2A9DABD9-A81D-4A36-9A49-866872D7369E}" destId="{E3ED22F0-0D2D-4F1D-9C55-BCDABDC1A7D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F75E32-F9C2-4B4F-9012-3FC60C1451F5}" type="doc">
      <dgm:prSet loTypeId="urn:microsoft.com/office/officeart/2011/layout/HexagonRadial" loCatId="cycle" qsTypeId="urn:microsoft.com/office/officeart/2005/8/quickstyle/simple1" qsCatId="simple" csTypeId="urn:microsoft.com/office/officeart/2005/8/colors/accent1_1" csCatId="accent1" phldr="1"/>
      <dgm:spPr/>
      <dgm:t>
        <a:bodyPr/>
        <a:lstStyle/>
        <a:p>
          <a:endParaRPr lang="en-IN"/>
        </a:p>
      </dgm:t>
    </dgm:pt>
    <dgm:pt modelId="{F03B496F-E3D9-4505-9297-717DF5C234B7}">
      <dgm:prSet phldrT="[Text]"/>
      <dgm:spPr/>
      <dgm:t>
        <a:bodyPr/>
        <a:lstStyle/>
        <a:p>
          <a:r>
            <a:rPr lang="en-IN" dirty="0"/>
            <a:t>Third Generation (1964-1977)</a:t>
          </a:r>
        </a:p>
      </dgm:t>
    </dgm:pt>
    <dgm:pt modelId="{EC526D97-0748-47F1-8B35-7240A73CDE8B}" type="parTrans" cxnId="{76B6D283-C33D-4A84-9EF6-F6614DB177C9}">
      <dgm:prSet/>
      <dgm:spPr/>
      <dgm:t>
        <a:bodyPr/>
        <a:lstStyle/>
        <a:p>
          <a:endParaRPr lang="en-IN"/>
        </a:p>
      </dgm:t>
    </dgm:pt>
    <dgm:pt modelId="{4AA019D3-82F7-4A47-AB23-26D89918DD30}" type="sibTrans" cxnId="{76B6D283-C33D-4A84-9EF6-F6614DB177C9}">
      <dgm:prSet/>
      <dgm:spPr/>
      <dgm:t>
        <a:bodyPr/>
        <a:lstStyle/>
        <a:p>
          <a:endParaRPr lang="en-IN"/>
        </a:p>
      </dgm:t>
    </dgm:pt>
    <dgm:pt modelId="{64F78E94-BF86-431C-B568-DB6DED1A3A61}">
      <dgm:prSet phldrT="[Text]"/>
      <dgm:spPr/>
      <dgm:t>
        <a:bodyPr/>
        <a:lstStyle/>
        <a:p>
          <a:r>
            <a:rPr lang="en-IN" dirty="0"/>
            <a:t>Integrated Circuits (IC)s</a:t>
          </a:r>
        </a:p>
      </dgm:t>
    </dgm:pt>
    <dgm:pt modelId="{D12CE721-A147-4493-B0D0-FC1263721295}" type="parTrans" cxnId="{57C02CC2-1ACB-4FA9-B4D0-3E303F7389D0}">
      <dgm:prSet/>
      <dgm:spPr/>
      <dgm:t>
        <a:bodyPr/>
        <a:lstStyle/>
        <a:p>
          <a:endParaRPr lang="en-IN"/>
        </a:p>
      </dgm:t>
    </dgm:pt>
    <dgm:pt modelId="{3E21F786-14A6-4F44-BA12-0D3A5F4AD5E2}" type="sibTrans" cxnId="{57C02CC2-1ACB-4FA9-B4D0-3E303F7389D0}">
      <dgm:prSet/>
      <dgm:spPr/>
      <dgm:t>
        <a:bodyPr/>
        <a:lstStyle/>
        <a:p>
          <a:endParaRPr lang="en-IN"/>
        </a:p>
      </dgm:t>
    </dgm:pt>
    <dgm:pt modelId="{CB2F9DB3-9A08-4E62-8254-11F3A48AFDA7}">
      <dgm:prSet phldrT="[Text]"/>
      <dgm:spPr/>
      <dgm:t>
        <a:bodyPr/>
        <a:lstStyle/>
        <a:p>
          <a:r>
            <a:rPr lang="en-IN" dirty="0"/>
            <a:t>VAX-750</a:t>
          </a:r>
        </a:p>
      </dgm:t>
    </dgm:pt>
    <dgm:pt modelId="{5AF24375-D4A8-488C-A38C-ABBE1AB4C0CC}" type="parTrans" cxnId="{21BBCA04-BFB2-4374-BB84-084E6DBE4BC6}">
      <dgm:prSet/>
      <dgm:spPr/>
      <dgm:t>
        <a:bodyPr/>
        <a:lstStyle/>
        <a:p>
          <a:endParaRPr lang="en-IN"/>
        </a:p>
      </dgm:t>
    </dgm:pt>
    <dgm:pt modelId="{4640D285-27C0-4A3D-96B8-B6954C74AE3C}" type="sibTrans" cxnId="{21BBCA04-BFB2-4374-BB84-084E6DBE4BC6}">
      <dgm:prSet/>
      <dgm:spPr/>
      <dgm:t>
        <a:bodyPr/>
        <a:lstStyle/>
        <a:p>
          <a:endParaRPr lang="en-IN"/>
        </a:p>
      </dgm:t>
    </dgm:pt>
    <dgm:pt modelId="{E3E6E9F3-B74B-4044-897D-845F72177D09}">
      <dgm:prSet phldrT="[Text]"/>
      <dgm:spPr/>
      <dgm:t>
        <a:bodyPr/>
        <a:lstStyle/>
        <a:p>
          <a:r>
            <a:rPr lang="en-IN" dirty="0"/>
            <a:t>IBM-370</a:t>
          </a:r>
        </a:p>
      </dgm:t>
    </dgm:pt>
    <dgm:pt modelId="{A9913F28-139A-4265-99C8-4CBA61DDE427}" type="parTrans" cxnId="{A81843A7-C276-46A2-8E76-2E9E935D87E3}">
      <dgm:prSet/>
      <dgm:spPr/>
      <dgm:t>
        <a:bodyPr/>
        <a:lstStyle/>
        <a:p>
          <a:endParaRPr lang="en-IN"/>
        </a:p>
      </dgm:t>
    </dgm:pt>
    <dgm:pt modelId="{C43E8A13-9104-4F07-86AF-363002A27C39}" type="sibTrans" cxnId="{A81843A7-C276-46A2-8E76-2E9E935D87E3}">
      <dgm:prSet/>
      <dgm:spPr/>
      <dgm:t>
        <a:bodyPr/>
        <a:lstStyle/>
        <a:p>
          <a:endParaRPr lang="en-IN"/>
        </a:p>
      </dgm:t>
    </dgm:pt>
    <dgm:pt modelId="{BFE79FAF-FF79-41DF-8A1A-057A071284EE}">
      <dgm:prSet phldrT="[Text]"/>
      <dgm:spPr/>
      <dgm:t>
        <a:bodyPr/>
        <a:lstStyle/>
        <a:p>
          <a:r>
            <a:rPr lang="en-IN" dirty="0"/>
            <a:t>ICL-1900</a:t>
          </a:r>
        </a:p>
      </dgm:t>
    </dgm:pt>
    <dgm:pt modelId="{15711D0F-4FC7-4507-8FB9-FAD534050060}" type="parTrans" cxnId="{51FB9AE3-6F3D-4FFE-AB17-B7A7FC180F64}">
      <dgm:prSet/>
      <dgm:spPr/>
      <dgm:t>
        <a:bodyPr/>
        <a:lstStyle/>
        <a:p>
          <a:endParaRPr lang="en-IN"/>
        </a:p>
      </dgm:t>
    </dgm:pt>
    <dgm:pt modelId="{1E3C396A-79EA-47BC-99AA-6B07AD61A456}" type="sibTrans" cxnId="{51FB9AE3-6F3D-4FFE-AB17-B7A7FC180F64}">
      <dgm:prSet/>
      <dgm:spPr/>
      <dgm:t>
        <a:bodyPr/>
        <a:lstStyle/>
        <a:p>
          <a:endParaRPr lang="en-IN"/>
        </a:p>
      </dgm:t>
    </dgm:pt>
    <dgm:pt modelId="{7425CC54-D3DB-422A-AC52-9C486995465C}">
      <dgm:prSet phldrT="[Text]"/>
      <dgm:spPr/>
      <dgm:t>
        <a:bodyPr/>
        <a:lstStyle/>
        <a:p>
          <a:r>
            <a:rPr lang="en-US" dirty="0"/>
            <a:t>IBM 360</a:t>
          </a:r>
          <a:endParaRPr lang="en-IN" dirty="0"/>
        </a:p>
      </dgm:t>
    </dgm:pt>
    <dgm:pt modelId="{7D94A184-7F09-42A9-BC89-EA2564C2BA34}" type="parTrans" cxnId="{83502755-EF83-41F7-B74C-161C3D105D87}">
      <dgm:prSet/>
      <dgm:spPr/>
      <dgm:t>
        <a:bodyPr/>
        <a:lstStyle/>
        <a:p>
          <a:endParaRPr lang="en-IN"/>
        </a:p>
      </dgm:t>
    </dgm:pt>
    <dgm:pt modelId="{1F5C12CF-1E63-4B18-89D3-20CBB24F83DE}" type="sibTrans" cxnId="{83502755-EF83-41F7-B74C-161C3D105D87}">
      <dgm:prSet/>
      <dgm:spPr/>
      <dgm:t>
        <a:bodyPr/>
        <a:lstStyle/>
        <a:p>
          <a:endParaRPr lang="en-IN"/>
        </a:p>
      </dgm:t>
    </dgm:pt>
    <dgm:pt modelId="{80AE1683-2A19-4FA1-8494-A9222028FE40}">
      <dgm:prSet phldrT="[Text]"/>
      <dgm:spPr/>
      <dgm:t>
        <a:bodyPr/>
        <a:lstStyle/>
        <a:p>
          <a:r>
            <a:rPr lang="en-IN" dirty="0"/>
            <a:t>LSI (Large Scale Integration)</a:t>
          </a:r>
        </a:p>
      </dgm:t>
    </dgm:pt>
    <dgm:pt modelId="{5E4AEC74-BB52-4CF8-ABEB-5C96404C9E8B}" type="parTrans" cxnId="{8B6648FD-51F7-4486-B3C9-E5602FFB545B}">
      <dgm:prSet/>
      <dgm:spPr/>
      <dgm:t>
        <a:bodyPr/>
        <a:lstStyle/>
        <a:p>
          <a:endParaRPr lang="en-IN"/>
        </a:p>
      </dgm:t>
    </dgm:pt>
    <dgm:pt modelId="{46EB07B3-542C-42F3-BA95-CBA863376C2D}" type="sibTrans" cxnId="{8B6648FD-51F7-4486-B3C9-E5602FFB545B}">
      <dgm:prSet/>
      <dgm:spPr/>
      <dgm:t>
        <a:bodyPr/>
        <a:lstStyle/>
        <a:p>
          <a:endParaRPr lang="en-IN"/>
        </a:p>
      </dgm:t>
    </dgm:pt>
    <dgm:pt modelId="{25B1A192-724C-4623-93B2-33D1E3189851}" type="pres">
      <dgm:prSet presAssocID="{7EF75E32-F9C2-4B4F-9012-3FC60C1451F5}" presName="Name0" presStyleCnt="0">
        <dgm:presLayoutVars>
          <dgm:chMax val="1"/>
          <dgm:chPref val="1"/>
          <dgm:dir/>
          <dgm:animOne val="branch"/>
          <dgm:animLvl val="lvl"/>
        </dgm:presLayoutVars>
      </dgm:prSet>
      <dgm:spPr/>
    </dgm:pt>
    <dgm:pt modelId="{8E022E96-A3DF-4408-8463-8D76B84D5E10}" type="pres">
      <dgm:prSet presAssocID="{F03B496F-E3D9-4505-9297-717DF5C234B7}" presName="Parent" presStyleLbl="node0" presStyleIdx="0" presStyleCnt="1">
        <dgm:presLayoutVars>
          <dgm:chMax val="6"/>
          <dgm:chPref val="6"/>
        </dgm:presLayoutVars>
      </dgm:prSet>
      <dgm:spPr/>
    </dgm:pt>
    <dgm:pt modelId="{3BEB3D2B-804D-48AF-8B06-4E204B4D2F83}" type="pres">
      <dgm:prSet presAssocID="{64F78E94-BF86-431C-B568-DB6DED1A3A61}" presName="Accent1" presStyleCnt="0"/>
      <dgm:spPr/>
    </dgm:pt>
    <dgm:pt modelId="{E396B317-BA68-48F5-8122-A477DDA0DBD0}" type="pres">
      <dgm:prSet presAssocID="{64F78E94-BF86-431C-B568-DB6DED1A3A61}" presName="Accent" presStyleLbl="bgShp" presStyleIdx="0" presStyleCnt="6"/>
      <dgm:spPr/>
    </dgm:pt>
    <dgm:pt modelId="{8E0B7BCF-D9C1-4B1A-BB53-971DF5E8CDB6}" type="pres">
      <dgm:prSet presAssocID="{64F78E94-BF86-431C-B568-DB6DED1A3A61}" presName="Child1" presStyleLbl="node1" presStyleIdx="0" presStyleCnt="6">
        <dgm:presLayoutVars>
          <dgm:chMax val="0"/>
          <dgm:chPref val="0"/>
          <dgm:bulletEnabled val="1"/>
        </dgm:presLayoutVars>
      </dgm:prSet>
      <dgm:spPr/>
    </dgm:pt>
    <dgm:pt modelId="{44032657-7E9A-4901-B47A-AABB36D13AF2}" type="pres">
      <dgm:prSet presAssocID="{CB2F9DB3-9A08-4E62-8254-11F3A48AFDA7}" presName="Accent2" presStyleCnt="0"/>
      <dgm:spPr/>
    </dgm:pt>
    <dgm:pt modelId="{68CA22A5-6288-4075-80A2-6DF746830EA4}" type="pres">
      <dgm:prSet presAssocID="{CB2F9DB3-9A08-4E62-8254-11F3A48AFDA7}" presName="Accent" presStyleLbl="bgShp" presStyleIdx="1" presStyleCnt="6"/>
      <dgm:spPr/>
    </dgm:pt>
    <dgm:pt modelId="{B0A21245-0ACC-4D30-B1B1-544035B1D965}" type="pres">
      <dgm:prSet presAssocID="{CB2F9DB3-9A08-4E62-8254-11F3A48AFDA7}" presName="Child2" presStyleLbl="node1" presStyleIdx="1" presStyleCnt="6">
        <dgm:presLayoutVars>
          <dgm:chMax val="0"/>
          <dgm:chPref val="0"/>
          <dgm:bulletEnabled val="1"/>
        </dgm:presLayoutVars>
      </dgm:prSet>
      <dgm:spPr/>
    </dgm:pt>
    <dgm:pt modelId="{0A3372D5-F60F-45FA-872F-B27E9E92DC29}" type="pres">
      <dgm:prSet presAssocID="{E3E6E9F3-B74B-4044-897D-845F72177D09}" presName="Accent3" presStyleCnt="0"/>
      <dgm:spPr/>
    </dgm:pt>
    <dgm:pt modelId="{41126947-DDF3-4D99-B371-8114D96DF521}" type="pres">
      <dgm:prSet presAssocID="{E3E6E9F3-B74B-4044-897D-845F72177D09}" presName="Accent" presStyleLbl="bgShp" presStyleIdx="2" presStyleCnt="6"/>
      <dgm:spPr/>
    </dgm:pt>
    <dgm:pt modelId="{3033852D-96CE-410B-9350-E51D6F3492A8}" type="pres">
      <dgm:prSet presAssocID="{E3E6E9F3-B74B-4044-897D-845F72177D09}" presName="Child3" presStyleLbl="node1" presStyleIdx="2" presStyleCnt="6">
        <dgm:presLayoutVars>
          <dgm:chMax val="0"/>
          <dgm:chPref val="0"/>
          <dgm:bulletEnabled val="1"/>
        </dgm:presLayoutVars>
      </dgm:prSet>
      <dgm:spPr/>
    </dgm:pt>
    <dgm:pt modelId="{B6ABEDB8-E043-4104-AF83-EC4646593D09}" type="pres">
      <dgm:prSet presAssocID="{BFE79FAF-FF79-41DF-8A1A-057A071284EE}" presName="Accent4" presStyleCnt="0"/>
      <dgm:spPr/>
    </dgm:pt>
    <dgm:pt modelId="{87556609-8B72-4EE1-9086-2E67E99FA63B}" type="pres">
      <dgm:prSet presAssocID="{BFE79FAF-FF79-41DF-8A1A-057A071284EE}" presName="Accent" presStyleLbl="bgShp" presStyleIdx="3" presStyleCnt="6"/>
      <dgm:spPr/>
    </dgm:pt>
    <dgm:pt modelId="{3B3E0642-606A-4E73-8E46-EE69FFB8DFD7}" type="pres">
      <dgm:prSet presAssocID="{BFE79FAF-FF79-41DF-8A1A-057A071284EE}" presName="Child4" presStyleLbl="node1" presStyleIdx="3" presStyleCnt="6">
        <dgm:presLayoutVars>
          <dgm:chMax val="0"/>
          <dgm:chPref val="0"/>
          <dgm:bulletEnabled val="1"/>
        </dgm:presLayoutVars>
      </dgm:prSet>
      <dgm:spPr/>
    </dgm:pt>
    <dgm:pt modelId="{12E33A24-FD3E-4A8C-9136-558DA459BF11}" type="pres">
      <dgm:prSet presAssocID="{7425CC54-D3DB-422A-AC52-9C486995465C}" presName="Accent5" presStyleCnt="0"/>
      <dgm:spPr/>
    </dgm:pt>
    <dgm:pt modelId="{0F6ACDD5-1912-4727-B047-D451FEFB9A71}" type="pres">
      <dgm:prSet presAssocID="{7425CC54-D3DB-422A-AC52-9C486995465C}" presName="Accent" presStyleLbl="bgShp" presStyleIdx="4" presStyleCnt="6"/>
      <dgm:spPr/>
    </dgm:pt>
    <dgm:pt modelId="{AF67F1F6-72A2-4BB9-AA11-D257F424170B}" type="pres">
      <dgm:prSet presAssocID="{7425CC54-D3DB-422A-AC52-9C486995465C}" presName="Child5" presStyleLbl="node1" presStyleIdx="4" presStyleCnt="6">
        <dgm:presLayoutVars>
          <dgm:chMax val="0"/>
          <dgm:chPref val="0"/>
          <dgm:bulletEnabled val="1"/>
        </dgm:presLayoutVars>
      </dgm:prSet>
      <dgm:spPr/>
    </dgm:pt>
    <dgm:pt modelId="{FD86EC33-9AB1-46B7-9EA9-A86E4D13487A}" type="pres">
      <dgm:prSet presAssocID="{80AE1683-2A19-4FA1-8494-A9222028FE40}" presName="Accent6" presStyleCnt="0"/>
      <dgm:spPr/>
    </dgm:pt>
    <dgm:pt modelId="{2D8FD033-5631-4755-B629-8CFBA6E021E5}" type="pres">
      <dgm:prSet presAssocID="{80AE1683-2A19-4FA1-8494-A9222028FE40}" presName="Accent" presStyleLbl="bgShp" presStyleIdx="5" presStyleCnt="6"/>
      <dgm:spPr/>
    </dgm:pt>
    <dgm:pt modelId="{6CDD3B81-DC94-4984-8754-70313F686B29}" type="pres">
      <dgm:prSet presAssocID="{80AE1683-2A19-4FA1-8494-A9222028FE40}" presName="Child6" presStyleLbl="node1" presStyleIdx="5" presStyleCnt="6">
        <dgm:presLayoutVars>
          <dgm:chMax val="0"/>
          <dgm:chPref val="0"/>
          <dgm:bulletEnabled val="1"/>
        </dgm:presLayoutVars>
      </dgm:prSet>
      <dgm:spPr/>
    </dgm:pt>
  </dgm:ptLst>
  <dgm:cxnLst>
    <dgm:cxn modelId="{21BBCA04-BFB2-4374-BB84-084E6DBE4BC6}" srcId="{F03B496F-E3D9-4505-9297-717DF5C234B7}" destId="{CB2F9DB3-9A08-4E62-8254-11F3A48AFDA7}" srcOrd="1" destOrd="0" parTransId="{5AF24375-D4A8-488C-A38C-ABBE1AB4C0CC}" sibTransId="{4640D285-27C0-4A3D-96B8-B6954C74AE3C}"/>
    <dgm:cxn modelId="{CC80BF0A-641D-4C46-9B0F-A246F598AA20}" type="presOf" srcId="{BFE79FAF-FF79-41DF-8A1A-057A071284EE}" destId="{3B3E0642-606A-4E73-8E46-EE69FFB8DFD7}" srcOrd="0" destOrd="0" presId="urn:microsoft.com/office/officeart/2011/layout/HexagonRadial"/>
    <dgm:cxn modelId="{21DC9A38-6C19-42A9-AB2B-20E39E6B4A8E}" type="presOf" srcId="{E3E6E9F3-B74B-4044-897D-845F72177D09}" destId="{3033852D-96CE-410B-9350-E51D6F3492A8}" srcOrd="0" destOrd="0" presId="urn:microsoft.com/office/officeart/2011/layout/HexagonRadial"/>
    <dgm:cxn modelId="{83502755-EF83-41F7-B74C-161C3D105D87}" srcId="{F03B496F-E3D9-4505-9297-717DF5C234B7}" destId="{7425CC54-D3DB-422A-AC52-9C486995465C}" srcOrd="4" destOrd="0" parTransId="{7D94A184-7F09-42A9-BC89-EA2564C2BA34}" sibTransId="{1F5C12CF-1E63-4B18-89D3-20CBB24F83DE}"/>
    <dgm:cxn modelId="{76B6D283-C33D-4A84-9EF6-F6614DB177C9}" srcId="{7EF75E32-F9C2-4B4F-9012-3FC60C1451F5}" destId="{F03B496F-E3D9-4505-9297-717DF5C234B7}" srcOrd="0" destOrd="0" parTransId="{EC526D97-0748-47F1-8B35-7240A73CDE8B}" sibTransId="{4AA019D3-82F7-4A47-AB23-26D89918DD30}"/>
    <dgm:cxn modelId="{2B6B1396-7480-48D3-8955-086C758A2DF1}" type="presOf" srcId="{F03B496F-E3D9-4505-9297-717DF5C234B7}" destId="{8E022E96-A3DF-4408-8463-8D76B84D5E10}" srcOrd="0" destOrd="0" presId="urn:microsoft.com/office/officeart/2011/layout/HexagonRadial"/>
    <dgm:cxn modelId="{A81843A7-C276-46A2-8E76-2E9E935D87E3}" srcId="{F03B496F-E3D9-4505-9297-717DF5C234B7}" destId="{E3E6E9F3-B74B-4044-897D-845F72177D09}" srcOrd="2" destOrd="0" parTransId="{A9913F28-139A-4265-99C8-4CBA61DDE427}" sibTransId="{C43E8A13-9104-4F07-86AF-363002A27C39}"/>
    <dgm:cxn modelId="{57C02CC2-1ACB-4FA9-B4D0-3E303F7389D0}" srcId="{F03B496F-E3D9-4505-9297-717DF5C234B7}" destId="{64F78E94-BF86-431C-B568-DB6DED1A3A61}" srcOrd="0" destOrd="0" parTransId="{D12CE721-A147-4493-B0D0-FC1263721295}" sibTransId="{3E21F786-14A6-4F44-BA12-0D3A5F4AD5E2}"/>
    <dgm:cxn modelId="{E4760ED2-6362-46EC-B85A-75F8052AE4BA}" type="presOf" srcId="{80AE1683-2A19-4FA1-8494-A9222028FE40}" destId="{6CDD3B81-DC94-4984-8754-70313F686B29}" srcOrd="0" destOrd="0" presId="urn:microsoft.com/office/officeart/2011/layout/HexagonRadial"/>
    <dgm:cxn modelId="{577814D6-E476-4380-B0C2-CDBB3AE86174}" type="presOf" srcId="{7EF75E32-F9C2-4B4F-9012-3FC60C1451F5}" destId="{25B1A192-724C-4623-93B2-33D1E3189851}" srcOrd="0" destOrd="0" presId="urn:microsoft.com/office/officeart/2011/layout/HexagonRadial"/>
    <dgm:cxn modelId="{223445E0-47D7-4938-898F-523F183018D5}" type="presOf" srcId="{7425CC54-D3DB-422A-AC52-9C486995465C}" destId="{AF67F1F6-72A2-4BB9-AA11-D257F424170B}" srcOrd="0" destOrd="0" presId="urn:microsoft.com/office/officeart/2011/layout/HexagonRadial"/>
    <dgm:cxn modelId="{51FB9AE3-6F3D-4FFE-AB17-B7A7FC180F64}" srcId="{F03B496F-E3D9-4505-9297-717DF5C234B7}" destId="{BFE79FAF-FF79-41DF-8A1A-057A071284EE}" srcOrd="3" destOrd="0" parTransId="{15711D0F-4FC7-4507-8FB9-FAD534050060}" sibTransId="{1E3C396A-79EA-47BC-99AA-6B07AD61A456}"/>
    <dgm:cxn modelId="{80ACE2E3-4137-4110-B3D7-5449BA415F16}" type="presOf" srcId="{CB2F9DB3-9A08-4E62-8254-11F3A48AFDA7}" destId="{B0A21245-0ACC-4D30-B1B1-544035B1D965}" srcOrd="0" destOrd="0" presId="urn:microsoft.com/office/officeart/2011/layout/HexagonRadial"/>
    <dgm:cxn modelId="{B4E876EE-21CB-4EA6-A8B6-115CE8AC0F55}" type="presOf" srcId="{64F78E94-BF86-431C-B568-DB6DED1A3A61}" destId="{8E0B7BCF-D9C1-4B1A-BB53-971DF5E8CDB6}" srcOrd="0" destOrd="0" presId="urn:microsoft.com/office/officeart/2011/layout/HexagonRadial"/>
    <dgm:cxn modelId="{8B6648FD-51F7-4486-B3C9-E5602FFB545B}" srcId="{F03B496F-E3D9-4505-9297-717DF5C234B7}" destId="{80AE1683-2A19-4FA1-8494-A9222028FE40}" srcOrd="5" destOrd="0" parTransId="{5E4AEC74-BB52-4CF8-ABEB-5C96404C9E8B}" sibTransId="{46EB07B3-542C-42F3-BA95-CBA863376C2D}"/>
    <dgm:cxn modelId="{CB44116C-1335-42B3-8B29-1032921AD461}" type="presParOf" srcId="{25B1A192-724C-4623-93B2-33D1E3189851}" destId="{8E022E96-A3DF-4408-8463-8D76B84D5E10}" srcOrd="0" destOrd="0" presId="urn:microsoft.com/office/officeart/2011/layout/HexagonRadial"/>
    <dgm:cxn modelId="{34BA1CCE-52A0-4852-93D0-6BF9DAA055C6}" type="presParOf" srcId="{25B1A192-724C-4623-93B2-33D1E3189851}" destId="{3BEB3D2B-804D-48AF-8B06-4E204B4D2F83}" srcOrd="1" destOrd="0" presId="urn:microsoft.com/office/officeart/2011/layout/HexagonRadial"/>
    <dgm:cxn modelId="{829E2AB6-413D-469E-89CC-86CF2D5B2C49}" type="presParOf" srcId="{3BEB3D2B-804D-48AF-8B06-4E204B4D2F83}" destId="{E396B317-BA68-48F5-8122-A477DDA0DBD0}" srcOrd="0" destOrd="0" presId="urn:microsoft.com/office/officeart/2011/layout/HexagonRadial"/>
    <dgm:cxn modelId="{0C588B09-F3F5-49F4-8E4A-2E1B7DB14AAA}" type="presParOf" srcId="{25B1A192-724C-4623-93B2-33D1E3189851}" destId="{8E0B7BCF-D9C1-4B1A-BB53-971DF5E8CDB6}" srcOrd="2" destOrd="0" presId="urn:microsoft.com/office/officeart/2011/layout/HexagonRadial"/>
    <dgm:cxn modelId="{3FF40C2B-94BE-4E26-8273-CF0B01B0562E}" type="presParOf" srcId="{25B1A192-724C-4623-93B2-33D1E3189851}" destId="{44032657-7E9A-4901-B47A-AABB36D13AF2}" srcOrd="3" destOrd="0" presId="urn:microsoft.com/office/officeart/2011/layout/HexagonRadial"/>
    <dgm:cxn modelId="{EA8E940D-248A-4F35-8C60-C651FC289ACF}" type="presParOf" srcId="{44032657-7E9A-4901-B47A-AABB36D13AF2}" destId="{68CA22A5-6288-4075-80A2-6DF746830EA4}" srcOrd="0" destOrd="0" presId="urn:microsoft.com/office/officeart/2011/layout/HexagonRadial"/>
    <dgm:cxn modelId="{B58331BF-DE57-4203-9E81-12BD94D49B92}" type="presParOf" srcId="{25B1A192-724C-4623-93B2-33D1E3189851}" destId="{B0A21245-0ACC-4D30-B1B1-544035B1D965}" srcOrd="4" destOrd="0" presId="urn:microsoft.com/office/officeart/2011/layout/HexagonRadial"/>
    <dgm:cxn modelId="{4436158F-5B3D-4CC0-8B9B-67594A336106}" type="presParOf" srcId="{25B1A192-724C-4623-93B2-33D1E3189851}" destId="{0A3372D5-F60F-45FA-872F-B27E9E92DC29}" srcOrd="5" destOrd="0" presId="urn:microsoft.com/office/officeart/2011/layout/HexagonRadial"/>
    <dgm:cxn modelId="{65B1FDD2-34E3-444D-A075-227C13645F0F}" type="presParOf" srcId="{0A3372D5-F60F-45FA-872F-B27E9E92DC29}" destId="{41126947-DDF3-4D99-B371-8114D96DF521}" srcOrd="0" destOrd="0" presId="urn:microsoft.com/office/officeart/2011/layout/HexagonRadial"/>
    <dgm:cxn modelId="{09F15362-9E4E-4EFB-8486-4D6237D0020F}" type="presParOf" srcId="{25B1A192-724C-4623-93B2-33D1E3189851}" destId="{3033852D-96CE-410B-9350-E51D6F3492A8}" srcOrd="6" destOrd="0" presId="urn:microsoft.com/office/officeart/2011/layout/HexagonRadial"/>
    <dgm:cxn modelId="{30ABD3B6-7002-45E3-A80B-280DBFF4262E}" type="presParOf" srcId="{25B1A192-724C-4623-93B2-33D1E3189851}" destId="{B6ABEDB8-E043-4104-AF83-EC4646593D09}" srcOrd="7" destOrd="0" presId="urn:microsoft.com/office/officeart/2011/layout/HexagonRadial"/>
    <dgm:cxn modelId="{25C52574-667F-4DC6-A422-850FB999B36C}" type="presParOf" srcId="{B6ABEDB8-E043-4104-AF83-EC4646593D09}" destId="{87556609-8B72-4EE1-9086-2E67E99FA63B}" srcOrd="0" destOrd="0" presId="urn:microsoft.com/office/officeart/2011/layout/HexagonRadial"/>
    <dgm:cxn modelId="{6C49E63B-53EC-4D61-90EB-2A987CBE917F}" type="presParOf" srcId="{25B1A192-724C-4623-93B2-33D1E3189851}" destId="{3B3E0642-606A-4E73-8E46-EE69FFB8DFD7}" srcOrd="8" destOrd="0" presId="urn:microsoft.com/office/officeart/2011/layout/HexagonRadial"/>
    <dgm:cxn modelId="{AEAE48A6-E4A8-4DFA-98DA-39F7C7C7ECD4}" type="presParOf" srcId="{25B1A192-724C-4623-93B2-33D1E3189851}" destId="{12E33A24-FD3E-4A8C-9136-558DA459BF11}" srcOrd="9" destOrd="0" presId="urn:microsoft.com/office/officeart/2011/layout/HexagonRadial"/>
    <dgm:cxn modelId="{79360CDA-3E9D-4A7A-918A-3501577BB2F0}" type="presParOf" srcId="{12E33A24-FD3E-4A8C-9136-558DA459BF11}" destId="{0F6ACDD5-1912-4727-B047-D451FEFB9A71}" srcOrd="0" destOrd="0" presId="urn:microsoft.com/office/officeart/2011/layout/HexagonRadial"/>
    <dgm:cxn modelId="{33829A09-2390-4621-9CA9-9797792B9AEA}" type="presParOf" srcId="{25B1A192-724C-4623-93B2-33D1E3189851}" destId="{AF67F1F6-72A2-4BB9-AA11-D257F424170B}" srcOrd="10" destOrd="0" presId="urn:microsoft.com/office/officeart/2011/layout/HexagonRadial"/>
    <dgm:cxn modelId="{06F284BB-90CE-4F97-B602-19C01B582E87}" type="presParOf" srcId="{25B1A192-724C-4623-93B2-33D1E3189851}" destId="{FD86EC33-9AB1-46B7-9EA9-A86E4D13487A}" srcOrd="11" destOrd="0" presId="urn:microsoft.com/office/officeart/2011/layout/HexagonRadial"/>
    <dgm:cxn modelId="{1857B3C3-7C84-4D4E-B921-6F3CB0857A2F}" type="presParOf" srcId="{FD86EC33-9AB1-46B7-9EA9-A86E4D13487A}" destId="{2D8FD033-5631-4755-B629-8CFBA6E021E5}" srcOrd="0" destOrd="0" presId="urn:microsoft.com/office/officeart/2011/layout/HexagonRadial"/>
    <dgm:cxn modelId="{90C4A889-04E6-4308-9C3C-4BAFC66D1FBD}" type="presParOf" srcId="{25B1A192-724C-4623-93B2-33D1E3189851}" destId="{6CDD3B81-DC94-4984-8754-70313F686B29}"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038BF-FC9C-44B9-9BD3-5C02270D35B2}">
      <dsp:nvSpPr>
        <dsp:cNvPr id="0" name=""/>
        <dsp:cNvSpPr/>
      </dsp:nvSpPr>
      <dsp:spPr>
        <a:xfrm>
          <a:off x="4247717" y="1755212"/>
          <a:ext cx="2691246" cy="2440759"/>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IN" sz="2800" b="1" kern="1200" dirty="0">
              <a:latin typeface="Bahnschrift Light" panose="020B0502040204020203" pitchFamily="34" charset="0"/>
            </a:rPr>
            <a:t>First Generation (1946-1954)</a:t>
          </a:r>
        </a:p>
      </dsp:txBody>
      <dsp:txXfrm>
        <a:off x="4641841" y="2112653"/>
        <a:ext cx="1902998" cy="1725877"/>
      </dsp:txXfrm>
    </dsp:sp>
    <dsp:sp modelId="{F4BCB571-DCC2-4DF9-BA2F-9795960C8A7D}">
      <dsp:nvSpPr>
        <dsp:cNvPr id="0" name=""/>
        <dsp:cNvSpPr/>
      </dsp:nvSpPr>
      <dsp:spPr>
        <a:xfrm rot="17544834">
          <a:off x="6006598" y="1219634"/>
          <a:ext cx="385153" cy="574209"/>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Bahnschrift Light" panose="020B0502040204020203" pitchFamily="34" charset="0"/>
          </a:endParaRPr>
        </a:p>
      </dsp:txBody>
      <dsp:txXfrm>
        <a:off x="6042342" y="1387884"/>
        <a:ext cx="269607" cy="344525"/>
      </dsp:txXfrm>
    </dsp:sp>
    <dsp:sp modelId="{D87BDB56-0DAC-4B76-A8D1-42CC66C0FFC5}">
      <dsp:nvSpPr>
        <dsp:cNvPr id="0" name=""/>
        <dsp:cNvSpPr/>
      </dsp:nvSpPr>
      <dsp:spPr>
        <a:xfrm>
          <a:off x="5672287" y="303582"/>
          <a:ext cx="1688850" cy="866566"/>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Bahnschrift Light" panose="020B0502040204020203" pitchFamily="34" charset="0"/>
            </a:rPr>
            <a:t>Vacuum tubes</a:t>
          </a:r>
        </a:p>
      </dsp:txBody>
      <dsp:txXfrm>
        <a:off x="5919613" y="430488"/>
        <a:ext cx="1194198" cy="612754"/>
      </dsp:txXfrm>
    </dsp:sp>
    <dsp:sp modelId="{1E18F6CA-B207-4886-80CB-E6BDC00321D6}">
      <dsp:nvSpPr>
        <dsp:cNvPr id="0" name=""/>
        <dsp:cNvSpPr/>
      </dsp:nvSpPr>
      <dsp:spPr>
        <a:xfrm rot="20191356">
          <a:off x="6914749" y="2045560"/>
          <a:ext cx="317637" cy="574209"/>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Bahnschrift Light" panose="020B0502040204020203" pitchFamily="34" charset="0"/>
          </a:endParaRPr>
        </a:p>
      </dsp:txBody>
      <dsp:txXfrm>
        <a:off x="6918693" y="2179383"/>
        <a:ext cx="222346" cy="344525"/>
      </dsp:txXfrm>
    </dsp:sp>
    <dsp:sp modelId="{E80C8DE0-F2B5-47BE-A27D-1CDBD60D39C8}">
      <dsp:nvSpPr>
        <dsp:cNvPr id="0" name=""/>
        <dsp:cNvSpPr/>
      </dsp:nvSpPr>
      <dsp:spPr>
        <a:xfrm>
          <a:off x="7169707" y="1469067"/>
          <a:ext cx="1688850" cy="910138"/>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Bahnschrift Light" panose="020B0502040204020203" pitchFamily="34" charset="0"/>
            </a:rPr>
            <a:t>Mark I </a:t>
          </a:r>
          <a:endParaRPr lang="en-IN" sz="1800" kern="1200" dirty="0">
            <a:latin typeface="Bahnschrift Light" panose="020B0502040204020203" pitchFamily="34" charset="0"/>
          </a:endParaRPr>
        </a:p>
      </dsp:txBody>
      <dsp:txXfrm>
        <a:off x="7417033" y="1602354"/>
        <a:ext cx="1194198" cy="643564"/>
      </dsp:txXfrm>
    </dsp:sp>
    <dsp:sp modelId="{226241B1-1786-4F0A-A730-2E2040FD48D4}">
      <dsp:nvSpPr>
        <dsp:cNvPr id="0" name=""/>
        <dsp:cNvSpPr/>
      </dsp:nvSpPr>
      <dsp:spPr>
        <a:xfrm rot="1013526">
          <a:off x="6992345" y="3163052"/>
          <a:ext cx="327496" cy="574209"/>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Bahnschrift Light" panose="020B0502040204020203" pitchFamily="34" charset="0"/>
          </a:endParaRPr>
        </a:p>
      </dsp:txBody>
      <dsp:txXfrm>
        <a:off x="6994465" y="3263620"/>
        <a:ext cx="229247" cy="344525"/>
      </dsp:txXfrm>
    </dsp:sp>
    <dsp:sp modelId="{47665878-59B8-41AB-A711-C65CD70A5D19}">
      <dsp:nvSpPr>
        <dsp:cNvPr id="0" name=""/>
        <dsp:cNvSpPr/>
      </dsp:nvSpPr>
      <dsp:spPr>
        <a:xfrm>
          <a:off x="7384850" y="3212129"/>
          <a:ext cx="1688850" cy="1127848"/>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Bahnschrift Light" panose="020B0502040204020203" pitchFamily="34" charset="0"/>
            </a:rPr>
            <a:t>ENIAC</a:t>
          </a:r>
        </a:p>
      </dsp:txBody>
      <dsp:txXfrm>
        <a:off x="7632176" y="3377299"/>
        <a:ext cx="1194198" cy="797508"/>
      </dsp:txXfrm>
    </dsp:sp>
    <dsp:sp modelId="{5FF0B150-4E90-4A9E-9B59-59AB85CAFCE7}">
      <dsp:nvSpPr>
        <dsp:cNvPr id="0" name=""/>
        <dsp:cNvSpPr/>
      </dsp:nvSpPr>
      <dsp:spPr>
        <a:xfrm rot="5130792">
          <a:off x="5617717" y="4057289"/>
          <a:ext cx="166065" cy="574209"/>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Bahnschrift Light" panose="020B0502040204020203" pitchFamily="34" charset="0"/>
          </a:endParaRPr>
        </a:p>
      </dsp:txBody>
      <dsp:txXfrm>
        <a:off x="5640678" y="4147298"/>
        <a:ext cx="116246" cy="344525"/>
      </dsp:txXfrm>
    </dsp:sp>
    <dsp:sp modelId="{C776DBD0-5E31-4007-B42F-BAFF890E14AD}">
      <dsp:nvSpPr>
        <dsp:cNvPr id="0" name=""/>
        <dsp:cNvSpPr/>
      </dsp:nvSpPr>
      <dsp:spPr>
        <a:xfrm>
          <a:off x="4458291" y="4503964"/>
          <a:ext cx="2652204" cy="1812727"/>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Bahnschrift Light" panose="020B0502040204020203" pitchFamily="34" charset="0"/>
            </a:rPr>
            <a:t>EDVAC: Electronic Discrete Variable </a:t>
          </a:r>
          <a:r>
            <a:rPr lang="en-IN" sz="1800" kern="1200" dirty="0">
              <a:latin typeface="Bahnschrift Light" panose="020B0502040204020203" pitchFamily="34" charset="0"/>
            </a:rPr>
            <a:t>Automatic Computer</a:t>
          </a:r>
        </a:p>
      </dsp:txBody>
      <dsp:txXfrm>
        <a:off x="4846697" y="4769432"/>
        <a:ext cx="1875392" cy="1281791"/>
      </dsp:txXfrm>
    </dsp:sp>
    <dsp:sp modelId="{F4B79495-89BF-46AD-9C01-FDE705FC25DF}">
      <dsp:nvSpPr>
        <dsp:cNvPr id="0" name=""/>
        <dsp:cNvSpPr/>
      </dsp:nvSpPr>
      <dsp:spPr>
        <a:xfrm rot="9817758">
          <a:off x="3534306" y="3210328"/>
          <a:ext cx="565234" cy="574209"/>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Bahnschrift Light" panose="020B0502040204020203" pitchFamily="34" charset="0"/>
          </a:endParaRPr>
        </a:p>
      </dsp:txBody>
      <dsp:txXfrm rot="10800000">
        <a:off x="3700439" y="3301273"/>
        <a:ext cx="395664" cy="344525"/>
      </dsp:txXfrm>
    </dsp:sp>
    <dsp:sp modelId="{8AD4BEE9-E43D-4680-BBD7-31A384FC3359}">
      <dsp:nvSpPr>
        <dsp:cNvPr id="0" name=""/>
        <dsp:cNvSpPr/>
      </dsp:nvSpPr>
      <dsp:spPr>
        <a:xfrm>
          <a:off x="738162" y="3085648"/>
          <a:ext cx="2655936" cy="1852196"/>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Bahnschrift Light" panose="020B0502040204020203" pitchFamily="34" charset="0"/>
            </a:rPr>
            <a:t>EDSAC: Electronic Delay Storage </a:t>
          </a:r>
          <a:r>
            <a:rPr lang="en-IN" sz="1800" kern="1200" dirty="0">
              <a:latin typeface="Bahnschrift Light" panose="020B0502040204020203" pitchFamily="34" charset="0"/>
            </a:rPr>
            <a:t>Automatic Computer </a:t>
          </a:r>
        </a:p>
      </dsp:txBody>
      <dsp:txXfrm>
        <a:off x="1127115" y="3356896"/>
        <a:ext cx="1878030" cy="1309700"/>
      </dsp:txXfrm>
    </dsp:sp>
    <dsp:sp modelId="{91FB016F-97C1-45B3-BB8F-B9B81263DE86}">
      <dsp:nvSpPr>
        <dsp:cNvPr id="0" name=""/>
        <dsp:cNvSpPr/>
      </dsp:nvSpPr>
      <dsp:spPr>
        <a:xfrm rot="12661416">
          <a:off x="3977437" y="1832432"/>
          <a:ext cx="385032" cy="574209"/>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Bahnschrift Light" panose="020B0502040204020203" pitchFamily="34" charset="0"/>
          </a:endParaRPr>
        </a:p>
      </dsp:txBody>
      <dsp:txXfrm rot="10800000">
        <a:off x="4084685" y="1977040"/>
        <a:ext cx="269522" cy="344525"/>
      </dsp:txXfrm>
    </dsp:sp>
    <dsp:sp modelId="{FC401802-E504-4079-B688-F529DF37D14E}">
      <dsp:nvSpPr>
        <dsp:cNvPr id="0" name=""/>
        <dsp:cNvSpPr/>
      </dsp:nvSpPr>
      <dsp:spPr>
        <a:xfrm>
          <a:off x="1448436" y="478921"/>
          <a:ext cx="2810196" cy="1697784"/>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Bahnschrift Light" panose="020B0502040204020203" pitchFamily="34" charset="0"/>
            </a:rPr>
            <a:t>UNIVAC-1: Universal Automatic </a:t>
          </a:r>
          <a:r>
            <a:rPr lang="en-IN" sz="1800" kern="1200" dirty="0">
              <a:latin typeface="Bahnschrift Light" panose="020B0502040204020203" pitchFamily="34" charset="0"/>
            </a:rPr>
            <a:t>computer</a:t>
          </a:r>
        </a:p>
      </dsp:txBody>
      <dsp:txXfrm>
        <a:off x="1859980" y="727556"/>
        <a:ext cx="1987108" cy="1200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D2CC3-8265-40F6-824E-59E232FA6092}">
      <dsp:nvSpPr>
        <dsp:cNvPr id="0" name=""/>
        <dsp:cNvSpPr/>
      </dsp:nvSpPr>
      <dsp:spPr>
        <a:xfrm>
          <a:off x="0" y="53991"/>
          <a:ext cx="8050306" cy="10315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kern="1200" dirty="0">
              <a:latin typeface="Bahnschrift Light" panose="020B0502040204020203" pitchFamily="34" charset="0"/>
            </a:rPr>
            <a:t>Second Generation (1955-1964):</a:t>
          </a:r>
        </a:p>
      </dsp:txBody>
      <dsp:txXfrm>
        <a:off x="50355" y="104346"/>
        <a:ext cx="7949596" cy="930814"/>
      </dsp:txXfrm>
    </dsp:sp>
    <dsp:sp modelId="{962984B3-9756-4C74-B492-D441AE892E32}">
      <dsp:nvSpPr>
        <dsp:cNvPr id="0" name=""/>
        <dsp:cNvSpPr/>
      </dsp:nvSpPr>
      <dsp:spPr>
        <a:xfrm>
          <a:off x="0" y="1200715"/>
          <a:ext cx="8050306" cy="748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Bahnschrift Light" panose="020B0502040204020203" pitchFamily="34" charset="0"/>
            </a:rPr>
            <a:t>Transistor</a:t>
          </a:r>
        </a:p>
      </dsp:txBody>
      <dsp:txXfrm>
        <a:off x="36553" y="1237268"/>
        <a:ext cx="7977200" cy="675694"/>
      </dsp:txXfrm>
    </dsp:sp>
    <dsp:sp modelId="{7ED3FE4B-FED1-412E-A580-6108C4EE359C}">
      <dsp:nvSpPr>
        <dsp:cNvPr id="0" name=""/>
        <dsp:cNvSpPr/>
      </dsp:nvSpPr>
      <dsp:spPr>
        <a:xfrm>
          <a:off x="0" y="2064715"/>
          <a:ext cx="8050306" cy="748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hnschrift Light" panose="020B0502040204020203" pitchFamily="34" charset="0"/>
            </a:rPr>
            <a:t>ferrite cores for main memory </a:t>
          </a:r>
          <a:r>
            <a:rPr lang="en-IN" sz="2000" kern="1200" dirty="0">
              <a:latin typeface="Bahnschrift Light" panose="020B0502040204020203" pitchFamily="34" charset="0"/>
            </a:rPr>
            <a:t>magnetic disks.</a:t>
          </a:r>
        </a:p>
      </dsp:txBody>
      <dsp:txXfrm>
        <a:off x="36553" y="2101268"/>
        <a:ext cx="7977200" cy="675694"/>
      </dsp:txXfrm>
    </dsp:sp>
    <dsp:sp modelId="{05CD89DD-72B3-4F4A-AF91-B86148A4B5DA}">
      <dsp:nvSpPr>
        <dsp:cNvPr id="0" name=""/>
        <dsp:cNvSpPr/>
      </dsp:nvSpPr>
      <dsp:spPr>
        <a:xfrm>
          <a:off x="0" y="2928715"/>
          <a:ext cx="8050306" cy="748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Bahnschrift Light" panose="020B0502040204020203" pitchFamily="34" charset="0"/>
            </a:rPr>
            <a:t>FORTRAN (1956)</a:t>
          </a:r>
        </a:p>
      </dsp:txBody>
      <dsp:txXfrm>
        <a:off x="36553" y="2965268"/>
        <a:ext cx="7977200" cy="675694"/>
      </dsp:txXfrm>
    </dsp:sp>
    <dsp:sp modelId="{A6CD5301-C270-4904-BA0E-4AEB3FED3F3B}">
      <dsp:nvSpPr>
        <dsp:cNvPr id="0" name=""/>
        <dsp:cNvSpPr/>
      </dsp:nvSpPr>
      <dsp:spPr>
        <a:xfrm>
          <a:off x="0" y="3792715"/>
          <a:ext cx="8050306" cy="748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Bahnschrift Light" panose="020B0502040204020203" pitchFamily="34" charset="0"/>
            </a:rPr>
            <a:t>ALGOL (1960)</a:t>
          </a:r>
        </a:p>
      </dsp:txBody>
      <dsp:txXfrm>
        <a:off x="36553" y="3829268"/>
        <a:ext cx="7977200" cy="675694"/>
      </dsp:txXfrm>
    </dsp:sp>
    <dsp:sp modelId="{E3ED22F0-0D2D-4F1D-9C55-BCDABDC1A7D2}">
      <dsp:nvSpPr>
        <dsp:cNvPr id="0" name=""/>
        <dsp:cNvSpPr/>
      </dsp:nvSpPr>
      <dsp:spPr>
        <a:xfrm>
          <a:off x="0" y="4656715"/>
          <a:ext cx="8050306" cy="748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Bahnschrift Light" panose="020B0502040204020203" pitchFamily="34" charset="0"/>
            </a:rPr>
            <a:t>COBOL (1960 - 1961)</a:t>
          </a:r>
        </a:p>
      </dsp:txBody>
      <dsp:txXfrm>
        <a:off x="36553" y="4693268"/>
        <a:ext cx="7977200" cy="6756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22E96-A3DF-4408-8463-8D76B84D5E10}">
      <dsp:nvSpPr>
        <dsp:cNvPr id="0" name=""/>
        <dsp:cNvSpPr/>
      </dsp:nvSpPr>
      <dsp:spPr>
        <a:xfrm>
          <a:off x="3468424" y="1952697"/>
          <a:ext cx="2481963" cy="2146998"/>
        </a:xfrm>
        <a:prstGeom prst="hexagon">
          <a:avLst>
            <a:gd name="adj" fmla="val 28570"/>
            <a:gd name="vf" fmla="val 11547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Third Generation (1964-1977)</a:t>
          </a:r>
        </a:p>
      </dsp:txBody>
      <dsp:txXfrm>
        <a:off x="3879720" y="2308485"/>
        <a:ext cx="1659371" cy="1435422"/>
      </dsp:txXfrm>
    </dsp:sp>
    <dsp:sp modelId="{68CA22A5-6288-4075-80A2-6DF746830EA4}">
      <dsp:nvSpPr>
        <dsp:cNvPr id="0" name=""/>
        <dsp:cNvSpPr/>
      </dsp:nvSpPr>
      <dsp:spPr>
        <a:xfrm>
          <a:off x="5022610" y="925503"/>
          <a:ext cx="936437" cy="80686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0B7BCF-D9C1-4B1A-BB53-971DF5E8CDB6}">
      <dsp:nvSpPr>
        <dsp:cNvPr id="0" name=""/>
        <dsp:cNvSpPr/>
      </dsp:nvSpPr>
      <dsp:spPr>
        <a:xfrm>
          <a:off x="3697049" y="0"/>
          <a:ext cx="2033951" cy="1759606"/>
        </a:xfrm>
        <a:prstGeom prst="hexagon">
          <a:avLst>
            <a:gd name="adj" fmla="val 28570"/>
            <a:gd name="vf" fmla="val 11547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Integrated Circuits (IC)s</a:t>
          </a:r>
        </a:p>
      </dsp:txBody>
      <dsp:txXfrm>
        <a:off x="4034118" y="291604"/>
        <a:ext cx="1359813" cy="1176398"/>
      </dsp:txXfrm>
    </dsp:sp>
    <dsp:sp modelId="{41126947-DDF3-4D99-B371-8114D96DF521}">
      <dsp:nvSpPr>
        <dsp:cNvPr id="0" name=""/>
        <dsp:cNvSpPr/>
      </dsp:nvSpPr>
      <dsp:spPr>
        <a:xfrm>
          <a:off x="6115505" y="2433910"/>
          <a:ext cx="936437" cy="80686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A21245-0ACC-4D30-B1B1-544035B1D965}">
      <dsp:nvSpPr>
        <dsp:cNvPr id="0" name=""/>
        <dsp:cNvSpPr/>
      </dsp:nvSpPr>
      <dsp:spPr>
        <a:xfrm>
          <a:off x="5562418" y="1082276"/>
          <a:ext cx="2033951" cy="1759606"/>
        </a:xfrm>
        <a:prstGeom prst="hexagon">
          <a:avLst>
            <a:gd name="adj" fmla="val 28570"/>
            <a:gd name="vf" fmla="val 11547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VAX-750</a:t>
          </a:r>
        </a:p>
      </dsp:txBody>
      <dsp:txXfrm>
        <a:off x="5899487" y="1373880"/>
        <a:ext cx="1359813" cy="1176398"/>
      </dsp:txXfrm>
    </dsp:sp>
    <dsp:sp modelId="{87556609-8B72-4EE1-9086-2E67E99FA63B}">
      <dsp:nvSpPr>
        <dsp:cNvPr id="0" name=""/>
        <dsp:cNvSpPr/>
      </dsp:nvSpPr>
      <dsp:spPr>
        <a:xfrm>
          <a:off x="5356310" y="4136619"/>
          <a:ext cx="936437" cy="80686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33852D-96CE-410B-9350-E51D6F3492A8}">
      <dsp:nvSpPr>
        <dsp:cNvPr id="0" name=""/>
        <dsp:cNvSpPr/>
      </dsp:nvSpPr>
      <dsp:spPr>
        <a:xfrm>
          <a:off x="5562418" y="3209905"/>
          <a:ext cx="2033951" cy="1759606"/>
        </a:xfrm>
        <a:prstGeom prst="hexagon">
          <a:avLst>
            <a:gd name="adj" fmla="val 28570"/>
            <a:gd name="vf" fmla="val 11547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IBM-370</a:t>
          </a:r>
        </a:p>
      </dsp:txBody>
      <dsp:txXfrm>
        <a:off x="5899487" y="3501509"/>
        <a:ext cx="1359813" cy="1176398"/>
      </dsp:txXfrm>
    </dsp:sp>
    <dsp:sp modelId="{0F6ACDD5-1912-4727-B047-D451FEFB9A71}">
      <dsp:nvSpPr>
        <dsp:cNvPr id="0" name=""/>
        <dsp:cNvSpPr/>
      </dsp:nvSpPr>
      <dsp:spPr>
        <a:xfrm>
          <a:off x="3473043" y="4313367"/>
          <a:ext cx="936437" cy="80686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3E0642-606A-4E73-8E46-EE69FFB8DFD7}">
      <dsp:nvSpPr>
        <dsp:cNvPr id="0" name=""/>
        <dsp:cNvSpPr/>
      </dsp:nvSpPr>
      <dsp:spPr>
        <a:xfrm>
          <a:off x="3697049" y="4293392"/>
          <a:ext cx="2033951" cy="1759606"/>
        </a:xfrm>
        <a:prstGeom prst="hexagon">
          <a:avLst>
            <a:gd name="adj" fmla="val 28570"/>
            <a:gd name="vf" fmla="val 11547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ICL-1900</a:t>
          </a:r>
        </a:p>
      </dsp:txBody>
      <dsp:txXfrm>
        <a:off x="4034118" y="4584996"/>
        <a:ext cx="1359813" cy="1176398"/>
      </dsp:txXfrm>
    </dsp:sp>
    <dsp:sp modelId="{2D8FD033-5631-4755-B629-8CFBA6E021E5}">
      <dsp:nvSpPr>
        <dsp:cNvPr id="0" name=""/>
        <dsp:cNvSpPr/>
      </dsp:nvSpPr>
      <dsp:spPr>
        <a:xfrm>
          <a:off x="2362250" y="2805565"/>
          <a:ext cx="936437" cy="80686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67F1F6-72A2-4BB9-AA11-D257F424170B}">
      <dsp:nvSpPr>
        <dsp:cNvPr id="0" name=""/>
        <dsp:cNvSpPr/>
      </dsp:nvSpPr>
      <dsp:spPr>
        <a:xfrm>
          <a:off x="1823019" y="3211115"/>
          <a:ext cx="2033951" cy="1759606"/>
        </a:xfrm>
        <a:prstGeom prst="hexagon">
          <a:avLst>
            <a:gd name="adj" fmla="val 28570"/>
            <a:gd name="vf" fmla="val 11547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IBM 360</a:t>
          </a:r>
          <a:endParaRPr lang="en-IN" sz="2000" kern="1200" dirty="0"/>
        </a:p>
      </dsp:txBody>
      <dsp:txXfrm>
        <a:off x="2160088" y="3502719"/>
        <a:ext cx="1359813" cy="1176398"/>
      </dsp:txXfrm>
    </dsp:sp>
    <dsp:sp modelId="{6CDD3B81-DC94-4984-8754-70313F686B29}">
      <dsp:nvSpPr>
        <dsp:cNvPr id="0" name=""/>
        <dsp:cNvSpPr/>
      </dsp:nvSpPr>
      <dsp:spPr>
        <a:xfrm>
          <a:off x="1823019" y="1079855"/>
          <a:ext cx="2033951" cy="1759606"/>
        </a:xfrm>
        <a:prstGeom prst="hexagon">
          <a:avLst>
            <a:gd name="adj" fmla="val 28570"/>
            <a:gd name="vf" fmla="val 11547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LSI (Large Scale Integration)</a:t>
          </a:r>
        </a:p>
      </dsp:txBody>
      <dsp:txXfrm>
        <a:off x="2160088" y="1371459"/>
        <a:ext cx="1359813" cy="117639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135893" y="2393204"/>
            <a:ext cx="7056107" cy="144016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5135696" y="3929373"/>
            <a:ext cx="7056107" cy="651755"/>
          </a:xfrm>
          <a:prstGeom prst="rect">
            <a:avLst/>
          </a:prstGeom>
        </p:spPr>
        <p:txBody>
          <a:bodyPr anchor="ctr"/>
          <a:lstStyle>
            <a:lvl1pPr marL="0" indent="0" algn="l">
              <a:spcBef>
                <a:spcPts val="0"/>
              </a:spcBef>
              <a:buNone/>
              <a:defRPr sz="1867"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854" y="876466"/>
            <a:ext cx="2353733" cy="522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278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909485"/>
            <a:ext cx="12192000" cy="2948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07701" y="1508787"/>
            <a:ext cx="9640360" cy="49032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017974" y="2168343"/>
            <a:ext cx="4620289" cy="341680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Rectangle 2"/>
          <p:cNvSpPr/>
          <p:nvPr userDrawn="1"/>
        </p:nvSpPr>
        <p:spPr>
          <a:xfrm>
            <a:off x="623392" y="4485118"/>
            <a:ext cx="4032448" cy="1344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871782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346339"/>
            <a:ext cx="12192000" cy="2948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0944" y="1389641"/>
            <a:ext cx="3825696" cy="463284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9840416" y="1566977"/>
            <a:ext cx="1344149" cy="34081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7524359" y="1681512"/>
            <a:ext cx="2206355" cy="34081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790754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4079776" cy="68580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userDrawn="1"/>
        </p:nvSpPr>
        <p:spPr>
          <a:xfrm>
            <a:off x="6480043" y="0"/>
            <a:ext cx="48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 name="Rectangle 2"/>
          <p:cNvSpPr/>
          <p:nvPr userDrawn="1"/>
        </p:nvSpPr>
        <p:spPr>
          <a:xfrm>
            <a:off x="6528043" y="1749000"/>
            <a:ext cx="240000" cy="3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124731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12192000" cy="41021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35614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175787" y="242176"/>
            <a:ext cx="801621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4175787" y="1010261"/>
            <a:ext cx="801621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4079776" cy="68580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195293" y="1508787"/>
            <a:ext cx="4079776" cy="5349213"/>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71389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548680"/>
            <a:ext cx="8592277" cy="576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6" name="Picture Placeholder 2"/>
          <p:cNvSpPr>
            <a:spLocks noGrp="1"/>
          </p:cNvSpPr>
          <p:nvPr>
            <p:ph type="pic" idx="1" hasCustomPrompt="1"/>
          </p:nvPr>
        </p:nvSpPr>
        <p:spPr>
          <a:xfrm>
            <a:off x="180829" y="260650"/>
            <a:ext cx="2592288" cy="63367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965139" y="260650"/>
            <a:ext cx="2592288" cy="63367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5749448" y="260650"/>
            <a:ext cx="2592288" cy="63367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69926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592277" y="356659"/>
            <a:ext cx="2880000" cy="2880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8592277" y="3621021"/>
            <a:ext cx="2880000" cy="2880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5314951" y="356659"/>
            <a:ext cx="2880000" cy="2880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5314951" y="3621021"/>
            <a:ext cx="2880000" cy="2880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306650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27381" y="4389107"/>
            <a:ext cx="11664619"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527381" y="5157192"/>
            <a:ext cx="11664619"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6618000"/>
            <a:ext cx="12192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 name="Rectangle 5"/>
          <p:cNvSpPr/>
          <p:nvPr userDrawn="1"/>
        </p:nvSpPr>
        <p:spPr>
          <a:xfrm>
            <a:off x="0" y="0"/>
            <a:ext cx="12192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 name="Picture Placeholder 2"/>
          <p:cNvSpPr>
            <a:spLocks noGrp="1"/>
          </p:cNvSpPr>
          <p:nvPr>
            <p:ph type="pic" idx="12" hasCustomPrompt="1"/>
          </p:nvPr>
        </p:nvSpPr>
        <p:spPr>
          <a:xfrm>
            <a:off x="623392" y="452669"/>
            <a:ext cx="4416171" cy="374409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5327915" y="452669"/>
            <a:ext cx="6240693"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5327915"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7488261"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9648608"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11081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519719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472011" y="1508786"/>
            <a:ext cx="3799787" cy="4865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7" name="Rounded Rectangle 16"/>
          <p:cNvSpPr/>
          <p:nvPr userDrawn="1"/>
        </p:nvSpPr>
        <p:spPr>
          <a:xfrm>
            <a:off x="709243" y="1796667"/>
            <a:ext cx="144693" cy="4320631"/>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8" name="Half Frame 17"/>
          <p:cNvSpPr/>
          <p:nvPr userDrawn="1"/>
        </p:nvSpPr>
        <p:spPr>
          <a:xfrm rot="5400000">
            <a:off x="3456857" y="1650935"/>
            <a:ext cx="669775" cy="669775"/>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59551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762990"/>
            <a:ext cx="12192000" cy="768084"/>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97" y="5531075"/>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p:nvSpPr>
        <p:spPr>
          <a:xfrm>
            <a:off x="4415814" y="983523"/>
            <a:ext cx="3360373" cy="33603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5" name="Picture 2" descr="E:\002-KIMS BUSINESS\007-02-Fullslidesppt-Contents\20161228\02-edu\bulb-ite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9802" y="1518948"/>
            <a:ext cx="1092397" cy="2424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7057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3429000"/>
            <a:ext cx="12192000" cy="3429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 name="Rectangle 1"/>
          <p:cNvSpPr/>
          <p:nvPr userDrawn="1"/>
        </p:nvSpPr>
        <p:spPr>
          <a:xfrm>
            <a:off x="2821478" y="1124744"/>
            <a:ext cx="6528725" cy="4608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5" name="Rectangle 4"/>
          <p:cNvSpPr/>
          <p:nvPr userDrawn="1"/>
        </p:nvSpPr>
        <p:spPr>
          <a:xfrm>
            <a:off x="2821478" y="0"/>
            <a:ext cx="6528725" cy="260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 name="Rectangle 5"/>
          <p:cNvSpPr/>
          <p:nvPr userDrawn="1"/>
        </p:nvSpPr>
        <p:spPr>
          <a:xfrm>
            <a:off x="2821478" y="6597352"/>
            <a:ext cx="6528725" cy="260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2821478" y="4066024"/>
            <a:ext cx="6528725"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821478" y="4834109"/>
            <a:ext cx="6528725" cy="384043"/>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5541313" y="1541767"/>
            <a:ext cx="1089051" cy="2417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95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0E199-ECF7-4D18-449A-208D50C9BF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5BD7B5-4A81-43A3-3F25-DEA95BF5C3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DDEC51-3ED8-A74C-645F-9D17EB2745AB}"/>
              </a:ext>
            </a:extLst>
          </p:cNvPr>
          <p:cNvSpPr>
            <a:spLocks noGrp="1"/>
          </p:cNvSpPr>
          <p:nvPr>
            <p:ph type="dt" sz="half" idx="10"/>
          </p:nvPr>
        </p:nvSpPr>
        <p:spPr/>
        <p:txBody>
          <a:bodyPr/>
          <a:lstStyle/>
          <a:p>
            <a:fld id="{10653709-F7AB-4A5E-B74A-602DCF7BF759}" type="datetimeFigureOut">
              <a:rPr lang="en-IN" smtClean="0"/>
              <a:t>11-09-2022</a:t>
            </a:fld>
            <a:endParaRPr lang="en-IN"/>
          </a:p>
        </p:txBody>
      </p:sp>
      <p:sp>
        <p:nvSpPr>
          <p:cNvPr id="5" name="Footer Placeholder 4">
            <a:extLst>
              <a:ext uri="{FF2B5EF4-FFF2-40B4-BE49-F238E27FC236}">
                <a16:creationId xmlns:a16="http://schemas.microsoft.com/office/drawing/2014/main" id="{FFFE75EC-0699-DF3A-7893-AED8C7C513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1230E-2224-CE52-3390-C5C7F2E86EBB}"/>
              </a:ext>
            </a:extLst>
          </p:cNvPr>
          <p:cNvSpPr>
            <a:spLocks noGrp="1"/>
          </p:cNvSpPr>
          <p:nvPr>
            <p:ph type="sldNum" sz="quarter" idx="12"/>
          </p:nvPr>
        </p:nvSpPr>
        <p:spPr/>
        <p:txBody>
          <a:bodyPr/>
          <a:lstStyle/>
          <a:p>
            <a:fld id="{9D96BEBB-56C7-4086-AB70-7677022B5A77}" type="slidenum">
              <a:rPr lang="en-IN" smtClean="0"/>
              <a:t>‹#›</a:t>
            </a:fld>
            <a:endParaRPr lang="en-IN"/>
          </a:p>
        </p:txBody>
      </p:sp>
    </p:spTree>
    <p:extLst>
      <p:ext uri="{BB962C8B-B14F-4D97-AF65-F5344CB8AC3E}">
        <p14:creationId xmlns:p14="http://schemas.microsoft.com/office/powerpoint/2010/main" val="115242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3472" y="0"/>
            <a:ext cx="211223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2645" y="1250975"/>
            <a:ext cx="2112235" cy="468794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1052646" y="1250975"/>
            <a:ext cx="1056117" cy="468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10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3472" y="0"/>
            <a:ext cx="211223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2314" y="3909054"/>
            <a:ext cx="1260665" cy="279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158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4533123"/>
            <a:ext cx="12192000" cy="23248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5391415" y="3813043"/>
            <a:ext cx="1440160" cy="144016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7409" y="4013590"/>
            <a:ext cx="468171" cy="103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11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6618000"/>
            <a:ext cx="12192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Rectangle 4"/>
          <p:cNvSpPr/>
          <p:nvPr userDrawn="1"/>
        </p:nvSpPr>
        <p:spPr>
          <a:xfrm>
            <a:off x="0" y="0"/>
            <a:ext cx="12192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64815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75579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91344" y="123479"/>
            <a:ext cx="11809312" cy="6611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797032"/>
            <a:ext cx="2880320" cy="249606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103893" y="1797032"/>
            <a:ext cx="2880320" cy="249606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207787" y="1797032"/>
            <a:ext cx="2880320" cy="249606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9311680" y="1797032"/>
            <a:ext cx="2880320" cy="249606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Rectangle 2"/>
          <p:cNvSpPr/>
          <p:nvPr userDrawn="1"/>
        </p:nvSpPr>
        <p:spPr>
          <a:xfrm>
            <a:off x="0" y="4293096"/>
            <a:ext cx="2880000" cy="2112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2" name="Rectangle 11"/>
          <p:cNvSpPr/>
          <p:nvPr userDrawn="1"/>
        </p:nvSpPr>
        <p:spPr>
          <a:xfrm>
            <a:off x="3104000" y="4293096"/>
            <a:ext cx="2880000" cy="2112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3" name="Rectangle 12"/>
          <p:cNvSpPr/>
          <p:nvPr userDrawn="1"/>
        </p:nvSpPr>
        <p:spPr>
          <a:xfrm>
            <a:off x="6208000" y="4293096"/>
            <a:ext cx="2880000" cy="2112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 name="Rectangle 13"/>
          <p:cNvSpPr/>
          <p:nvPr userDrawn="1"/>
        </p:nvSpPr>
        <p:spPr>
          <a:xfrm>
            <a:off x="9312000" y="4293096"/>
            <a:ext cx="2880000" cy="2112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3120570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0741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20311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5458899"/>
      </p:ext>
    </p:extLst>
  </p:cSld>
  <p:clrMap bg1="lt1" tx1="dk1" bg2="lt2" tx2="dk2" accent1="accent1" accent2="accent2" accent3="accent3" accent4="accent4" accent5="accent5" accent6="accent6" hlink="hlink" folHlink="folHlink"/>
  <p:sldLayoutIdLst>
    <p:sldLayoutId id="2147483682" r:id="rId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D089C0-211B-740E-4CFE-A09D52EB6DC6}"/>
              </a:ext>
            </a:extLst>
          </p:cNvPr>
          <p:cNvSpPr>
            <a:spLocks noGrp="1"/>
          </p:cNvSpPr>
          <p:nvPr>
            <p:ph type="body" sz="quarter" idx="10"/>
          </p:nvPr>
        </p:nvSpPr>
        <p:spPr>
          <a:xfrm>
            <a:off x="5413800" y="2590612"/>
            <a:ext cx="4877682" cy="1676772"/>
          </a:xfrm>
        </p:spPr>
        <p:txBody>
          <a:bodyPr/>
          <a:lstStyle/>
          <a:p>
            <a:r>
              <a:rPr lang="en-IN" sz="5400" dirty="0"/>
              <a:t>Introduction to Computers</a:t>
            </a:r>
          </a:p>
        </p:txBody>
      </p:sp>
      <p:sp>
        <p:nvSpPr>
          <p:cNvPr id="6" name="Rectangle 5">
            <a:extLst>
              <a:ext uri="{FF2B5EF4-FFF2-40B4-BE49-F238E27FC236}">
                <a16:creationId xmlns:a16="http://schemas.microsoft.com/office/drawing/2014/main" id="{878D0E58-1751-19E9-811C-57315F8780AF}"/>
              </a:ext>
            </a:extLst>
          </p:cNvPr>
          <p:cNvSpPr/>
          <p:nvPr/>
        </p:nvSpPr>
        <p:spPr>
          <a:xfrm>
            <a:off x="932329" y="537882"/>
            <a:ext cx="3541059" cy="5737412"/>
          </a:xfrm>
          <a:prstGeom prst="rect">
            <a:avLst/>
          </a:prstGeom>
          <a:ln>
            <a:solidFill>
              <a:srgbClr val="32A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Graphic 4" descr="Laptop">
            <a:extLst>
              <a:ext uri="{FF2B5EF4-FFF2-40B4-BE49-F238E27FC236}">
                <a16:creationId xmlns:a16="http://schemas.microsoft.com/office/drawing/2014/main" id="{42285664-9CA1-96C8-F3B9-2B261F12B9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8474" y="2101780"/>
            <a:ext cx="2654437" cy="2654437"/>
          </a:xfrm>
          <a:prstGeom prst="rect">
            <a:avLst/>
          </a:prstGeom>
        </p:spPr>
      </p:pic>
    </p:spTree>
    <p:extLst>
      <p:ext uri="{BB962C8B-B14F-4D97-AF65-F5344CB8AC3E}">
        <p14:creationId xmlns:p14="http://schemas.microsoft.com/office/powerpoint/2010/main" val="33319318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221">
        <p159:morph option="byObject"/>
      </p:transition>
    </mc:Choice>
    <mc:Fallback>
      <p:transition spd="slow" advTm="322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11DE30-EF47-155B-E5C7-B1140C26ABDC}"/>
              </a:ext>
            </a:extLst>
          </p:cNvPr>
          <p:cNvSpPr txBox="1"/>
          <p:nvPr/>
        </p:nvSpPr>
        <p:spPr>
          <a:xfrm>
            <a:off x="3993775" y="3877228"/>
            <a:ext cx="7126941" cy="2215991"/>
          </a:xfrm>
          <a:prstGeom prst="rect">
            <a:avLst/>
          </a:prstGeom>
          <a:noFill/>
        </p:spPr>
        <p:txBody>
          <a:bodyPr wrap="square" rtlCol="0">
            <a:spAutoFit/>
          </a:bodyPr>
          <a:lstStyle/>
          <a:p>
            <a:pPr algn="just"/>
            <a:r>
              <a:rPr lang="en-US" sz="4800" dirty="0">
                <a:latin typeface="Arial Narrow" panose="020B0606020202030204" pitchFamily="34" charset="0"/>
              </a:rPr>
              <a:t>Computer </a:t>
            </a:r>
            <a:r>
              <a:rPr lang="en-US" dirty="0">
                <a:latin typeface="Arial Narrow" panose="020B0606020202030204" pitchFamily="34" charset="0"/>
              </a:rPr>
              <a:t>is an electronic machine, operating under the control of instructions stored in its own memory that can accept data (input), manipulate the data according to specified rules (process), produce results (output), and store the results for future use. Technically, a computer is a programmable machine. This means it can execute a list of programmed instructions and respond to new instructions that it is given</a:t>
            </a:r>
            <a:endParaRPr lang="en-IN" dirty="0">
              <a:latin typeface="Arial Narrow" panose="020B0606020202030204" pitchFamily="34" charset="0"/>
            </a:endParaRPr>
          </a:p>
        </p:txBody>
      </p:sp>
      <mc:AlternateContent xmlns:mc="http://schemas.openxmlformats.org/markup-compatibility/2006">
        <mc:Choice xmlns:am3d="http://schemas.microsoft.com/office/drawing/2017/model3d" Requires="am3d">
          <p:graphicFrame>
            <p:nvGraphicFramePr>
              <p:cNvPr id="3" name="3D Model 2" descr="Office Computer">
                <a:extLst>
                  <a:ext uri="{FF2B5EF4-FFF2-40B4-BE49-F238E27FC236}">
                    <a16:creationId xmlns:a16="http://schemas.microsoft.com/office/drawing/2014/main" id="{E9614528-F033-FE47-49C1-11364495C836}"/>
                  </a:ext>
                </a:extLst>
              </p:cNvPr>
              <p:cNvGraphicFramePr>
                <a:graphicFrameLocks noChangeAspect="1"/>
              </p:cNvGraphicFramePr>
              <p:nvPr>
                <p:extLst>
                  <p:ext uri="{D42A27DB-BD31-4B8C-83A1-F6EECF244321}">
                    <p14:modId xmlns:p14="http://schemas.microsoft.com/office/powerpoint/2010/main" val="2159286052"/>
                  </p:ext>
                </p:extLst>
              </p:nvPr>
            </p:nvGraphicFramePr>
            <p:xfrm>
              <a:off x="5449603" y="556382"/>
              <a:ext cx="4215283" cy="3358906"/>
            </p:xfrm>
            <a:graphic>
              <a:graphicData uri="http://schemas.microsoft.com/office/drawing/2017/model3d">
                <am3d:model3d r:embed="rId3">
                  <am3d:spPr>
                    <a:xfrm>
                      <a:off x="0" y="0"/>
                      <a:ext cx="4215283" cy="3358906"/>
                    </a:xfrm>
                    <a:prstGeom prst="rect">
                      <a:avLst/>
                    </a:prstGeom>
                  </am3d:spPr>
                  <am3d:camera>
                    <am3d:pos x="0" y="0" z="67306151"/>
                    <am3d:up dx="0" dy="36000000" dz="0"/>
                    <am3d:lookAt x="0" y="0" z="0"/>
                    <am3d:perspective fov="2700000"/>
                  </am3d:camera>
                  <am3d:trans>
                    <am3d:meterPerModelUnit n="10567202" d="1000000"/>
                    <am3d:preTrans dx="0" dy="-11872941" dz="0"/>
                    <am3d:scale>
                      <am3d:sx n="1000000" d="1000000"/>
                      <am3d:sy n="1000000" d="1000000"/>
                      <am3d:sz n="1000000" d="1000000"/>
                    </am3d:scale>
                    <am3d:rot ax="205581" ay="1405216" az="81795"/>
                    <am3d:postTrans dx="0" dy="0" dz="0"/>
                  </am3d:trans>
                  <am3d:raster rName="Office3DRenderer" rVer="16.0.8326">
                    <am3d:blip r:embed="rId4"/>
                  </am3d:raster>
                  <am3d:objViewport viewportSz="533809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3D Model 2" descr="Office Computer">
                <a:extLst>
                  <a:ext uri="{FF2B5EF4-FFF2-40B4-BE49-F238E27FC236}">
                    <a16:creationId xmlns:a16="http://schemas.microsoft.com/office/drawing/2014/main" id="{E9614528-F033-FE47-49C1-11364495C836}"/>
                  </a:ext>
                </a:extLst>
              </p:cNvPr>
              <p:cNvPicPr>
                <a:picLocks noGrp="1" noRot="1" noChangeAspect="1" noMove="1" noResize="1" noEditPoints="1" noAdjustHandles="1" noChangeArrowheads="1" noChangeShapeType="1" noCrop="1"/>
              </p:cNvPicPr>
              <p:nvPr/>
            </p:nvPicPr>
            <p:blipFill>
              <a:blip r:embed="rId4"/>
              <a:stretch>
                <a:fillRect/>
              </a:stretch>
            </p:blipFill>
            <p:spPr>
              <a:xfrm>
                <a:off x="5449603" y="556382"/>
                <a:ext cx="4215283" cy="3358906"/>
              </a:xfrm>
              <a:prstGeom prst="rect">
                <a:avLst/>
              </a:prstGeom>
            </p:spPr>
          </p:pic>
        </mc:Fallback>
      </mc:AlternateContent>
    </p:spTree>
    <p:custDataLst>
      <p:tags r:id="rId1"/>
    </p:custDataLst>
    <p:extLst>
      <p:ext uri="{BB962C8B-B14F-4D97-AF65-F5344CB8AC3E}">
        <p14:creationId xmlns:p14="http://schemas.microsoft.com/office/powerpoint/2010/main" val="3141050711"/>
      </p:ext>
    </p:extLst>
  </p:cSld>
  <p:clrMapOvr>
    <a:masterClrMapping/>
  </p:clrMapOvr>
  <mc:AlternateContent xmlns:mc="http://schemas.openxmlformats.org/markup-compatibility/2006">
    <mc:Choice xmlns:p14="http://schemas.microsoft.com/office/powerpoint/2010/main" Requires="p14">
      <p:transition spd="slow" p14:dur="2000" advTm="5830">
        <p14:ferris dir="l"/>
      </p:transition>
    </mc:Choice>
    <mc:Fallback>
      <p:transition spd="slow" advTm="58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mph" presetSubtype="128" accel="10000" decel="10000" fill="hold" nodeType="clickEffect">
                                  <p:stCondLst>
                                    <p:cond delay="0"/>
                                  </p:stCondLst>
                                  <p:childTnLst>
                                    <p:animRot by="21600000">
                                      <p:cBhvr>
                                        <p:cTn id="6" dur="20000" fill="hold"/>
                                        <p:tgtEl>
                                          <p:spTgt spid="3"/>
                                        </p:tgtEl>
                                        <p:attrNameLst>
                                          <p:attrName>3d.view.rotation.y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1DA432-A0A4-DDB3-9348-F7C689D5E620}"/>
              </a:ext>
            </a:extLst>
          </p:cNvPr>
          <p:cNvSpPr>
            <a:spLocks noGrp="1"/>
          </p:cNvSpPr>
          <p:nvPr>
            <p:ph type="body" sz="quarter" idx="10"/>
          </p:nvPr>
        </p:nvSpPr>
        <p:spPr>
          <a:xfrm>
            <a:off x="977155" y="841586"/>
            <a:ext cx="6526306" cy="768085"/>
          </a:xfrm>
        </p:spPr>
        <p:txBody>
          <a:bodyPr/>
          <a:lstStyle/>
          <a:p>
            <a:r>
              <a:rPr lang="en-IN" dirty="0">
                <a:solidFill>
                  <a:srgbClr val="32AEB8"/>
                </a:solidFill>
              </a:rPr>
              <a:t>Charles Babbage</a:t>
            </a:r>
          </a:p>
        </p:txBody>
      </p:sp>
      <p:sp>
        <p:nvSpPr>
          <p:cNvPr id="3" name="Text Placeholder 2">
            <a:extLst>
              <a:ext uri="{FF2B5EF4-FFF2-40B4-BE49-F238E27FC236}">
                <a16:creationId xmlns:a16="http://schemas.microsoft.com/office/drawing/2014/main" id="{167BB4F4-2371-B5C4-E3B8-66FA8D335D9E}"/>
              </a:ext>
            </a:extLst>
          </p:cNvPr>
          <p:cNvSpPr>
            <a:spLocks noGrp="1"/>
          </p:cNvSpPr>
          <p:nvPr>
            <p:ph type="body" sz="quarter" idx="11"/>
          </p:nvPr>
        </p:nvSpPr>
        <p:spPr>
          <a:xfrm>
            <a:off x="806825" y="2937673"/>
            <a:ext cx="6615953" cy="1625362"/>
          </a:xfrm>
        </p:spPr>
        <p:txBody>
          <a:bodyPr/>
          <a:lstStyle/>
          <a:p>
            <a:r>
              <a:rPr lang="en-US" dirty="0">
                <a:solidFill>
                  <a:schemeClr val="bg1"/>
                </a:solidFill>
              </a:rPr>
              <a:t>The working principles of today's computers were provided by an English mathematician Charles Babbage around 1833's invented the machine called the "Analytical Engine". A machine that could calculate and print tables of functions using limited techniques</a:t>
            </a:r>
            <a:endParaRPr lang="en-IN" dirty="0">
              <a:solidFill>
                <a:schemeClr val="bg1"/>
              </a:solidFill>
            </a:endParaRPr>
          </a:p>
        </p:txBody>
      </p:sp>
      <p:pic>
        <p:nvPicPr>
          <p:cNvPr id="2050" name="Picture 2" descr="See the source image">
            <a:extLst>
              <a:ext uri="{FF2B5EF4-FFF2-40B4-BE49-F238E27FC236}">
                <a16:creationId xmlns:a16="http://schemas.microsoft.com/office/drawing/2014/main" id="{F4F3410B-1FB7-3FA4-9AD8-4026CAA2D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0182" y="1349694"/>
            <a:ext cx="3275343" cy="401517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723229"/>
      </p:ext>
    </p:extLst>
  </p:cSld>
  <p:clrMapOvr>
    <a:masterClrMapping/>
  </p:clrMapOvr>
  <mc:AlternateContent xmlns:mc="http://schemas.openxmlformats.org/markup-compatibility/2006">
    <mc:Choice xmlns:p14="http://schemas.microsoft.com/office/powerpoint/2010/main" Requires="p14">
      <p:transition spd="slow" p14:dur="800" advTm="2991">
        <p:circle/>
      </p:transition>
    </mc:Choice>
    <mc:Fallback>
      <p:transition spd="slow" advTm="2991">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4366E86-2E5F-D958-206D-B67B1BD6B422}"/>
              </a:ext>
            </a:extLst>
          </p:cNvPr>
          <p:cNvGraphicFramePr/>
          <p:nvPr>
            <p:extLst>
              <p:ext uri="{D42A27DB-BD31-4B8C-83A1-F6EECF244321}">
                <p14:modId xmlns:p14="http://schemas.microsoft.com/office/powerpoint/2010/main" val="3946084832"/>
              </p:ext>
            </p:extLst>
          </p:nvPr>
        </p:nvGraphicFramePr>
        <p:xfrm>
          <a:off x="1637710" y="279620"/>
          <a:ext cx="10626008" cy="64242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2332713"/>
      </p:ext>
    </p:extLst>
  </p:cSld>
  <p:clrMapOvr>
    <a:masterClrMapping/>
  </p:clrMapOvr>
  <mc:AlternateContent xmlns:mc="http://schemas.openxmlformats.org/markup-compatibility/2006">
    <mc:Choice xmlns:p14="http://schemas.microsoft.com/office/powerpoint/2010/main" Requires="p14">
      <p:transition spd="slow" p14:dur="1600" advTm="2910">
        <p14:prism isInverted="1"/>
      </p:transition>
    </mc:Choice>
    <mc:Fallback>
      <p:transition spd="slow" advTm="291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A960F91-05C2-11C9-5099-2575195AEEF9}"/>
              </a:ext>
            </a:extLst>
          </p:cNvPr>
          <p:cNvGraphicFramePr/>
          <p:nvPr>
            <p:extLst>
              <p:ext uri="{D42A27DB-BD31-4B8C-83A1-F6EECF244321}">
                <p14:modId xmlns:p14="http://schemas.microsoft.com/office/powerpoint/2010/main" val="4196689394"/>
              </p:ext>
            </p:extLst>
          </p:nvPr>
        </p:nvGraphicFramePr>
        <p:xfrm>
          <a:off x="2339789" y="761999"/>
          <a:ext cx="8050306" cy="54595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BF91D55E-FAE9-9237-5D3F-68CE318D8F05}"/>
              </a:ext>
            </a:extLst>
          </p:cNvPr>
          <p:cNvSpPr/>
          <p:nvPr/>
        </p:nvSpPr>
        <p:spPr>
          <a:xfrm>
            <a:off x="0" y="-1"/>
            <a:ext cx="815788" cy="685799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9E8BCE09-4270-8716-75C0-EB91FE5CED34}"/>
              </a:ext>
            </a:extLst>
          </p:cNvPr>
          <p:cNvSpPr/>
          <p:nvPr/>
        </p:nvSpPr>
        <p:spPr>
          <a:xfrm>
            <a:off x="11376212" y="-2"/>
            <a:ext cx="815788" cy="685799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20143455"/>
      </p:ext>
    </p:extLst>
  </p:cSld>
  <p:clrMapOvr>
    <a:masterClrMapping/>
  </p:clrMapOvr>
  <mc:AlternateContent xmlns:mc="http://schemas.openxmlformats.org/markup-compatibility/2006">
    <mc:Choice xmlns:p14="http://schemas.microsoft.com/office/powerpoint/2010/main" Requires="p14">
      <p:transition spd="slow" p14:dur="1250" advTm="4366">
        <p14:switch dir="r"/>
      </p:transition>
    </mc:Choice>
    <mc:Fallback>
      <p:transition spd="slow" advTm="436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980581EC-783A-F288-B583-8AAC686BCBB8}"/>
              </a:ext>
            </a:extLst>
          </p:cNvPr>
          <p:cNvGraphicFramePr/>
          <p:nvPr>
            <p:extLst>
              <p:ext uri="{D42A27DB-BD31-4B8C-83A1-F6EECF244321}">
                <p14:modId xmlns:p14="http://schemas.microsoft.com/office/powerpoint/2010/main" val="2500906236"/>
              </p:ext>
            </p:extLst>
          </p:nvPr>
        </p:nvGraphicFramePr>
        <p:xfrm>
          <a:off x="1386305" y="402500"/>
          <a:ext cx="9419390" cy="6052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9470284"/>
      </p:ext>
    </p:extLst>
  </p:cSld>
  <p:clrMapOvr>
    <a:masterClrMapping/>
  </p:clrMapOvr>
  <mc:AlternateContent xmlns:mc="http://schemas.openxmlformats.org/markup-compatibility/2006">
    <mc:Choice xmlns:p14="http://schemas.microsoft.com/office/powerpoint/2010/main" Requires="p14">
      <p:transition spd="slow" p14:dur="1600" advTm="3672">
        <p14:prism isContent="1" isInverted="1"/>
      </p:transition>
    </mc:Choice>
    <mc:Fallback>
      <p:transition spd="slow" advTm="3672">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Creative-Idea-Bulb-PowerPoint-Template</Template>
  <TotalTime>77</TotalTime>
  <Words>197</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6</vt:i4>
      </vt:variant>
    </vt:vector>
  </HeadingPairs>
  <TitlesOfParts>
    <vt:vector size="12" baseType="lpstr">
      <vt:lpstr>Arial</vt:lpstr>
      <vt:lpstr>Arial Narrow</vt:lpstr>
      <vt:lpstr>Bahnschrift Light</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JEETENDER SINGH</dc:creator>
  <cp:lastModifiedBy>JEETENDER SINGH</cp:lastModifiedBy>
  <cp:revision>1</cp:revision>
  <dcterms:created xsi:type="dcterms:W3CDTF">2022-09-11T08:16:09Z</dcterms:created>
  <dcterms:modified xsi:type="dcterms:W3CDTF">2022-09-11T09:34:06Z</dcterms:modified>
</cp:coreProperties>
</file>