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72" r:id="rId3"/>
  </p:sldMasterIdLst>
  <p:notesMasterIdLst>
    <p:notesMasterId r:id="rId20"/>
  </p:notesMasterIdLst>
  <p:sldIdLst>
    <p:sldId id="344" r:id="rId4"/>
    <p:sldId id="397" r:id="rId5"/>
    <p:sldId id="398" r:id="rId6"/>
    <p:sldId id="402" r:id="rId7"/>
    <p:sldId id="404" r:id="rId8"/>
    <p:sldId id="461" r:id="rId9"/>
    <p:sldId id="462" r:id="rId10"/>
    <p:sldId id="400" r:id="rId11"/>
    <p:sldId id="460" r:id="rId12"/>
    <p:sldId id="463" r:id="rId13"/>
    <p:sldId id="464" r:id="rId14"/>
    <p:sldId id="453" r:id="rId15"/>
    <p:sldId id="465" r:id="rId16"/>
    <p:sldId id="454" r:id="rId17"/>
    <p:sldId id="458" r:id="rId18"/>
    <p:sldId id="4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6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2285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shti Chakarvarty" userId="69aba5ff69943dff" providerId="LiveId" clId="{27E1381A-5F69-45A0-968E-55AA6E685B9F}"/>
    <pc:docChg chg="delSld">
      <pc:chgData name="Drishti Chakarvarty" userId="69aba5ff69943dff" providerId="LiveId" clId="{27E1381A-5F69-45A0-968E-55AA6E685B9F}" dt="2023-04-07T05:23:28.964" v="1" actId="47"/>
      <pc:docMkLst>
        <pc:docMk/>
      </pc:docMkLst>
      <pc:sldChg chg="del">
        <pc:chgData name="Drishti Chakarvarty" userId="69aba5ff69943dff" providerId="LiveId" clId="{27E1381A-5F69-45A0-968E-55AA6E685B9F}" dt="2023-04-07T05:23:28.964" v="1" actId="47"/>
        <pc:sldMkLst>
          <pc:docMk/>
          <pc:sldMk cId="0" sldId="346"/>
        </pc:sldMkLst>
      </pc:sldChg>
      <pc:sldChg chg="del">
        <pc:chgData name="Drishti Chakarvarty" userId="69aba5ff69943dff" providerId="LiveId" clId="{27E1381A-5F69-45A0-968E-55AA6E685B9F}" dt="2023-04-07T05:23:17.176" v="0" actId="47"/>
        <pc:sldMkLst>
          <pc:docMk/>
          <pc:sldMk cId="0" sldId="3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/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/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/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/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/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/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-1" fmla="*/ 0 w 4495800"/>
              <a:gd name="connsiteY0-2" fmla="*/ 656948 h 3250005"/>
              <a:gd name="connsiteX1-3" fmla="*/ 2951085 w 4495800"/>
              <a:gd name="connsiteY1-4" fmla="*/ 0 h 3250005"/>
              <a:gd name="connsiteX2-5" fmla="*/ 4495800 w 4495800"/>
              <a:gd name="connsiteY2-6" fmla="*/ 3250005 h 3250005"/>
              <a:gd name="connsiteX3-7" fmla="*/ 0 w 4495800"/>
              <a:gd name="connsiteY3-8" fmla="*/ 3250005 h 3250005"/>
              <a:gd name="connsiteX4-9" fmla="*/ 0 w 4495800"/>
              <a:gd name="connsiteY4-10" fmla="*/ 656948 h 3250005"/>
              <a:gd name="connsiteX0-11" fmla="*/ 106532 w 4602332"/>
              <a:gd name="connsiteY0-12" fmla="*/ 656948 h 3250005"/>
              <a:gd name="connsiteX1-13" fmla="*/ 3057617 w 4602332"/>
              <a:gd name="connsiteY1-14" fmla="*/ 0 h 3250005"/>
              <a:gd name="connsiteX2-15" fmla="*/ 4602332 w 4602332"/>
              <a:gd name="connsiteY2-16" fmla="*/ 3250005 h 3250005"/>
              <a:gd name="connsiteX3-17" fmla="*/ 0 w 4602332"/>
              <a:gd name="connsiteY3-18" fmla="*/ 2584180 h 3250005"/>
              <a:gd name="connsiteX4-19" fmla="*/ 106532 w 4602332"/>
              <a:gd name="connsiteY4-20" fmla="*/ 656948 h 3250005"/>
              <a:gd name="connsiteX0-21" fmla="*/ 106532 w 3057617"/>
              <a:gd name="connsiteY0-22" fmla="*/ 656948 h 2584180"/>
              <a:gd name="connsiteX1-23" fmla="*/ 3057617 w 3057617"/>
              <a:gd name="connsiteY1-24" fmla="*/ 0 h 2584180"/>
              <a:gd name="connsiteX2-25" fmla="*/ 2196483 w 3057617"/>
              <a:gd name="connsiteY2-26" fmla="*/ 2122541 h 2584180"/>
              <a:gd name="connsiteX3-27" fmla="*/ 0 w 3057617"/>
              <a:gd name="connsiteY3-28" fmla="*/ 2584180 h 2584180"/>
              <a:gd name="connsiteX4-29" fmla="*/ 106532 w 3057617"/>
              <a:gd name="connsiteY4-30" fmla="*/ 656948 h 2584180"/>
              <a:gd name="connsiteX0-31" fmla="*/ 106532 w 3057617"/>
              <a:gd name="connsiteY0-32" fmla="*/ 656948 h 2681834"/>
              <a:gd name="connsiteX1-33" fmla="*/ 3057617 w 3057617"/>
              <a:gd name="connsiteY1-34" fmla="*/ 0 h 2681834"/>
              <a:gd name="connsiteX2-35" fmla="*/ 2897819 w 3057617"/>
              <a:gd name="connsiteY2-36" fmla="*/ 2681834 h 2681834"/>
              <a:gd name="connsiteX3-37" fmla="*/ 0 w 3057617"/>
              <a:gd name="connsiteY3-38" fmla="*/ 2584180 h 2681834"/>
              <a:gd name="connsiteX4-39" fmla="*/ 106532 w 3057617"/>
              <a:gd name="connsiteY4-40" fmla="*/ 656948 h 2681834"/>
              <a:gd name="connsiteX0-41" fmla="*/ 0 w 2951085"/>
              <a:gd name="connsiteY0-42" fmla="*/ 656948 h 2681834"/>
              <a:gd name="connsiteX1-43" fmla="*/ 2951085 w 2951085"/>
              <a:gd name="connsiteY1-44" fmla="*/ 0 h 2681834"/>
              <a:gd name="connsiteX2-45" fmla="*/ 2791287 w 2951085"/>
              <a:gd name="connsiteY2-46" fmla="*/ 2681834 h 2681834"/>
              <a:gd name="connsiteX3-47" fmla="*/ 594804 w 2951085"/>
              <a:gd name="connsiteY3-48" fmla="*/ 2335605 h 2681834"/>
              <a:gd name="connsiteX4-49" fmla="*/ 0 w 2951085"/>
              <a:gd name="connsiteY4-50" fmla="*/ 656948 h 2681834"/>
              <a:gd name="connsiteX0-51" fmla="*/ 115409 w 3066494"/>
              <a:gd name="connsiteY0-52" fmla="*/ 656948 h 2681834"/>
              <a:gd name="connsiteX1-53" fmla="*/ 3066494 w 3066494"/>
              <a:gd name="connsiteY1-54" fmla="*/ 0 h 2681834"/>
              <a:gd name="connsiteX2-55" fmla="*/ 2906696 w 3066494"/>
              <a:gd name="connsiteY2-56" fmla="*/ 2681834 h 2681834"/>
              <a:gd name="connsiteX3-57" fmla="*/ 0 w 3066494"/>
              <a:gd name="connsiteY3-58" fmla="*/ 2557547 h 2681834"/>
              <a:gd name="connsiteX4-59" fmla="*/ 115409 w 3066494"/>
              <a:gd name="connsiteY4-60" fmla="*/ 656948 h 2681834"/>
              <a:gd name="connsiteX0-61" fmla="*/ 115409 w 2906696"/>
              <a:gd name="connsiteY0-62" fmla="*/ 292964 h 2317850"/>
              <a:gd name="connsiteX1-63" fmla="*/ 2853430 w 2906696"/>
              <a:gd name="connsiteY1-64" fmla="*/ 0 h 2317850"/>
              <a:gd name="connsiteX2-65" fmla="*/ 2906696 w 2906696"/>
              <a:gd name="connsiteY2-66" fmla="*/ 2317850 h 2317850"/>
              <a:gd name="connsiteX3-67" fmla="*/ 0 w 2906696"/>
              <a:gd name="connsiteY3-68" fmla="*/ 2193563 h 2317850"/>
              <a:gd name="connsiteX4-69" fmla="*/ 115409 w 2906696"/>
              <a:gd name="connsiteY4-70" fmla="*/ 292964 h 2317850"/>
              <a:gd name="connsiteX0-71" fmla="*/ 115409 w 3057617"/>
              <a:gd name="connsiteY0-72" fmla="*/ 648071 h 2672957"/>
              <a:gd name="connsiteX1-73" fmla="*/ 3057617 w 3057617"/>
              <a:gd name="connsiteY1-74" fmla="*/ 0 h 2672957"/>
              <a:gd name="connsiteX2-75" fmla="*/ 2906696 w 3057617"/>
              <a:gd name="connsiteY2-76" fmla="*/ 2672957 h 2672957"/>
              <a:gd name="connsiteX3-77" fmla="*/ 0 w 3057617"/>
              <a:gd name="connsiteY3-78" fmla="*/ 2548670 h 2672957"/>
              <a:gd name="connsiteX4-79" fmla="*/ 115409 w 3057617"/>
              <a:gd name="connsiteY4-80" fmla="*/ 648071 h 2672957"/>
              <a:gd name="connsiteX0-81" fmla="*/ 115409 w 2971257"/>
              <a:gd name="connsiteY0-82" fmla="*/ 510911 h 2535797"/>
              <a:gd name="connsiteX1-83" fmla="*/ 2971257 w 2971257"/>
              <a:gd name="connsiteY1-84" fmla="*/ 0 h 2535797"/>
              <a:gd name="connsiteX2-85" fmla="*/ 2906696 w 2971257"/>
              <a:gd name="connsiteY2-86" fmla="*/ 2535797 h 2535797"/>
              <a:gd name="connsiteX3-87" fmla="*/ 0 w 2971257"/>
              <a:gd name="connsiteY3-88" fmla="*/ 2411510 h 2535797"/>
              <a:gd name="connsiteX4-89" fmla="*/ 115409 w 2971257"/>
              <a:gd name="connsiteY4-90" fmla="*/ 510911 h 2535797"/>
              <a:gd name="connsiteX0-91" fmla="*/ 115409 w 3077937"/>
              <a:gd name="connsiteY0-92" fmla="*/ 668391 h 2693277"/>
              <a:gd name="connsiteX1-93" fmla="*/ 3077937 w 3077937"/>
              <a:gd name="connsiteY1-94" fmla="*/ 0 h 2693277"/>
              <a:gd name="connsiteX2-95" fmla="*/ 2906696 w 3077937"/>
              <a:gd name="connsiteY2-96" fmla="*/ 2693277 h 2693277"/>
              <a:gd name="connsiteX3-97" fmla="*/ 0 w 3077937"/>
              <a:gd name="connsiteY3-98" fmla="*/ 2568990 h 2693277"/>
              <a:gd name="connsiteX4-99" fmla="*/ 115409 w 3077937"/>
              <a:gd name="connsiteY4-100" fmla="*/ 668391 h 2693277"/>
              <a:gd name="connsiteX0-101" fmla="*/ 115409 w 3077937"/>
              <a:gd name="connsiteY0-102" fmla="*/ 668391 h 2568990"/>
              <a:gd name="connsiteX1-103" fmla="*/ 3077937 w 3077937"/>
              <a:gd name="connsiteY1-104" fmla="*/ 0 h 2568990"/>
              <a:gd name="connsiteX2-105" fmla="*/ 2769536 w 3077937"/>
              <a:gd name="connsiteY2-106" fmla="*/ 2535797 h 2568990"/>
              <a:gd name="connsiteX3-107" fmla="*/ 0 w 3077937"/>
              <a:gd name="connsiteY3-108" fmla="*/ 2568990 h 2568990"/>
              <a:gd name="connsiteX4-109" fmla="*/ 115409 w 3077937"/>
              <a:gd name="connsiteY4-110" fmla="*/ 668391 h 2568990"/>
              <a:gd name="connsiteX0-111" fmla="*/ 115409 w 3077937"/>
              <a:gd name="connsiteY0-112" fmla="*/ 668391 h 2693277"/>
              <a:gd name="connsiteX1-113" fmla="*/ 3077937 w 3077937"/>
              <a:gd name="connsiteY1-114" fmla="*/ 0 h 2693277"/>
              <a:gd name="connsiteX2-115" fmla="*/ 2916856 w 3077937"/>
              <a:gd name="connsiteY2-116" fmla="*/ 2693277 h 2693277"/>
              <a:gd name="connsiteX3-117" fmla="*/ 0 w 3077937"/>
              <a:gd name="connsiteY3-118" fmla="*/ 2568990 h 2693277"/>
              <a:gd name="connsiteX4-119" fmla="*/ 115409 w 3077937"/>
              <a:gd name="connsiteY4-120" fmla="*/ 668391 h 2693277"/>
              <a:gd name="connsiteX0-121" fmla="*/ 0 w 2962528"/>
              <a:gd name="connsiteY0-122" fmla="*/ 668391 h 2693277"/>
              <a:gd name="connsiteX1-123" fmla="*/ 2962528 w 2962528"/>
              <a:gd name="connsiteY1-124" fmla="*/ 0 h 2693277"/>
              <a:gd name="connsiteX2-125" fmla="*/ 2801447 w 2962528"/>
              <a:gd name="connsiteY2-126" fmla="*/ 2693277 h 2693277"/>
              <a:gd name="connsiteX3-127" fmla="*/ 331631 w 2962528"/>
              <a:gd name="connsiteY3-128" fmla="*/ 2289590 h 2693277"/>
              <a:gd name="connsiteX4-129" fmla="*/ 0 w 2962528"/>
              <a:gd name="connsiteY4-130" fmla="*/ 668391 h 2693277"/>
              <a:gd name="connsiteX0-131" fmla="*/ 120489 w 3083017"/>
              <a:gd name="connsiteY0-132" fmla="*/ 668391 h 2693277"/>
              <a:gd name="connsiteX1-133" fmla="*/ 3083017 w 3083017"/>
              <a:gd name="connsiteY1-134" fmla="*/ 0 h 2693277"/>
              <a:gd name="connsiteX2-135" fmla="*/ 2921936 w 3083017"/>
              <a:gd name="connsiteY2-136" fmla="*/ 2693277 h 2693277"/>
              <a:gd name="connsiteX3-137" fmla="*/ 0 w 3083017"/>
              <a:gd name="connsiteY3-138" fmla="*/ 2574070 h 2693277"/>
              <a:gd name="connsiteX4-139" fmla="*/ 120489 w 3083017"/>
              <a:gd name="connsiteY4-140" fmla="*/ 668391 h 2693277"/>
              <a:gd name="connsiteX0-141" fmla="*/ 262729 w 3083017"/>
              <a:gd name="connsiteY0-142" fmla="*/ 841111 h 2693277"/>
              <a:gd name="connsiteX1-143" fmla="*/ 3083017 w 3083017"/>
              <a:gd name="connsiteY1-144" fmla="*/ 0 h 2693277"/>
              <a:gd name="connsiteX2-145" fmla="*/ 2921936 w 3083017"/>
              <a:gd name="connsiteY2-146" fmla="*/ 2693277 h 2693277"/>
              <a:gd name="connsiteX3-147" fmla="*/ 0 w 3083017"/>
              <a:gd name="connsiteY3-148" fmla="*/ 2574070 h 2693277"/>
              <a:gd name="connsiteX4-149" fmla="*/ 262729 w 3083017"/>
              <a:gd name="connsiteY4-150" fmla="*/ 841111 h 2693277"/>
              <a:gd name="connsiteX0-151" fmla="*/ 105249 w 3083017"/>
              <a:gd name="connsiteY0-152" fmla="*/ 709031 h 2693277"/>
              <a:gd name="connsiteX1-153" fmla="*/ 3083017 w 3083017"/>
              <a:gd name="connsiteY1-154" fmla="*/ 0 h 2693277"/>
              <a:gd name="connsiteX2-155" fmla="*/ 2921936 w 3083017"/>
              <a:gd name="connsiteY2-156" fmla="*/ 2693277 h 2693277"/>
              <a:gd name="connsiteX3-157" fmla="*/ 0 w 3083017"/>
              <a:gd name="connsiteY3-158" fmla="*/ 2574070 h 2693277"/>
              <a:gd name="connsiteX4-159" fmla="*/ 105249 w 3083017"/>
              <a:gd name="connsiteY4-160" fmla="*/ 709031 h 2693277"/>
              <a:gd name="connsiteX0-161" fmla="*/ 97710 w 3083017"/>
              <a:gd name="connsiteY0-162" fmla="*/ 691559 h 2693277"/>
              <a:gd name="connsiteX1-163" fmla="*/ 3083017 w 3083017"/>
              <a:gd name="connsiteY1-164" fmla="*/ 0 h 2693277"/>
              <a:gd name="connsiteX2-165" fmla="*/ 2921936 w 3083017"/>
              <a:gd name="connsiteY2-166" fmla="*/ 2693277 h 2693277"/>
              <a:gd name="connsiteX3-167" fmla="*/ 0 w 3083017"/>
              <a:gd name="connsiteY3-168" fmla="*/ 2574070 h 2693277"/>
              <a:gd name="connsiteX4-169" fmla="*/ 97710 w 3083017"/>
              <a:gd name="connsiteY4-170" fmla="*/ 691559 h 26932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-1" fmla="*/ 502920 w 4572000"/>
              <a:gd name="connsiteY0-2" fmla="*/ 0 h 5147702"/>
              <a:gd name="connsiteX1-3" fmla="*/ 4572000 w 4572000"/>
              <a:gd name="connsiteY1-4" fmla="*/ 7620 h 5147702"/>
              <a:gd name="connsiteX2-5" fmla="*/ 4572000 w 4572000"/>
              <a:gd name="connsiteY2-6" fmla="*/ 5147702 h 5147702"/>
              <a:gd name="connsiteX3-7" fmla="*/ 0 w 4572000"/>
              <a:gd name="connsiteY3-8" fmla="*/ 5147702 h 5147702"/>
              <a:gd name="connsiteX4-9" fmla="*/ 502920 w 4572000"/>
              <a:gd name="connsiteY4-10" fmla="*/ 0 h 5147702"/>
              <a:gd name="connsiteX0-11" fmla="*/ 480060 w 4572000"/>
              <a:gd name="connsiteY0-12" fmla="*/ 0 h 5140082"/>
              <a:gd name="connsiteX1-13" fmla="*/ 4572000 w 4572000"/>
              <a:gd name="connsiteY1-14" fmla="*/ 0 h 5140082"/>
              <a:gd name="connsiteX2-15" fmla="*/ 4572000 w 4572000"/>
              <a:gd name="connsiteY2-16" fmla="*/ 5140082 h 5140082"/>
              <a:gd name="connsiteX3-17" fmla="*/ 0 w 4572000"/>
              <a:gd name="connsiteY3-18" fmla="*/ 5140082 h 5140082"/>
              <a:gd name="connsiteX4-19" fmla="*/ 480060 w 4572000"/>
              <a:gd name="connsiteY4-20" fmla="*/ 0 h 5140082"/>
              <a:gd name="connsiteX0-21" fmla="*/ 1402080 w 5494020"/>
              <a:gd name="connsiteY0-22" fmla="*/ 0 h 5147702"/>
              <a:gd name="connsiteX1-23" fmla="*/ 5494020 w 5494020"/>
              <a:gd name="connsiteY1-24" fmla="*/ 0 h 5147702"/>
              <a:gd name="connsiteX2-25" fmla="*/ 5494020 w 5494020"/>
              <a:gd name="connsiteY2-26" fmla="*/ 5140082 h 5147702"/>
              <a:gd name="connsiteX3-27" fmla="*/ 0 w 5494020"/>
              <a:gd name="connsiteY3-28" fmla="*/ 5147702 h 5147702"/>
              <a:gd name="connsiteX4-29" fmla="*/ 1402080 w 5494020"/>
              <a:gd name="connsiteY4-30" fmla="*/ 0 h 5147702"/>
              <a:gd name="connsiteX0-31" fmla="*/ 1706880 w 5494020"/>
              <a:gd name="connsiteY0-32" fmla="*/ 0 h 5147702"/>
              <a:gd name="connsiteX1-33" fmla="*/ 5494020 w 5494020"/>
              <a:gd name="connsiteY1-34" fmla="*/ 0 h 5147702"/>
              <a:gd name="connsiteX2-35" fmla="*/ 5494020 w 5494020"/>
              <a:gd name="connsiteY2-36" fmla="*/ 5140082 h 5147702"/>
              <a:gd name="connsiteX3-37" fmla="*/ 0 w 5494020"/>
              <a:gd name="connsiteY3-38" fmla="*/ 5147702 h 5147702"/>
              <a:gd name="connsiteX4-39" fmla="*/ 1706880 w 5494020"/>
              <a:gd name="connsiteY4-40" fmla="*/ 0 h 51477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/>
          <p:cNvSpPr/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/>
          <p:cNvSpPr/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ko-KR" altLang="en-US" sz="27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/>
            <p:cNvSpPr/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/>
            <p:cNvSpPr/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/>
            <p:cNvSpPr/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/>
            <p:cNvSpPr/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ko-KR" altLang="en-US" sz="27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/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/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/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/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/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ounded Rectangle 39"/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-1" fmla="*/ 670001 w 2194524"/>
              <a:gd name="connsiteY0-2" fmla="*/ 41365 h 3010473"/>
              <a:gd name="connsiteX1-3" fmla="*/ 769866 w 2194524"/>
              <a:gd name="connsiteY1-4" fmla="*/ 0 h 3010473"/>
              <a:gd name="connsiteX2-5" fmla="*/ 911097 w 2194524"/>
              <a:gd name="connsiteY2-6" fmla="*/ 141231 h 3010473"/>
              <a:gd name="connsiteX3-7" fmla="*/ 960469 w 2194524"/>
              <a:gd name="connsiteY3-8" fmla="*/ 784060 h 3010473"/>
              <a:gd name="connsiteX4-9" fmla="*/ 1594794 w 2194524"/>
              <a:gd name="connsiteY4-10" fmla="*/ 789196 h 3010473"/>
              <a:gd name="connsiteX5-11" fmla="*/ 1875818 w 2194524"/>
              <a:gd name="connsiteY5-12" fmla="*/ 1808656 h 3010473"/>
              <a:gd name="connsiteX6-13" fmla="*/ 2194524 w 2194524"/>
              <a:gd name="connsiteY6-14" fmla="*/ 2178856 h 3010473"/>
              <a:gd name="connsiteX7-15" fmla="*/ 1488044 w 2194524"/>
              <a:gd name="connsiteY7-16" fmla="*/ 3010473 h 3010473"/>
              <a:gd name="connsiteX8-17" fmla="*/ 1136947 w 2194524"/>
              <a:gd name="connsiteY8-18" fmla="*/ 2468062 h 3010473"/>
              <a:gd name="connsiteX9-19" fmla="*/ 519460 w 2194524"/>
              <a:gd name="connsiteY9-20" fmla="*/ 2013663 h 3010473"/>
              <a:gd name="connsiteX10-21" fmla="*/ 0 w 2194524"/>
              <a:gd name="connsiteY10-22" fmla="*/ 1326467 h 3010473"/>
              <a:gd name="connsiteX11-23" fmla="*/ 628635 w 2194524"/>
              <a:gd name="connsiteY11-24" fmla="*/ 1589678 h 3010473"/>
              <a:gd name="connsiteX12-25" fmla="*/ 628635 w 2194524"/>
              <a:gd name="connsiteY12-26" fmla="*/ 141231 h 3010473"/>
              <a:gd name="connsiteX13-27" fmla="*/ 670001 w 2194524"/>
              <a:gd name="connsiteY13-28" fmla="*/ 41365 h 3010473"/>
              <a:gd name="connsiteX0-29" fmla="*/ 670001 w 2194524"/>
              <a:gd name="connsiteY0-30" fmla="*/ 41365 h 3010473"/>
              <a:gd name="connsiteX1-31" fmla="*/ 769866 w 2194524"/>
              <a:gd name="connsiteY1-32" fmla="*/ 0 h 3010473"/>
              <a:gd name="connsiteX2-33" fmla="*/ 911097 w 2194524"/>
              <a:gd name="connsiteY2-34" fmla="*/ 141231 h 3010473"/>
              <a:gd name="connsiteX3-35" fmla="*/ 960469 w 2194524"/>
              <a:gd name="connsiteY3-36" fmla="*/ 784060 h 3010473"/>
              <a:gd name="connsiteX4-37" fmla="*/ 1594794 w 2194524"/>
              <a:gd name="connsiteY4-38" fmla="*/ 789196 h 3010473"/>
              <a:gd name="connsiteX5-39" fmla="*/ 1875818 w 2194524"/>
              <a:gd name="connsiteY5-40" fmla="*/ 1808656 h 3010473"/>
              <a:gd name="connsiteX6-41" fmla="*/ 2194524 w 2194524"/>
              <a:gd name="connsiteY6-42" fmla="*/ 2178856 h 3010473"/>
              <a:gd name="connsiteX7-43" fmla="*/ 1488044 w 2194524"/>
              <a:gd name="connsiteY7-44" fmla="*/ 3010473 h 3010473"/>
              <a:gd name="connsiteX8-45" fmla="*/ 1136947 w 2194524"/>
              <a:gd name="connsiteY8-46" fmla="*/ 2468062 h 3010473"/>
              <a:gd name="connsiteX9-47" fmla="*/ 519460 w 2194524"/>
              <a:gd name="connsiteY9-48" fmla="*/ 2013663 h 3010473"/>
              <a:gd name="connsiteX10-49" fmla="*/ 0 w 2194524"/>
              <a:gd name="connsiteY10-50" fmla="*/ 1326467 h 3010473"/>
              <a:gd name="connsiteX11-51" fmla="*/ 628635 w 2194524"/>
              <a:gd name="connsiteY11-52" fmla="*/ 1589678 h 3010473"/>
              <a:gd name="connsiteX12-53" fmla="*/ 628635 w 2194524"/>
              <a:gd name="connsiteY12-54" fmla="*/ 141231 h 3010473"/>
              <a:gd name="connsiteX13-55" fmla="*/ 670001 w 2194524"/>
              <a:gd name="connsiteY13-56" fmla="*/ 41365 h 3010473"/>
              <a:gd name="connsiteX0-57" fmla="*/ 670001 w 2194524"/>
              <a:gd name="connsiteY0-58" fmla="*/ 41365 h 3010473"/>
              <a:gd name="connsiteX1-59" fmla="*/ 769866 w 2194524"/>
              <a:gd name="connsiteY1-60" fmla="*/ 0 h 3010473"/>
              <a:gd name="connsiteX2-61" fmla="*/ 911097 w 2194524"/>
              <a:gd name="connsiteY2-62" fmla="*/ 141231 h 3010473"/>
              <a:gd name="connsiteX3-63" fmla="*/ 960469 w 2194524"/>
              <a:gd name="connsiteY3-64" fmla="*/ 784060 h 3010473"/>
              <a:gd name="connsiteX4-65" fmla="*/ 1594794 w 2194524"/>
              <a:gd name="connsiteY4-66" fmla="*/ 789196 h 3010473"/>
              <a:gd name="connsiteX5-67" fmla="*/ 1875818 w 2194524"/>
              <a:gd name="connsiteY5-68" fmla="*/ 1808656 h 3010473"/>
              <a:gd name="connsiteX6-69" fmla="*/ 2194524 w 2194524"/>
              <a:gd name="connsiteY6-70" fmla="*/ 2178856 h 3010473"/>
              <a:gd name="connsiteX7-71" fmla="*/ 1488044 w 2194524"/>
              <a:gd name="connsiteY7-72" fmla="*/ 3010473 h 3010473"/>
              <a:gd name="connsiteX8-73" fmla="*/ 1136947 w 2194524"/>
              <a:gd name="connsiteY8-74" fmla="*/ 2468062 h 3010473"/>
              <a:gd name="connsiteX9-75" fmla="*/ 519460 w 2194524"/>
              <a:gd name="connsiteY9-76" fmla="*/ 2013663 h 3010473"/>
              <a:gd name="connsiteX10-77" fmla="*/ 0 w 2194524"/>
              <a:gd name="connsiteY10-78" fmla="*/ 1326467 h 3010473"/>
              <a:gd name="connsiteX11-79" fmla="*/ 628635 w 2194524"/>
              <a:gd name="connsiteY11-80" fmla="*/ 1589678 h 3010473"/>
              <a:gd name="connsiteX12-81" fmla="*/ 628635 w 2194524"/>
              <a:gd name="connsiteY12-82" fmla="*/ 141231 h 3010473"/>
              <a:gd name="connsiteX13-83" fmla="*/ 670001 w 2194524"/>
              <a:gd name="connsiteY13-84" fmla="*/ 41365 h 3010473"/>
              <a:gd name="connsiteX0-85" fmla="*/ 670001 w 2194524"/>
              <a:gd name="connsiteY0-86" fmla="*/ 41365 h 3010473"/>
              <a:gd name="connsiteX1-87" fmla="*/ 769866 w 2194524"/>
              <a:gd name="connsiteY1-88" fmla="*/ 0 h 3010473"/>
              <a:gd name="connsiteX2-89" fmla="*/ 911097 w 2194524"/>
              <a:gd name="connsiteY2-90" fmla="*/ 141231 h 3010473"/>
              <a:gd name="connsiteX3-91" fmla="*/ 960469 w 2194524"/>
              <a:gd name="connsiteY3-92" fmla="*/ 784060 h 3010473"/>
              <a:gd name="connsiteX4-93" fmla="*/ 1594794 w 2194524"/>
              <a:gd name="connsiteY4-94" fmla="*/ 789196 h 3010473"/>
              <a:gd name="connsiteX5-95" fmla="*/ 1848308 w 2194524"/>
              <a:gd name="connsiteY5-96" fmla="*/ 1898342 h 3010473"/>
              <a:gd name="connsiteX6-97" fmla="*/ 2194524 w 2194524"/>
              <a:gd name="connsiteY6-98" fmla="*/ 2178856 h 3010473"/>
              <a:gd name="connsiteX7-99" fmla="*/ 1488044 w 2194524"/>
              <a:gd name="connsiteY7-100" fmla="*/ 3010473 h 3010473"/>
              <a:gd name="connsiteX8-101" fmla="*/ 1136947 w 2194524"/>
              <a:gd name="connsiteY8-102" fmla="*/ 2468062 h 3010473"/>
              <a:gd name="connsiteX9-103" fmla="*/ 519460 w 2194524"/>
              <a:gd name="connsiteY9-104" fmla="*/ 2013663 h 3010473"/>
              <a:gd name="connsiteX10-105" fmla="*/ 0 w 2194524"/>
              <a:gd name="connsiteY10-106" fmla="*/ 1326467 h 3010473"/>
              <a:gd name="connsiteX11-107" fmla="*/ 628635 w 2194524"/>
              <a:gd name="connsiteY11-108" fmla="*/ 1589678 h 3010473"/>
              <a:gd name="connsiteX12-109" fmla="*/ 628635 w 2194524"/>
              <a:gd name="connsiteY12-110" fmla="*/ 141231 h 3010473"/>
              <a:gd name="connsiteX13-111" fmla="*/ 670001 w 2194524"/>
              <a:gd name="connsiteY13-112" fmla="*/ 41365 h 3010473"/>
              <a:gd name="connsiteX0-113" fmla="*/ 670001 w 2145453"/>
              <a:gd name="connsiteY0-114" fmla="*/ 41365 h 3010473"/>
              <a:gd name="connsiteX1-115" fmla="*/ 769866 w 2145453"/>
              <a:gd name="connsiteY1-116" fmla="*/ 0 h 3010473"/>
              <a:gd name="connsiteX2-117" fmla="*/ 911097 w 2145453"/>
              <a:gd name="connsiteY2-118" fmla="*/ 141231 h 3010473"/>
              <a:gd name="connsiteX3-119" fmla="*/ 960469 w 2145453"/>
              <a:gd name="connsiteY3-120" fmla="*/ 784060 h 3010473"/>
              <a:gd name="connsiteX4-121" fmla="*/ 1594794 w 2145453"/>
              <a:gd name="connsiteY4-122" fmla="*/ 789196 h 3010473"/>
              <a:gd name="connsiteX5-123" fmla="*/ 1848308 w 2145453"/>
              <a:gd name="connsiteY5-124" fmla="*/ 1898342 h 3010473"/>
              <a:gd name="connsiteX6-125" fmla="*/ 2145453 w 2145453"/>
              <a:gd name="connsiteY6-126" fmla="*/ 2249789 h 3010473"/>
              <a:gd name="connsiteX7-127" fmla="*/ 1488044 w 2145453"/>
              <a:gd name="connsiteY7-128" fmla="*/ 3010473 h 3010473"/>
              <a:gd name="connsiteX8-129" fmla="*/ 1136947 w 2145453"/>
              <a:gd name="connsiteY8-130" fmla="*/ 2468062 h 3010473"/>
              <a:gd name="connsiteX9-131" fmla="*/ 519460 w 2145453"/>
              <a:gd name="connsiteY9-132" fmla="*/ 2013663 h 3010473"/>
              <a:gd name="connsiteX10-133" fmla="*/ 0 w 2145453"/>
              <a:gd name="connsiteY10-134" fmla="*/ 1326467 h 3010473"/>
              <a:gd name="connsiteX11-135" fmla="*/ 628635 w 2145453"/>
              <a:gd name="connsiteY11-136" fmla="*/ 1589678 h 3010473"/>
              <a:gd name="connsiteX12-137" fmla="*/ 628635 w 2145453"/>
              <a:gd name="connsiteY12-138" fmla="*/ 141231 h 3010473"/>
              <a:gd name="connsiteX13-139" fmla="*/ 670001 w 2145453"/>
              <a:gd name="connsiteY13-140" fmla="*/ 41365 h 3010473"/>
              <a:gd name="connsiteX0-141" fmla="*/ 670001 w 2145453"/>
              <a:gd name="connsiteY0-142" fmla="*/ 41365 h 2912664"/>
              <a:gd name="connsiteX1-143" fmla="*/ 769866 w 2145453"/>
              <a:gd name="connsiteY1-144" fmla="*/ 0 h 2912664"/>
              <a:gd name="connsiteX2-145" fmla="*/ 911097 w 2145453"/>
              <a:gd name="connsiteY2-146" fmla="*/ 141231 h 2912664"/>
              <a:gd name="connsiteX3-147" fmla="*/ 960469 w 2145453"/>
              <a:gd name="connsiteY3-148" fmla="*/ 784060 h 2912664"/>
              <a:gd name="connsiteX4-149" fmla="*/ 1594794 w 2145453"/>
              <a:gd name="connsiteY4-150" fmla="*/ 789196 h 2912664"/>
              <a:gd name="connsiteX5-151" fmla="*/ 1848308 w 2145453"/>
              <a:gd name="connsiteY5-152" fmla="*/ 1898342 h 2912664"/>
              <a:gd name="connsiteX6-153" fmla="*/ 2145453 w 2145453"/>
              <a:gd name="connsiteY6-154" fmla="*/ 2249789 h 2912664"/>
              <a:gd name="connsiteX7-155" fmla="*/ 1535243 w 2145453"/>
              <a:gd name="connsiteY7-156" fmla="*/ 2912664 h 2912664"/>
              <a:gd name="connsiteX8-157" fmla="*/ 1136947 w 2145453"/>
              <a:gd name="connsiteY8-158" fmla="*/ 2468062 h 2912664"/>
              <a:gd name="connsiteX9-159" fmla="*/ 519460 w 2145453"/>
              <a:gd name="connsiteY9-160" fmla="*/ 2013663 h 2912664"/>
              <a:gd name="connsiteX10-161" fmla="*/ 0 w 2145453"/>
              <a:gd name="connsiteY10-162" fmla="*/ 1326467 h 2912664"/>
              <a:gd name="connsiteX11-163" fmla="*/ 628635 w 2145453"/>
              <a:gd name="connsiteY11-164" fmla="*/ 1589678 h 2912664"/>
              <a:gd name="connsiteX12-165" fmla="*/ 628635 w 2145453"/>
              <a:gd name="connsiteY12-166" fmla="*/ 141231 h 2912664"/>
              <a:gd name="connsiteX13-167" fmla="*/ 670001 w 2145453"/>
              <a:gd name="connsiteY13-168" fmla="*/ 41365 h 2912664"/>
              <a:gd name="connsiteX0-169" fmla="*/ 670001 w 2145453"/>
              <a:gd name="connsiteY0-170" fmla="*/ 41365 h 2912664"/>
              <a:gd name="connsiteX1-171" fmla="*/ 769866 w 2145453"/>
              <a:gd name="connsiteY1-172" fmla="*/ 0 h 2912664"/>
              <a:gd name="connsiteX2-173" fmla="*/ 911097 w 2145453"/>
              <a:gd name="connsiteY2-174" fmla="*/ 141231 h 2912664"/>
              <a:gd name="connsiteX3-175" fmla="*/ 960469 w 2145453"/>
              <a:gd name="connsiteY3-176" fmla="*/ 784060 h 2912664"/>
              <a:gd name="connsiteX4-177" fmla="*/ 1594794 w 2145453"/>
              <a:gd name="connsiteY4-178" fmla="*/ 789196 h 2912664"/>
              <a:gd name="connsiteX5-179" fmla="*/ 1848308 w 2145453"/>
              <a:gd name="connsiteY5-180" fmla="*/ 1898342 h 2912664"/>
              <a:gd name="connsiteX6-181" fmla="*/ 2145453 w 2145453"/>
              <a:gd name="connsiteY6-182" fmla="*/ 2249789 h 2912664"/>
              <a:gd name="connsiteX7-183" fmla="*/ 1535243 w 2145453"/>
              <a:gd name="connsiteY7-184" fmla="*/ 2912664 h 2912664"/>
              <a:gd name="connsiteX8-185" fmla="*/ 1136947 w 2145453"/>
              <a:gd name="connsiteY8-186" fmla="*/ 2468062 h 2912664"/>
              <a:gd name="connsiteX9-187" fmla="*/ 530391 w 2145453"/>
              <a:gd name="connsiteY9-188" fmla="*/ 2073665 h 2912664"/>
              <a:gd name="connsiteX10-189" fmla="*/ 0 w 2145453"/>
              <a:gd name="connsiteY10-190" fmla="*/ 1326467 h 2912664"/>
              <a:gd name="connsiteX11-191" fmla="*/ 628635 w 2145453"/>
              <a:gd name="connsiteY11-192" fmla="*/ 1589678 h 2912664"/>
              <a:gd name="connsiteX12-193" fmla="*/ 628635 w 2145453"/>
              <a:gd name="connsiteY12-194" fmla="*/ 141231 h 2912664"/>
              <a:gd name="connsiteX13-195" fmla="*/ 670001 w 2145453"/>
              <a:gd name="connsiteY13-196" fmla="*/ 41365 h 2912664"/>
              <a:gd name="connsiteX0-197" fmla="*/ 670001 w 2145453"/>
              <a:gd name="connsiteY0-198" fmla="*/ 41365 h 2912664"/>
              <a:gd name="connsiteX1-199" fmla="*/ 769866 w 2145453"/>
              <a:gd name="connsiteY1-200" fmla="*/ 0 h 2912664"/>
              <a:gd name="connsiteX2-201" fmla="*/ 911097 w 2145453"/>
              <a:gd name="connsiteY2-202" fmla="*/ 141231 h 2912664"/>
              <a:gd name="connsiteX3-203" fmla="*/ 960469 w 2145453"/>
              <a:gd name="connsiteY3-204" fmla="*/ 784060 h 2912664"/>
              <a:gd name="connsiteX4-205" fmla="*/ 1594794 w 2145453"/>
              <a:gd name="connsiteY4-206" fmla="*/ 789196 h 2912664"/>
              <a:gd name="connsiteX5-207" fmla="*/ 1848308 w 2145453"/>
              <a:gd name="connsiteY5-208" fmla="*/ 1898342 h 2912664"/>
              <a:gd name="connsiteX6-209" fmla="*/ 2145453 w 2145453"/>
              <a:gd name="connsiteY6-210" fmla="*/ 2249789 h 2912664"/>
              <a:gd name="connsiteX7-211" fmla="*/ 1535243 w 2145453"/>
              <a:gd name="connsiteY7-212" fmla="*/ 2912664 h 2912664"/>
              <a:gd name="connsiteX8-213" fmla="*/ 1136947 w 2145453"/>
              <a:gd name="connsiteY8-214" fmla="*/ 2468062 h 2912664"/>
              <a:gd name="connsiteX9-215" fmla="*/ 530391 w 2145453"/>
              <a:gd name="connsiteY9-216" fmla="*/ 2073665 h 2912664"/>
              <a:gd name="connsiteX10-217" fmla="*/ 0 w 2145453"/>
              <a:gd name="connsiteY10-218" fmla="*/ 1326467 h 2912664"/>
              <a:gd name="connsiteX11-219" fmla="*/ 628635 w 2145453"/>
              <a:gd name="connsiteY11-220" fmla="*/ 1589678 h 2912664"/>
              <a:gd name="connsiteX12-221" fmla="*/ 628635 w 2145453"/>
              <a:gd name="connsiteY12-222" fmla="*/ 141231 h 2912664"/>
              <a:gd name="connsiteX13-223" fmla="*/ 670001 w 2145453"/>
              <a:gd name="connsiteY13-224" fmla="*/ 41365 h 2912664"/>
              <a:gd name="connsiteX0-225" fmla="*/ 670001 w 2145453"/>
              <a:gd name="connsiteY0-226" fmla="*/ 41365 h 2912664"/>
              <a:gd name="connsiteX1-227" fmla="*/ 769866 w 2145453"/>
              <a:gd name="connsiteY1-228" fmla="*/ 0 h 2912664"/>
              <a:gd name="connsiteX2-229" fmla="*/ 911097 w 2145453"/>
              <a:gd name="connsiteY2-230" fmla="*/ 141231 h 2912664"/>
              <a:gd name="connsiteX3-231" fmla="*/ 960469 w 2145453"/>
              <a:gd name="connsiteY3-232" fmla="*/ 784060 h 2912664"/>
              <a:gd name="connsiteX4-233" fmla="*/ 1594794 w 2145453"/>
              <a:gd name="connsiteY4-234" fmla="*/ 789196 h 2912664"/>
              <a:gd name="connsiteX5-235" fmla="*/ 1848308 w 2145453"/>
              <a:gd name="connsiteY5-236" fmla="*/ 1898342 h 2912664"/>
              <a:gd name="connsiteX6-237" fmla="*/ 2145453 w 2145453"/>
              <a:gd name="connsiteY6-238" fmla="*/ 2249789 h 2912664"/>
              <a:gd name="connsiteX7-239" fmla="*/ 1535243 w 2145453"/>
              <a:gd name="connsiteY7-240" fmla="*/ 2912664 h 2912664"/>
              <a:gd name="connsiteX8-241" fmla="*/ 1136947 w 2145453"/>
              <a:gd name="connsiteY8-242" fmla="*/ 2468062 h 2912664"/>
              <a:gd name="connsiteX9-243" fmla="*/ 530391 w 2145453"/>
              <a:gd name="connsiteY9-244" fmla="*/ 2073665 h 2912664"/>
              <a:gd name="connsiteX10-245" fmla="*/ 0 w 2145453"/>
              <a:gd name="connsiteY10-246" fmla="*/ 1326467 h 2912664"/>
              <a:gd name="connsiteX11-247" fmla="*/ 679880 w 2145453"/>
              <a:gd name="connsiteY11-248" fmla="*/ 1646872 h 2912664"/>
              <a:gd name="connsiteX12-249" fmla="*/ 628635 w 2145453"/>
              <a:gd name="connsiteY12-250" fmla="*/ 141231 h 2912664"/>
              <a:gd name="connsiteX13-251" fmla="*/ 670001 w 2145453"/>
              <a:gd name="connsiteY13-252" fmla="*/ 41365 h 2912664"/>
              <a:gd name="connsiteX0-253" fmla="*/ 670001 w 2145453"/>
              <a:gd name="connsiteY0-254" fmla="*/ 41365 h 2912664"/>
              <a:gd name="connsiteX1-255" fmla="*/ 769866 w 2145453"/>
              <a:gd name="connsiteY1-256" fmla="*/ 0 h 2912664"/>
              <a:gd name="connsiteX2-257" fmla="*/ 911097 w 2145453"/>
              <a:gd name="connsiteY2-258" fmla="*/ 141231 h 2912664"/>
              <a:gd name="connsiteX3-259" fmla="*/ 960469 w 2145453"/>
              <a:gd name="connsiteY3-260" fmla="*/ 784060 h 2912664"/>
              <a:gd name="connsiteX4-261" fmla="*/ 1594794 w 2145453"/>
              <a:gd name="connsiteY4-262" fmla="*/ 789196 h 2912664"/>
              <a:gd name="connsiteX5-263" fmla="*/ 1848308 w 2145453"/>
              <a:gd name="connsiteY5-264" fmla="*/ 1898342 h 2912664"/>
              <a:gd name="connsiteX6-265" fmla="*/ 2145453 w 2145453"/>
              <a:gd name="connsiteY6-266" fmla="*/ 2249789 h 2912664"/>
              <a:gd name="connsiteX7-267" fmla="*/ 1535243 w 2145453"/>
              <a:gd name="connsiteY7-268" fmla="*/ 2912664 h 2912664"/>
              <a:gd name="connsiteX8-269" fmla="*/ 1136947 w 2145453"/>
              <a:gd name="connsiteY8-270" fmla="*/ 2468062 h 2912664"/>
              <a:gd name="connsiteX9-271" fmla="*/ 530391 w 2145453"/>
              <a:gd name="connsiteY9-272" fmla="*/ 2073665 h 2912664"/>
              <a:gd name="connsiteX10-273" fmla="*/ 0 w 2145453"/>
              <a:gd name="connsiteY10-274" fmla="*/ 1326467 h 2912664"/>
              <a:gd name="connsiteX11-275" fmla="*/ 679880 w 2145453"/>
              <a:gd name="connsiteY11-276" fmla="*/ 1646872 h 2912664"/>
              <a:gd name="connsiteX12-277" fmla="*/ 628635 w 2145453"/>
              <a:gd name="connsiteY12-278" fmla="*/ 141231 h 2912664"/>
              <a:gd name="connsiteX13-279" fmla="*/ 670001 w 2145453"/>
              <a:gd name="connsiteY13-280" fmla="*/ 41365 h 2912664"/>
              <a:gd name="connsiteX0-281" fmla="*/ 670001 w 2145453"/>
              <a:gd name="connsiteY0-282" fmla="*/ 41365 h 2912664"/>
              <a:gd name="connsiteX1-283" fmla="*/ 769866 w 2145453"/>
              <a:gd name="connsiteY1-284" fmla="*/ 0 h 2912664"/>
              <a:gd name="connsiteX2-285" fmla="*/ 911097 w 2145453"/>
              <a:gd name="connsiteY2-286" fmla="*/ 141231 h 2912664"/>
              <a:gd name="connsiteX3-287" fmla="*/ 979523 w 2145453"/>
              <a:gd name="connsiteY3-288" fmla="*/ 863751 h 2912664"/>
              <a:gd name="connsiteX4-289" fmla="*/ 1594794 w 2145453"/>
              <a:gd name="connsiteY4-290" fmla="*/ 789196 h 2912664"/>
              <a:gd name="connsiteX5-291" fmla="*/ 1848308 w 2145453"/>
              <a:gd name="connsiteY5-292" fmla="*/ 1898342 h 2912664"/>
              <a:gd name="connsiteX6-293" fmla="*/ 2145453 w 2145453"/>
              <a:gd name="connsiteY6-294" fmla="*/ 2249789 h 2912664"/>
              <a:gd name="connsiteX7-295" fmla="*/ 1535243 w 2145453"/>
              <a:gd name="connsiteY7-296" fmla="*/ 2912664 h 2912664"/>
              <a:gd name="connsiteX8-297" fmla="*/ 1136947 w 2145453"/>
              <a:gd name="connsiteY8-298" fmla="*/ 2468062 h 2912664"/>
              <a:gd name="connsiteX9-299" fmla="*/ 530391 w 2145453"/>
              <a:gd name="connsiteY9-300" fmla="*/ 2073665 h 2912664"/>
              <a:gd name="connsiteX10-301" fmla="*/ 0 w 2145453"/>
              <a:gd name="connsiteY10-302" fmla="*/ 1326467 h 2912664"/>
              <a:gd name="connsiteX11-303" fmla="*/ 679880 w 2145453"/>
              <a:gd name="connsiteY11-304" fmla="*/ 1646872 h 2912664"/>
              <a:gd name="connsiteX12-305" fmla="*/ 628635 w 2145453"/>
              <a:gd name="connsiteY12-306" fmla="*/ 141231 h 2912664"/>
              <a:gd name="connsiteX13-307" fmla="*/ 670001 w 2145453"/>
              <a:gd name="connsiteY13-308" fmla="*/ 41365 h 2912664"/>
              <a:gd name="connsiteX0-309" fmla="*/ 670001 w 2145453"/>
              <a:gd name="connsiteY0-310" fmla="*/ 41365 h 2912664"/>
              <a:gd name="connsiteX1-311" fmla="*/ 769866 w 2145453"/>
              <a:gd name="connsiteY1-312" fmla="*/ 0 h 2912664"/>
              <a:gd name="connsiteX2-313" fmla="*/ 911097 w 2145453"/>
              <a:gd name="connsiteY2-314" fmla="*/ 141231 h 2912664"/>
              <a:gd name="connsiteX3-315" fmla="*/ 979523 w 2145453"/>
              <a:gd name="connsiteY3-316" fmla="*/ 863751 h 2912664"/>
              <a:gd name="connsiteX4-317" fmla="*/ 1594794 w 2145453"/>
              <a:gd name="connsiteY4-318" fmla="*/ 789196 h 2912664"/>
              <a:gd name="connsiteX5-319" fmla="*/ 1848308 w 2145453"/>
              <a:gd name="connsiteY5-320" fmla="*/ 1898342 h 2912664"/>
              <a:gd name="connsiteX6-321" fmla="*/ 2145453 w 2145453"/>
              <a:gd name="connsiteY6-322" fmla="*/ 2249789 h 2912664"/>
              <a:gd name="connsiteX7-323" fmla="*/ 1535243 w 2145453"/>
              <a:gd name="connsiteY7-324" fmla="*/ 2912664 h 2912664"/>
              <a:gd name="connsiteX8-325" fmla="*/ 1136947 w 2145453"/>
              <a:gd name="connsiteY8-326" fmla="*/ 2468062 h 2912664"/>
              <a:gd name="connsiteX9-327" fmla="*/ 530391 w 2145453"/>
              <a:gd name="connsiteY9-328" fmla="*/ 2073665 h 2912664"/>
              <a:gd name="connsiteX10-329" fmla="*/ 0 w 2145453"/>
              <a:gd name="connsiteY10-330" fmla="*/ 1326467 h 2912664"/>
              <a:gd name="connsiteX11-331" fmla="*/ 679880 w 2145453"/>
              <a:gd name="connsiteY11-332" fmla="*/ 1646872 h 2912664"/>
              <a:gd name="connsiteX12-333" fmla="*/ 628635 w 2145453"/>
              <a:gd name="connsiteY12-334" fmla="*/ 141231 h 2912664"/>
              <a:gd name="connsiteX13-335" fmla="*/ 670001 w 2145453"/>
              <a:gd name="connsiteY13-336" fmla="*/ 41365 h 2912664"/>
              <a:gd name="connsiteX0-337" fmla="*/ 670001 w 2145453"/>
              <a:gd name="connsiteY0-338" fmla="*/ 41365 h 2912664"/>
              <a:gd name="connsiteX1-339" fmla="*/ 769866 w 2145453"/>
              <a:gd name="connsiteY1-340" fmla="*/ 0 h 2912664"/>
              <a:gd name="connsiteX2-341" fmla="*/ 911097 w 2145453"/>
              <a:gd name="connsiteY2-342" fmla="*/ 141231 h 2912664"/>
              <a:gd name="connsiteX3-343" fmla="*/ 979523 w 2145453"/>
              <a:gd name="connsiteY3-344" fmla="*/ 863751 h 2912664"/>
              <a:gd name="connsiteX4-345" fmla="*/ 1578849 w 2145453"/>
              <a:gd name="connsiteY4-346" fmla="*/ 851069 h 2912664"/>
              <a:gd name="connsiteX5-347" fmla="*/ 1848308 w 2145453"/>
              <a:gd name="connsiteY5-348" fmla="*/ 1898342 h 2912664"/>
              <a:gd name="connsiteX6-349" fmla="*/ 2145453 w 2145453"/>
              <a:gd name="connsiteY6-350" fmla="*/ 2249789 h 2912664"/>
              <a:gd name="connsiteX7-351" fmla="*/ 1535243 w 2145453"/>
              <a:gd name="connsiteY7-352" fmla="*/ 2912664 h 2912664"/>
              <a:gd name="connsiteX8-353" fmla="*/ 1136947 w 2145453"/>
              <a:gd name="connsiteY8-354" fmla="*/ 2468062 h 2912664"/>
              <a:gd name="connsiteX9-355" fmla="*/ 530391 w 2145453"/>
              <a:gd name="connsiteY9-356" fmla="*/ 2073665 h 2912664"/>
              <a:gd name="connsiteX10-357" fmla="*/ 0 w 2145453"/>
              <a:gd name="connsiteY10-358" fmla="*/ 1326467 h 2912664"/>
              <a:gd name="connsiteX11-359" fmla="*/ 679880 w 2145453"/>
              <a:gd name="connsiteY11-360" fmla="*/ 1646872 h 2912664"/>
              <a:gd name="connsiteX12-361" fmla="*/ 628635 w 2145453"/>
              <a:gd name="connsiteY12-362" fmla="*/ 141231 h 2912664"/>
              <a:gd name="connsiteX13-363" fmla="*/ 670001 w 2145453"/>
              <a:gd name="connsiteY13-364" fmla="*/ 41365 h 2912664"/>
              <a:gd name="connsiteX0-365" fmla="*/ 670001 w 2145453"/>
              <a:gd name="connsiteY0-366" fmla="*/ 41365 h 2912664"/>
              <a:gd name="connsiteX1-367" fmla="*/ 769866 w 2145453"/>
              <a:gd name="connsiteY1-368" fmla="*/ 0 h 2912664"/>
              <a:gd name="connsiteX2-369" fmla="*/ 911097 w 2145453"/>
              <a:gd name="connsiteY2-370" fmla="*/ 141231 h 2912664"/>
              <a:gd name="connsiteX3-371" fmla="*/ 979523 w 2145453"/>
              <a:gd name="connsiteY3-372" fmla="*/ 863751 h 2912664"/>
              <a:gd name="connsiteX4-373" fmla="*/ 1578849 w 2145453"/>
              <a:gd name="connsiteY4-374" fmla="*/ 851069 h 2912664"/>
              <a:gd name="connsiteX5-375" fmla="*/ 1848308 w 2145453"/>
              <a:gd name="connsiteY5-376" fmla="*/ 1898342 h 2912664"/>
              <a:gd name="connsiteX6-377" fmla="*/ 2145453 w 2145453"/>
              <a:gd name="connsiteY6-378" fmla="*/ 2249789 h 2912664"/>
              <a:gd name="connsiteX7-379" fmla="*/ 1535243 w 2145453"/>
              <a:gd name="connsiteY7-380" fmla="*/ 2912664 h 2912664"/>
              <a:gd name="connsiteX8-381" fmla="*/ 1136947 w 2145453"/>
              <a:gd name="connsiteY8-382" fmla="*/ 2468062 h 2912664"/>
              <a:gd name="connsiteX9-383" fmla="*/ 530391 w 2145453"/>
              <a:gd name="connsiteY9-384" fmla="*/ 2073665 h 2912664"/>
              <a:gd name="connsiteX10-385" fmla="*/ 0 w 2145453"/>
              <a:gd name="connsiteY10-386" fmla="*/ 1326467 h 2912664"/>
              <a:gd name="connsiteX11-387" fmla="*/ 679880 w 2145453"/>
              <a:gd name="connsiteY11-388" fmla="*/ 1646872 h 2912664"/>
              <a:gd name="connsiteX12-389" fmla="*/ 628635 w 2145453"/>
              <a:gd name="connsiteY12-390" fmla="*/ 141231 h 2912664"/>
              <a:gd name="connsiteX13-391" fmla="*/ 670001 w 2145453"/>
              <a:gd name="connsiteY13-392" fmla="*/ 41365 h 2912664"/>
              <a:gd name="connsiteX0-393" fmla="*/ 670001 w 2145453"/>
              <a:gd name="connsiteY0-394" fmla="*/ 41365 h 2912664"/>
              <a:gd name="connsiteX1-395" fmla="*/ 769866 w 2145453"/>
              <a:gd name="connsiteY1-396" fmla="*/ 0 h 2912664"/>
              <a:gd name="connsiteX2-397" fmla="*/ 911097 w 2145453"/>
              <a:gd name="connsiteY2-398" fmla="*/ 141231 h 2912664"/>
              <a:gd name="connsiteX3-399" fmla="*/ 979523 w 2145453"/>
              <a:gd name="connsiteY3-400" fmla="*/ 863751 h 2912664"/>
              <a:gd name="connsiteX4-401" fmla="*/ 1578849 w 2145453"/>
              <a:gd name="connsiteY4-402" fmla="*/ 851069 h 2912664"/>
              <a:gd name="connsiteX5-403" fmla="*/ 1848308 w 2145453"/>
              <a:gd name="connsiteY5-404" fmla="*/ 1898342 h 2912664"/>
              <a:gd name="connsiteX6-405" fmla="*/ 2145453 w 2145453"/>
              <a:gd name="connsiteY6-406" fmla="*/ 2249789 h 2912664"/>
              <a:gd name="connsiteX7-407" fmla="*/ 1535243 w 2145453"/>
              <a:gd name="connsiteY7-408" fmla="*/ 2912664 h 2912664"/>
              <a:gd name="connsiteX8-409" fmla="*/ 1136947 w 2145453"/>
              <a:gd name="connsiteY8-410" fmla="*/ 2468062 h 2912664"/>
              <a:gd name="connsiteX9-411" fmla="*/ 530391 w 2145453"/>
              <a:gd name="connsiteY9-412" fmla="*/ 2073665 h 2912664"/>
              <a:gd name="connsiteX10-413" fmla="*/ 0 w 2145453"/>
              <a:gd name="connsiteY10-414" fmla="*/ 1326467 h 2912664"/>
              <a:gd name="connsiteX11-415" fmla="*/ 710556 w 2145453"/>
              <a:gd name="connsiteY11-416" fmla="*/ 1634217 h 2912664"/>
              <a:gd name="connsiteX12-417" fmla="*/ 628635 w 2145453"/>
              <a:gd name="connsiteY12-418" fmla="*/ 141231 h 2912664"/>
              <a:gd name="connsiteX13-419" fmla="*/ 670001 w 2145453"/>
              <a:gd name="connsiteY13-420" fmla="*/ 41365 h 2912664"/>
              <a:gd name="connsiteX0-421" fmla="*/ 733305 w 2208757"/>
              <a:gd name="connsiteY0-422" fmla="*/ 41365 h 2912664"/>
              <a:gd name="connsiteX1-423" fmla="*/ 833170 w 2208757"/>
              <a:gd name="connsiteY1-424" fmla="*/ 0 h 2912664"/>
              <a:gd name="connsiteX2-425" fmla="*/ 974401 w 2208757"/>
              <a:gd name="connsiteY2-426" fmla="*/ 141231 h 2912664"/>
              <a:gd name="connsiteX3-427" fmla="*/ 1042827 w 2208757"/>
              <a:gd name="connsiteY3-428" fmla="*/ 863751 h 2912664"/>
              <a:gd name="connsiteX4-429" fmla="*/ 1642153 w 2208757"/>
              <a:gd name="connsiteY4-430" fmla="*/ 851069 h 2912664"/>
              <a:gd name="connsiteX5-431" fmla="*/ 1911612 w 2208757"/>
              <a:gd name="connsiteY5-432" fmla="*/ 1898342 h 2912664"/>
              <a:gd name="connsiteX6-433" fmla="*/ 2208757 w 2208757"/>
              <a:gd name="connsiteY6-434" fmla="*/ 2249789 h 2912664"/>
              <a:gd name="connsiteX7-435" fmla="*/ 1598547 w 2208757"/>
              <a:gd name="connsiteY7-436" fmla="*/ 2912664 h 2912664"/>
              <a:gd name="connsiteX8-437" fmla="*/ 1200251 w 2208757"/>
              <a:gd name="connsiteY8-438" fmla="*/ 2468062 h 2912664"/>
              <a:gd name="connsiteX9-439" fmla="*/ 593695 w 2208757"/>
              <a:gd name="connsiteY9-440" fmla="*/ 2073665 h 2912664"/>
              <a:gd name="connsiteX10-441" fmla="*/ 0 w 2208757"/>
              <a:gd name="connsiteY10-442" fmla="*/ 1399250 h 2912664"/>
              <a:gd name="connsiteX11-443" fmla="*/ 773860 w 2208757"/>
              <a:gd name="connsiteY11-444" fmla="*/ 1634217 h 2912664"/>
              <a:gd name="connsiteX12-445" fmla="*/ 691939 w 2208757"/>
              <a:gd name="connsiteY12-446" fmla="*/ 141231 h 2912664"/>
              <a:gd name="connsiteX13-447" fmla="*/ 733305 w 2208757"/>
              <a:gd name="connsiteY13-448" fmla="*/ 41365 h 2912664"/>
              <a:gd name="connsiteX0-449" fmla="*/ 787104 w 2262556"/>
              <a:gd name="connsiteY0-450" fmla="*/ 41365 h 2912664"/>
              <a:gd name="connsiteX1-451" fmla="*/ 886969 w 2262556"/>
              <a:gd name="connsiteY1-452" fmla="*/ 0 h 2912664"/>
              <a:gd name="connsiteX2-453" fmla="*/ 1028200 w 2262556"/>
              <a:gd name="connsiteY2-454" fmla="*/ 141231 h 2912664"/>
              <a:gd name="connsiteX3-455" fmla="*/ 1096626 w 2262556"/>
              <a:gd name="connsiteY3-456" fmla="*/ 863751 h 2912664"/>
              <a:gd name="connsiteX4-457" fmla="*/ 1695952 w 2262556"/>
              <a:gd name="connsiteY4-458" fmla="*/ 851069 h 2912664"/>
              <a:gd name="connsiteX5-459" fmla="*/ 1965411 w 2262556"/>
              <a:gd name="connsiteY5-460" fmla="*/ 1898342 h 2912664"/>
              <a:gd name="connsiteX6-461" fmla="*/ 2262556 w 2262556"/>
              <a:gd name="connsiteY6-462" fmla="*/ 2249789 h 2912664"/>
              <a:gd name="connsiteX7-463" fmla="*/ 1652346 w 2262556"/>
              <a:gd name="connsiteY7-464" fmla="*/ 2912664 h 2912664"/>
              <a:gd name="connsiteX8-465" fmla="*/ 1254050 w 2262556"/>
              <a:gd name="connsiteY8-466" fmla="*/ 2468062 h 2912664"/>
              <a:gd name="connsiteX9-467" fmla="*/ 647494 w 2262556"/>
              <a:gd name="connsiteY9-468" fmla="*/ 2073665 h 2912664"/>
              <a:gd name="connsiteX10-469" fmla="*/ 0 w 2262556"/>
              <a:gd name="connsiteY10-470" fmla="*/ 1381959 h 2912664"/>
              <a:gd name="connsiteX11-471" fmla="*/ 827659 w 2262556"/>
              <a:gd name="connsiteY11-472" fmla="*/ 1634217 h 2912664"/>
              <a:gd name="connsiteX12-473" fmla="*/ 745738 w 2262556"/>
              <a:gd name="connsiteY12-474" fmla="*/ 141231 h 2912664"/>
              <a:gd name="connsiteX13-475" fmla="*/ 787104 w 2262556"/>
              <a:gd name="connsiteY13-476" fmla="*/ 41365 h 2912664"/>
              <a:gd name="connsiteX0-477" fmla="*/ 787104 w 2262556"/>
              <a:gd name="connsiteY0-478" fmla="*/ 41365 h 2912664"/>
              <a:gd name="connsiteX1-479" fmla="*/ 886969 w 2262556"/>
              <a:gd name="connsiteY1-480" fmla="*/ 0 h 2912664"/>
              <a:gd name="connsiteX2-481" fmla="*/ 1028200 w 2262556"/>
              <a:gd name="connsiteY2-482" fmla="*/ 141231 h 2912664"/>
              <a:gd name="connsiteX3-483" fmla="*/ 1096626 w 2262556"/>
              <a:gd name="connsiteY3-484" fmla="*/ 863751 h 2912664"/>
              <a:gd name="connsiteX4-485" fmla="*/ 1695952 w 2262556"/>
              <a:gd name="connsiteY4-486" fmla="*/ 851069 h 2912664"/>
              <a:gd name="connsiteX5-487" fmla="*/ 1965411 w 2262556"/>
              <a:gd name="connsiteY5-488" fmla="*/ 1898342 h 2912664"/>
              <a:gd name="connsiteX6-489" fmla="*/ 2262556 w 2262556"/>
              <a:gd name="connsiteY6-490" fmla="*/ 2249789 h 2912664"/>
              <a:gd name="connsiteX7-491" fmla="*/ 1652346 w 2262556"/>
              <a:gd name="connsiteY7-492" fmla="*/ 2912664 h 2912664"/>
              <a:gd name="connsiteX8-493" fmla="*/ 1254050 w 2262556"/>
              <a:gd name="connsiteY8-494" fmla="*/ 2468062 h 2912664"/>
              <a:gd name="connsiteX9-495" fmla="*/ 647494 w 2262556"/>
              <a:gd name="connsiteY9-496" fmla="*/ 2073665 h 2912664"/>
              <a:gd name="connsiteX10-497" fmla="*/ 0 w 2262556"/>
              <a:gd name="connsiteY10-498" fmla="*/ 1381959 h 2912664"/>
              <a:gd name="connsiteX11-499" fmla="*/ 827659 w 2262556"/>
              <a:gd name="connsiteY11-500" fmla="*/ 1634217 h 2912664"/>
              <a:gd name="connsiteX12-501" fmla="*/ 745738 w 2262556"/>
              <a:gd name="connsiteY12-502" fmla="*/ 141231 h 2912664"/>
              <a:gd name="connsiteX13-503" fmla="*/ 787104 w 2262556"/>
              <a:gd name="connsiteY13-504" fmla="*/ 41365 h 2912664"/>
              <a:gd name="connsiteX0-505" fmla="*/ 787104 w 2262556"/>
              <a:gd name="connsiteY0-506" fmla="*/ 41365 h 2912664"/>
              <a:gd name="connsiteX1-507" fmla="*/ 886969 w 2262556"/>
              <a:gd name="connsiteY1-508" fmla="*/ 0 h 2912664"/>
              <a:gd name="connsiteX2-509" fmla="*/ 1028200 w 2262556"/>
              <a:gd name="connsiteY2-510" fmla="*/ 141231 h 2912664"/>
              <a:gd name="connsiteX3-511" fmla="*/ 1096626 w 2262556"/>
              <a:gd name="connsiteY3-512" fmla="*/ 863751 h 2912664"/>
              <a:gd name="connsiteX4-513" fmla="*/ 1695952 w 2262556"/>
              <a:gd name="connsiteY4-514" fmla="*/ 851069 h 2912664"/>
              <a:gd name="connsiteX5-515" fmla="*/ 1965411 w 2262556"/>
              <a:gd name="connsiteY5-516" fmla="*/ 1898342 h 2912664"/>
              <a:gd name="connsiteX6-517" fmla="*/ 2262556 w 2262556"/>
              <a:gd name="connsiteY6-518" fmla="*/ 2249789 h 2912664"/>
              <a:gd name="connsiteX7-519" fmla="*/ 1652346 w 2262556"/>
              <a:gd name="connsiteY7-520" fmla="*/ 2912664 h 2912664"/>
              <a:gd name="connsiteX8-521" fmla="*/ 1254050 w 2262556"/>
              <a:gd name="connsiteY8-522" fmla="*/ 2468062 h 2912664"/>
              <a:gd name="connsiteX9-523" fmla="*/ 647494 w 2262556"/>
              <a:gd name="connsiteY9-524" fmla="*/ 2073665 h 2912664"/>
              <a:gd name="connsiteX10-525" fmla="*/ 0 w 2262556"/>
              <a:gd name="connsiteY10-526" fmla="*/ 1381959 h 2912664"/>
              <a:gd name="connsiteX11-527" fmla="*/ 827659 w 2262556"/>
              <a:gd name="connsiteY11-528" fmla="*/ 1634217 h 2912664"/>
              <a:gd name="connsiteX12-529" fmla="*/ 745738 w 2262556"/>
              <a:gd name="connsiteY12-530" fmla="*/ 141231 h 2912664"/>
              <a:gd name="connsiteX13-531" fmla="*/ 787104 w 2262556"/>
              <a:gd name="connsiteY13-532" fmla="*/ 41365 h 2912664"/>
              <a:gd name="connsiteX0-533" fmla="*/ 787104 w 2262556"/>
              <a:gd name="connsiteY0-534" fmla="*/ 41365 h 3204020"/>
              <a:gd name="connsiteX1-535" fmla="*/ 886969 w 2262556"/>
              <a:gd name="connsiteY1-536" fmla="*/ 0 h 3204020"/>
              <a:gd name="connsiteX2-537" fmla="*/ 1028200 w 2262556"/>
              <a:gd name="connsiteY2-538" fmla="*/ 141231 h 3204020"/>
              <a:gd name="connsiteX3-539" fmla="*/ 1096626 w 2262556"/>
              <a:gd name="connsiteY3-540" fmla="*/ 863751 h 3204020"/>
              <a:gd name="connsiteX4-541" fmla="*/ 1695952 w 2262556"/>
              <a:gd name="connsiteY4-542" fmla="*/ 851069 h 3204020"/>
              <a:gd name="connsiteX5-543" fmla="*/ 1965411 w 2262556"/>
              <a:gd name="connsiteY5-544" fmla="*/ 1898342 h 3204020"/>
              <a:gd name="connsiteX6-545" fmla="*/ 2262556 w 2262556"/>
              <a:gd name="connsiteY6-546" fmla="*/ 2249789 h 3204020"/>
              <a:gd name="connsiteX7-547" fmla="*/ 1875442 w 2262556"/>
              <a:gd name="connsiteY7-548" fmla="*/ 3204020 h 3204020"/>
              <a:gd name="connsiteX8-549" fmla="*/ 1254050 w 2262556"/>
              <a:gd name="connsiteY8-550" fmla="*/ 2468062 h 3204020"/>
              <a:gd name="connsiteX9-551" fmla="*/ 647494 w 2262556"/>
              <a:gd name="connsiteY9-552" fmla="*/ 2073665 h 3204020"/>
              <a:gd name="connsiteX10-553" fmla="*/ 0 w 2262556"/>
              <a:gd name="connsiteY10-554" fmla="*/ 1381959 h 3204020"/>
              <a:gd name="connsiteX11-555" fmla="*/ 827659 w 2262556"/>
              <a:gd name="connsiteY11-556" fmla="*/ 1634217 h 3204020"/>
              <a:gd name="connsiteX12-557" fmla="*/ 745738 w 2262556"/>
              <a:gd name="connsiteY12-558" fmla="*/ 141231 h 3204020"/>
              <a:gd name="connsiteX13-559" fmla="*/ 787104 w 2262556"/>
              <a:gd name="connsiteY13-560" fmla="*/ 41365 h 3204020"/>
              <a:gd name="connsiteX0-561" fmla="*/ 787104 w 2616797"/>
              <a:gd name="connsiteY0-562" fmla="*/ 41365 h 3204020"/>
              <a:gd name="connsiteX1-563" fmla="*/ 886969 w 2616797"/>
              <a:gd name="connsiteY1-564" fmla="*/ 0 h 3204020"/>
              <a:gd name="connsiteX2-565" fmla="*/ 1028200 w 2616797"/>
              <a:gd name="connsiteY2-566" fmla="*/ 141231 h 3204020"/>
              <a:gd name="connsiteX3-567" fmla="*/ 1096626 w 2616797"/>
              <a:gd name="connsiteY3-568" fmla="*/ 863751 h 3204020"/>
              <a:gd name="connsiteX4-569" fmla="*/ 1695952 w 2616797"/>
              <a:gd name="connsiteY4-570" fmla="*/ 851069 h 3204020"/>
              <a:gd name="connsiteX5-571" fmla="*/ 1965411 w 2616797"/>
              <a:gd name="connsiteY5-572" fmla="*/ 1898342 h 3204020"/>
              <a:gd name="connsiteX6-573" fmla="*/ 2616797 w 2616797"/>
              <a:gd name="connsiteY6-574" fmla="*/ 2518120 h 3204020"/>
              <a:gd name="connsiteX7-575" fmla="*/ 1875442 w 2616797"/>
              <a:gd name="connsiteY7-576" fmla="*/ 3204020 h 3204020"/>
              <a:gd name="connsiteX8-577" fmla="*/ 1254050 w 2616797"/>
              <a:gd name="connsiteY8-578" fmla="*/ 2468062 h 3204020"/>
              <a:gd name="connsiteX9-579" fmla="*/ 647494 w 2616797"/>
              <a:gd name="connsiteY9-580" fmla="*/ 2073665 h 3204020"/>
              <a:gd name="connsiteX10-581" fmla="*/ 0 w 2616797"/>
              <a:gd name="connsiteY10-582" fmla="*/ 1381959 h 3204020"/>
              <a:gd name="connsiteX11-583" fmla="*/ 827659 w 2616797"/>
              <a:gd name="connsiteY11-584" fmla="*/ 1634217 h 3204020"/>
              <a:gd name="connsiteX12-585" fmla="*/ 745738 w 2616797"/>
              <a:gd name="connsiteY12-586" fmla="*/ 141231 h 3204020"/>
              <a:gd name="connsiteX13-587" fmla="*/ 787104 w 2616797"/>
              <a:gd name="connsiteY13-588" fmla="*/ 41365 h 3204020"/>
              <a:gd name="connsiteX0-589" fmla="*/ 787104 w 2616797"/>
              <a:gd name="connsiteY0-590" fmla="*/ 41365 h 3204020"/>
              <a:gd name="connsiteX1-591" fmla="*/ 886969 w 2616797"/>
              <a:gd name="connsiteY1-592" fmla="*/ 0 h 3204020"/>
              <a:gd name="connsiteX2-593" fmla="*/ 1028200 w 2616797"/>
              <a:gd name="connsiteY2-594" fmla="*/ 141231 h 3204020"/>
              <a:gd name="connsiteX3-595" fmla="*/ 1096626 w 2616797"/>
              <a:gd name="connsiteY3-596" fmla="*/ 863751 h 3204020"/>
              <a:gd name="connsiteX4-597" fmla="*/ 1695952 w 2616797"/>
              <a:gd name="connsiteY4-598" fmla="*/ 851069 h 3204020"/>
              <a:gd name="connsiteX5-599" fmla="*/ 1965411 w 2616797"/>
              <a:gd name="connsiteY5-600" fmla="*/ 1898342 h 3204020"/>
              <a:gd name="connsiteX6-601" fmla="*/ 2616797 w 2616797"/>
              <a:gd name="connsiteY6-602" fmla="*/ 2518120 h 3204020"/>
              <a:gd name="connsiteX7-603" fmla="*/ 1875442 w 2616797"/>
              <a:gd name="connsiteY7-604" fmla="*/ 3204020 h 3204020"/>
              <a:gd name="connsiteX8-605" fmla="*/ 1254050 w 2616797"/>
              <a:gd name="connsiteY8-606" fmla="*/ 2468062 h 3204020"/>
              <a:gd name="connsiteX9-607" fmla="*/ 647494 w 2616797"/>
              <a:gd name="connsiteY9-608" fmla="*/ 2073665 h 3204020"/>
              <a:gd name="connsiteX10-609" fmla="*/ 0 w 2616797"/>
              <a:gd name="connsiteY10-610" fmla="*/ 1381959 h 3204020"/>
              <a:gd name="connsiteX11-611" fmla="*/ 827659 w 2616797"/>
              <a:gd name="connsiteY11-612" fmla="*/ 1634217 h 3204020"/>
              <a:gd name="connsiteX12-613" fmla="*/ 745738 w 2616797"/>
              <a:gd name="connsiteY12-614" fmla="*/ 141231 h 3204020"/>
              <a:gd name="connsiteX13-615" fmla="*/ 787104 w 2616797"/>
              <a:gd name="connsiteY13-616" fmla="*/ 41365 h 3204020"/>
              <a:gd name="connsiteX0-617" fmla="*/ 787104 w 2635848"/>
              <a:gd name="connsiteY0-618" fmla="*/ 41365 h 3204020"/>
              <a:gd name="connsiteX1-619" fmla="*/ 886969 w 2635848"/>
              <a:gd name="connsiteY1-620" fmla="*/ 0 h 3204020"/>
              <a:gd name="connsiteX2-621" fmla="*/ 1028200 w 2635848"/>
              <a:gd name="connsiteY2-622" fmla="*/ 141231 h 3204020"/>
              <a:gd name="connsiteX3-623" fmla="*/ 1096626 w 2635848"/>
              <a:gd name="connsiteY3-624" fmla="*/ 863751 h 3204020"/>
              <a:gd name="connsiteX4-625" fmla="*/ 1695952 w 2635848"/>
              <a:gd name="connsiteY4-626" fmla="*/ 851069 h 3204020"/>
              <a:gd name="connsiteX5-627" fmla="*/ 1965411 w 2635848"/>
              <a:gd name="connsiteY5-628" fmla="*/ 1898342 h 3204020"/>
              <a:gd name="connsiteX6-629" fmla="*/ 2635848 w 2635848"/>
              <a:gd name="connsiteY6-630" fmla="*/ 2523197 h 3204020"/>
              <a:gd name="connsiteX7-631" fmla="*/ 1875442 w 2635848"/>
              <a:gd name="connsiteY7-632" fmla="*/ 3204020 h 3204020"/>
              <a:gd name="connsiteX8-633" fmla="*/ 1254050 w 2635848"/>
              <a:gd name="connsiteY8-634" fmla="*/ 2468062 h 3204020"/>
              <a:gd name="connsiteX9-635" fmla="*/ 647494 w 2635848"/>
              <a:gd name="connsiteY9-636" fmla="*/ 2073665 h 3204020"/>
              <a:gd name="connsiteX10-637" fmla="*/ 0 w 2635848"/>
              <a:gd name="connsiteY10-638" fmla="*/ 1381959 h 3204020"/>
              <a:gd name="connsiteX11-639" fmla="*/ 827659 w 2635848"/>
              <a:gd name="connsiteY11-640" fmla="*/ 1634217 h 3204020"/>
              <a:gd name="connsiteX12-641" fmla="*/ 745738 w 2635848"/>
              <a:gd name="connsiteY12-642" fmla="*/ 141231 h 3204020"/>
              <a:gd name="connsiteX13-643" fmla="*/ 787104 w 2635848"/>
              <a:gd name="connsiteY13-644" fmla="*/ 41365 h 3204020"/>
              <a:gd name="connsiteX0-645" fmla="*/ 787104 w 2651771"/>
              <a:gd name="connsiteY0-646" fmla="*/ 41365 h 3204020"/>
              <a:gd name="connsiteX1-647" fmla="*/ 886969 w 2651771"/>
              <a:gd name="connsiteY1-648" fmla="*/ 0 h 3204020"/>
              <a:gd name="connsiteX2-649" fmla="*/ 1028200 w 2651771"/>
              <a:gd name="connsiteY2-650" fmla="*/ 141231 h 3204020"/>
              <a:gd name="connsiteX3-651" fmla="*/ 1096626 w 2651771"/>
              <a:gd name="connsiteY3-652" fmla="*/ 863751 h 3204020"/>
              <a:gd name="connsiteX4-653" fmla="*/ 1695952 w 2651771"/>
              <a:gd name="connsiteY4-654" fmla="*/ 851069 h 3204020"/>
              <a:gd name="connsiteX5-655" fmla="*/ 1965411 w 2651771"/>
              <a:gd name="connsiteY5-656" fmla="*/ 1898342 h 3204020"/>
              <a:gd name="connsiteX6-657" fmla="*/ 2651771 w 2651771"/>
              <a:gd name="connsiteY6-658" fmla="*/ 2516454 h 3204020"/>
              <a:gd name="connsiteX7-659" fmla="*/ 1875442 w 2651771"/>
              <a:gd name="connsiteY7-660" fmla="*/ 3204020 h 3204020"/>
              <a:gd name="connsiteX8-661" fmla="*/ 1254050 w 2651771"/>
              <a:gd name="connsiteY8-662" fmla="*/ 2468062 h 3204020"/>
              <a:gd name="connsiteX9-663" fmla="*/ 647494 w 2651771"/>
              <a:gd name="connsiteY9-664" fmla="*/ 2073665 h 3204020"/>
              <a:gd name="connsiteX10-665" fmla="*/ 0 w 2651771"/>
              <a:gd name="connsiteY10-666" fmla="*/ 1381959 h 3204020"/>
              <a:gd name="connsiteX11-667" fmla="*/ 827659 w 2651771"/>
              <a:gd name="connsiteY11-668" fmla="*/ 1634217 h 3204020"/>
              <a:gd name="connsiteX12-669" fmla="*/ 745738 w 2651771"/>
              <a:gd name="connsiteY12-670" fmla="*/ 141231 h 3204020"/>
              <a:gd name="connsiteX13-671" fmla="*/ 787104 w 2651771"/>
              <a:gd name="connsiteY13-672" fmla="*/ 41365 h 32040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pic>
        <p:nvPicPr>
          <p:cNvPr id="2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6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1252337" y="1630206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82645" y="4987988"/>
            <a:ext cx="1219200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FFFF00"/>
                </a:solidFill>
                <a:latin typeface="Algerian" panose="04020705040A02060702" charset="0"/>
                <a:cs typeface="Algerian" panose="04020705040A02060702" charset="0"/>
              </a:rPr>
              <a:t>My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after insert</a:t>
            </a:r>
          </a:p>
        </p:txBody>
      </p:sp>
      <p:pic>
        <p:nvPicPr>
          <p:cNvPr id="4" name="Picture 3" descr="Screenshot (3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240155"/>
            <a:ext cx="12192635" cy="5663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before insert</a:t>
            </a:r>
          </a:p>
        </p:txBody>
      </p:sp>
      <p:pic>
        <p:nvPicPr>
          <p:cNvPr id="4" name="Picture 3" descr="Screenshot (3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030"/>
            <a:ext cx="12191365" cy="56013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Nested Triggers</a:t>
            </a:r>
          </a:p>
        </p:txBody>
      </p:sp>
      <p:sp>
        <p:nvSpPr>
          <p:cNvPr id="3" name="Rounded Rectangle 7"/>
          <p:cNvSpPr/>
          <p:nvPr/>
        </p:nvSpPr>
        <p:spPr>
          <a:xfrm>
            <a:off x="8820164" y="2005286"/>
            <a:ext cx="483680" cy="83704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18"/>
          <p:cNvSpPr/>
          <p:nvPr/>
        </p:nvSpPr>
        <p:spPr>
          <a:xfrm>
            <a:off x="7060046" y="2005286"/>
            <a:ext cx="1053521" cy="83704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5497086" y="3546303"/>
            <a:ext cx="747789" cy="76026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7132082" y="5010543"/>
            <a:ext cx="909448" cy="7602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8584565" y="5076876"/>
            <a:ext cx="954879" cy="6275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3340" y="1823643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9247" y="1823642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3340" y="4828904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9247" y="4828903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0046" y="3429000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6"/>
                </a:solidFill>
                <a:cs typeface="Arial" panose="020B0604020202020204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Clean Text Slide for your Presentation. ALLPPT Layout </a:t>
            </a:r>
            <a:r>
              <a:rPr lang="en-GB" altLang="ko-KR" dirty="0">
                <a:solidFill>
                  <a:schemeClr val="accent6"/>
                </a:solidFill>
                <a:cs typeface="Arial" panose="020B0604020202020204" pitchFamily="34" charset="0"/>
              </a:rPr>
              <a:t>Clean Text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Slide for your Presentation.</a:t>
            </a:r>
          </a:p>
        </p:txBody>
      </p:sp>
      <p:pic>
        <p:nvPicPr>
          <p:cNvPr id="24" name="Picture 23" descr="Screenshot (2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870"/>
            <a:ext cx="12191365" cy="54844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Display</a:t>
            </a:r>
          </a:p>
        </p:txBody>
      </p:sp>
      <p:pic>
        <p:nvPicPr>
          <p:cNvPr id="3" name="Picture 2" descr="Screenshot (2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1096645"/>
            <a:ext cx="12176760" cy="57613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3"/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DROP </a:t>
            </a:r>
            <a:r>
              <a:rPr lang="en-US" b="1" dirty="0">
                <a:ln/>
                <a:solidFill>
                  <a:schemeClr val="accent3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Trigger</a:t>
            </a:r>
          </a:p>
        </p:txBody>
      </p:sp>
      <p:pic>
        <p:nvPicPr>
          <p:cNvPr id="13" name="Picture 12" descr="Screenshot (2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12192635" cy="558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advantages of triggers</a:t>
            </a:r>
          </a:p>
        </p:txBody>
      </p:sp>
      <p:pic>
        <p:nvPicPr>
          <p:cNvPr id="4" name="Picture 3" descr="Screenshot (3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373505"/>
            <a:ext cx="12192635" cy="5483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charset="0"/>
                <a:cs typeface="Algerian" panose="04020705040A02060702" charset="0"/>
              </a:rPr>
              <a:t>Disadvantages of triggers</a:t>
            </a:r>
          </a:p>
        </p:txBody>
      </p:sp>
      <p:pic>
        <p:nvPicPr>
          <p:cNvPr id="4" name="Picture 3" descr="Screenshot (3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095"/>
            <a:ext cx="12192000" cy="5462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64680" y="4104958"/>
            <a:ext cx="4777105" cy="1198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 dirty="0">
                <a:solidFill>
                  <a:srgbClr val="C00000"/>
                </a:solidFill>
                <a:latin typeface="Algerian" panose="04020705040A02060702" charset="0"/>
                <a:cs typeface="Algerian" panose="04020705040A02060702" charset="0"/>
              </a:rPr>
              <a:t>Triggers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7760060" y="623016"/>
            <a:ext cx="4031847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cs typeface="+mn-lt"/>
              </a:rPr>
              <a:t>Triggers are the SQL codes that are automatically executed in response to certain events on a particular table.</a:t>
            </a:r>
          </a:p>
        </p:txBody>
      </p:sp>
      <p:sp>
        <p:nvSpPr>
          <p:cNvPr id="66" name="Text Placeholder 10"/>
          <p:cNvSpPr txBox="1"/>
          <p:nvPr/>
        </p:nvSpPr>
        <p:spPr>
          <a:xfrm>
            <a:off x="43" y="4109172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cs typeface="Arial" panose="020B0604020202020204" pitchFamily="34" charset="0"/>
              </a:rPr>
              <a:t>Triggers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trigger"/>
          <p:cNvPicPr>
            <a:picLocks noGrp="1" noChangeAspect="1"/>
          </p:cNvPicPr>
          <p:nvPr>
            <p:ph type="pic" idx="12"/>
          </p:nvPr>
        </p:nvPicPr>
        <p:blipFill>
          <a:blip r:embed="rId2"/>
          <a:stretch>
            <a:fillRect/>
          </a:stretch>
        </p:blipFill>
        <p:spPr>
          <a:xfrm>
            <a:off x="-140335" y="0"/>
            <a:ext cx="123691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-1" fmla="*/ 1869041 w 3738080"/>
              <a:gd name="connsiteY0-2" fmla="*/ 1997576 h 2751770"/>
              <a:gd name="connsiteX1-3" fmla="*/ 2246138 w 3738080"/>
              <a:gd name="connsiteY1-4" fmla="*/ 2374673 h 2751770"/>
              <a:gd name="connsiteX2-5" fmla="*/ 1869041 w 3738080"/>
              <a:gd name="connsiteY2-6" fmla="*/ 2751770 h 2751770"/>
              <a:gd name="connsiteX3-7" fmla="*/ 1491944 w 3738080"/>
              <a:gd name="connsiteY3-8" fmla="*/ 2374673 h 2751770"/>
              <a:gd name="connsiteX4-9" fmla="*/ 1869041 w 3738080"/>
              <a:gd name="connsiteY4-10" fmla="*/ 1997576 h 2751770"/>
              <a:gd name="connsiteX5-11" fmla="*/ 2624294 w 3738080"/>
              <a:gd name="connsiteY5-12" fmla="*/ 1992174 h 2751770"/>
              <a:gd name="connsiteX6-13" fmla="*/ 2632248 w 3738080"/>
              <a:gd name="connsiteY6-14" fmla="*/ 1992174 h 2751770"/>
              <a:gd name="connsiteX7-15" fmla="*/ 2624294 w 3738080"/>
              <a:gd name="connsiteY7-16" fmla="*/ 1992174 h 2751770"/>
              <a:gd name="connsiteX8-17" fmla="*/ 1858846 w 3738080"/>
              <a:gd name="connsiteY8-18" fmla="*/ 1306247 h 2751770"/>
              <a:gd name="connsiteX9-19" fmla="*/ 2645621 w 3738080"/>
              <a:gd name="connsiteY9-20" fmla="*/ 1504218 h 2751770"/>
              <a:gd name="connsiteX10-21" fmla="*/ 2795575 w 3738080"/>
              <a:gd name="connsiteY10-22" fmla="*/ 1757331 h 2751770"/>
              <a:gd name="connsiteX11-23" fmla="*/ 2539052 w 3738080"/>
              <a:gd name="connsiteY11-24" fmla="*/ 1841672 h 2751770"/>
              <a:gd name="connsiteX12-25" fmla="*/ 1353947 w 3738080"/>
              <a:gd name="connsiteY12-26" fmla="*/ 1778974 h 2751770"/>
              <a:gd name="connsiteX13-27" fmla="*/ 982333 w 3738080"/>
              <a:gd name="connsiteY13-28" fmla="*/ 1780833 h 2751770"/>
              <a:gd name="connsiteX14-29" fmla="*/ 966756 w 3738080"/>
              <a:gd name="connsiteY14-30" fmla="*/ 1667407 h 2751770"/>
              <a:gd name="connsiteX15-31" fmla="*/ 1217540 w 3738080"/>
              <a:gd name="connsiteY15-32" fmla="*/ 1445700 h 2751770"/>
              <a:gd name="connsiteX16-33" fmla="*/ 1858846 w 3738080"/>
              <a:gd name="connsiteY16-34" fmla="*/ 1306247 h 2751770"/>
              <a:gd name="connsiteX17-35" fmla="*/ 1828129 w 3738080"/>
              <a:gd name="connsiteY17-36" fmla="*/ 650059 h 2751770"/>
              <a:gd name="connsiteX18-37" fmla="*/ 3108200 w 3738080"/>
              <a:gd name="connsiteY18-38" fmla="*/ 1008980 h 2751770"/>
              <a:gd name="connsiteX19-39" fmla="*/ 3258155 w 3738080"/>
              <a:gd name="connsiteY19-40" fmla="*/ 1319033 h 2751770"/>
              <a:gd name="connsiteX20-41" fmla="*/ 2937692 w 3738080"/>
              <a:gd name="connsiteY20-42" fmla="*/ 1304637 h 2751770"/>
              <a:gd name="connsiteX21-43" fmla="*/ 763561 w 3738080"/>
              <a:gd name="connsiteY21-44" fmla="*/ 1325535 h 2751770"/>
              <a:gd name="connsiteX22-45" fmla="*/ 464412 w 3738080"/>
              <a:gd name="connsiteY22-46" fmla="*/ 1278813 h 2751770"/>
              <a:gd name="connsiteX23-47" fmla="*/ 450482 w 3738080"/>
              <a:gd name="connsiteY23-48" fmla="*/ 1202928 h 2751770"/>
              <a:gd name="connsiteX24-49" fmla="*/ 622892 w 3738080"/>
              <a:gd name="connsiteY24-50" fmla="*/ 1008979 h 2751770"/>
              <a:gd name="connsiteX25-51" fmla="*/ 1828129 w 3738080"/>
              <a:gd name="connsiteY25-52" fmla="*/ 650059 h 2751770"/>
              <a:gd name="connsiteX26-53" fmla="*/ 1764313 w 3738080"/>
              <a:gd name="connsiteY26-54" fmla="*/ 591 h 2751770"/>
              <a:gd name="connsiteX27-55" fmla="*/ 3559697 w 3738080"/>
              <a:gd name="connsiteY27-56" fmla="*/ 547180 h 2751770"/>
              <a:gd name="connsiteX28-57" fmla="*/ 3709650 w 3738080"/>
              <a:gd name="connsiteY28-58" fmla="*/ 882310 h 2751770"/>
              <a:gd name="connsiteX29-59" fmla="*/ 3367875 w 3738080"/>
              <a:gd name="connsiteY29-60" fmla="*/ 834477 h 2751770"/>
              <a:gd name="connsiteX30-61" fmla="*/ 318417 w 3738080"/>
              <a:gd name="connsiteY30-62" fmla="*/ 884635 h 2751770"/>
              <a:gd name="connsiteX31-63" fmla="*/ 19267 w 3738080"/>
              <a:gd name="connsiteY31-64" fmla="*/ 846272 h 2751770"/>
              <a:gd name="connsiteX32-65" fmla="*/ 275 w 3738080"/>
              <a:gd name="connsiteY32-66" fmla="*/ 760137 h 2751770"/>
              <a:gd name="connsiteX33-67" fmla="*/ 173484 w 3738080"/>
              <a:gd name="connsiteY33-68" fmla="*/ 547180 h 2751770"/>
              <a:gd name="connsiteX34-69" fmla="*/ 1764313 w 3738080"/>
              <a:gd name="connsiteY34-70" fmla="*/ 591 h 2751770"/>
              <a:gd name="connsiteX0-71" fmla="*/ 1869041 w 3738080"/>
              <a:gd name="connsiteY0-72" fmla="*/ 1997576 h 2751770"/>
              <a:gd name="connsiteX1-73" fmla="*/ 2246138 w 3738080"/>
              <a:gd name="connsiteY1-74" fmla="*/ 2374673 h 2751770"/>
              <a:gd name="connsiteX2-75" fmla="*/ 1869041 w 3738080"/>
              <a:gd name="connsiteY2-76" fmla="*/ 2751770 h 2751770"/>
              <a:gd name="connsiteX3-77" fmla="*/ 1491944 w 3738080"/>
              <a:gd name="connsiteY3-78" fmla="*/ 2374673 h 2751770"/>
              <a:gd name="connsiteX4-79" fmla="*/ 1869041 w 3738080"/>
              <a:gd name="connsiteY4-80" fmla="*/ 1997576 h 2751770"/>
              <a:gd name="connsiteX5-81" fmla="*/ 1858846 w 3738080"/>
              <a:gd name="connsiteY5-82" fmla="*/ 1306247 h 2751770"/>
              <a:gd name="connsiteX6-83" fmla="*/ 2645621 w 3738080"/>
              <a:gd name="connsiteY6-84" fmla="*/ 1504218 h 2751770"/>
              <a:gd name="connsiteX7-85" fmla="*/ 2795575 w 3738080"/>
              <a:gd name="connsiteY7-86" fmla="*/ 1757331 h 2751770"/>
              <a:gd name="connsiteX8-87" fmla="*/ 2539052 w 3738080"/>
              <a:gd name="connsiteY8-88" fmla="*/ 1841672 h 2751770"/>
              <a:gd name="connsiteX9-89" fmla="*/ 1353947 w 3738080"/>
              <a:gd name="connsiteY9-90" fmla="*/ 1778974 h 2751770"/>
              <a:gd name="connsiteX10-91" fmla="*/ 982333 w 3738080"/>
              <a:gd name="connsiteY10-92" fmla="*/ 1780833 h 2751770"/>
              <a:gd name="connsiteX11-93" fmla="*/ 966756 w 3738080"/>
              <a:gd name="connsiteY11-94" fmla="*/ 1667407 h 2751770"/>
              <a:gd name="connsiteX12-95" fmla="*/ 1217540 w 3738080"/>
              <a:gd name="connsiteY12-96" fmla="*/ 1445700 h 2751770"/>
              <a:gd name="connsiteX13-97" fmla="*/ 1858846 w 3738080"/>
              <a:gd name="connsiteY13-98" fmla="*/ 1306247 h 2751770"/>
              <a:gd name="connsiteX14-99" fmla="*/ 1828129 w 3738080"/>
              <a:gd name="connsiteY14-100" fmla="*/ 650059 h 2751770"/>
              <a:gd name="connsiteX15-101" fmla="*/ 3108200 w 3738080"/>
              <a:gd name="connsiteY15-102" fmla="*/ 1008980 h 2751770"/>
              <a:gd name="connsiteX16-103" fmla="*/ 3258155 w 3738080"/>
              <a:gd name="connsiteY16-104" fmla="*/ 1319033 h 2751770"/>
              <a:gd name="connsiteX17-105" fmla="*/ 2937692 w 3738080"/>
              <a:gd name="connsiteY17-106" fmla="*/ 1304637 h 2751770"/>
              <a:gd name="connsiteX18-107" fmla="*/ 763561 w 3738080"/>
              <a:gd name="connsiteY18-108" fmla="*/ 1325535 h 2751770"/>
              <a:gd name="connsiteX19-109" fmla="*/ 464412 w 3738080"/>
              <a:gd name="connsiteY19-110" fmla="*/ 1278813 h 2751770"/>
              <a:gd name="connsiteX20-111" fmla="*/ 450482 w 3738080"/>
              <a:gd name="connsiteY20-112" fmla="*/ 1202928 h 2751770"/>
              <a:gd name="connsiteX21-113" fmla="*/ 622892 w 3738080"/>
              <a:gd name="connsiteY21-114" fmla="*/ 1008979 h 2751770"/>
              <a:gd name="connsiteX22-115" fmla="*/ 1828129 w 3738080"/>
              <a:gd name="connsiteY22-116" fmla="*/ 650059 h 2751770"/>
              <a:gd name="connsiteX23-117" fmla="*/ 1764313 w 3738080"/>
              <a:gd name="connsiteY23-118" fmla="*/ 591 h 2751770"/>
              <a:gd name="connsiteX24-119" fmla="*/ 3559697 w 3738080"/>
              <a:gd name="connsiteY24-120" fmla="*/ 547180 h 2751770"/>
              <a:gd name="connsiteX25-121" fmla="*/ 3709650 w 3738080"/>
              <a:gd name="connsiteY25-122" fmla="*/ 882310 h 2751770"/>
              <a:gd name="connsiteX26-123" fmla="*/ 3367875 w 3738080"/>
              <a:gd name="connsiteY26-124" fmla="*/ 834477 h 2751770"/>
              <a:gd name="connsiteX27-125" fmla="*/ 318417 w 3738080"/>
              <a:gd name="connsiteY27-126" fmla="*/ 884635 h 2751770"/>
              <a:gd name="connsiteX28-127" fmla="*/ 19267 w 3738080"/>
              <a:gd name="connsiteY28-128" fmla="*/ 846272 h 2751770"/>
              <a:gd name="connsiteX29-129" fmla="*/ 275 w 3738080"/>
              <a:gd name="connsiteY29-130" fmla="*/ 760137 h 2751770"/>
              <a:gd name="connsiteX30-131" fmla="*/ 173484 w 3738080"/>
              <a:gd name="connsiteY30-132" fmla="*/ 547180 h 2751770"/>
              <a:gd name="connsiteX31-133" fmla="*/ 1764313 w 3738080"/>
              <a:gd name="connsiteY31-134" fmla="*/ 591 h 27517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609822" y="4426961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16" name="Freeform: Shape 15"/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-1" fmla="*/ 1869041 w 3738080"/>
                <a:gd name="connsiteY0-2" fmla="*/ 1997576 h 2751770"/>
                <a:gd name="connsiteX1-3" fmla="*/ 2246138 w 3738080"/>
                <a:gd name="connsiteY1-4" fmla="*/ 2374673 h 2751770"/>
                <a:gd name="connsiteX2-5" fmla="*/ 1869041 w 3738080"/>
                <a:gd name="connsiteY2-6" fmla="*/ 2751770 h 2751770"/>
                <a:gd name="connsiteX3-7" fmla="*/ 1491944 w 3738080"/>
                <a:gd name="connsiteY3-8" fmla="*/ 2374673 h 2751770"/>
                <a:gd name="connsiteX4-9" fmla="*/ 1869041 w 3738080"/>
                <a:gd name="connsiteY4-10" fmla="*/ 1997576 h 2751770"/>
                <a:gd name="connsiteX5-11" fmla="*/ 2624294 w 3738080"/>
                <a:gd name="connsiteY5-12" fmla="*/ 1992174 h 2751770"/>
                <a:gd name="connsiteX6-13" fmla="*/ 2632248 w 3738080"/>
                <a:gd name="connsiteY6-14" fmla="*/ 1992174 h 2751770"/>
                <a:gd name="connsiteX7-15" fmla="*/ 2624294 w 3738080"/>
                <a:gd name="connsiteY7-16" fmla="*/ 1992174 h 2751770"/>
                <a:gd name="connsiteX8-17" fmla="*/ 1858846 w 3738080"/>
                <a:gd name="connsiteY8-18" fmla="*/ 1306247 h 2751770"/>
                <a:gd name="connsiteX9-19" fmla="*/ 2645621 w 3738080"/>
                <a:gd name="connsiteY9-20" fmla="*/ 1504218 h 2751770"/>
                <a:gd name="connsiteX10-21" fmla="*/ 2795575 w 3738080"/>
                <a:gd name="connsiteY10-22" fmla="*/ 1757331 h 2751770"/>
                <a:gd name="connsiteX11-23" fmla="*/ 2539052 w 3738080"/>
                <a:gd name="connsiteY11-24" fmla="*/ 1841672 h 2751770"/>
                <a:gd name="connsiteX12-25" fmla="*/ 1353947 w 3738080"/>
                <a:gd name="connsiteY12-26" fmla="*/ 1778974 h 2751770"/>
                <a:gd name="connsiteX13-27" fmla="*/ 982333 w 3738080"/>
                <a:gd name="connsiteY13-28" fmla="*/ 1780833 h 2751770"/>
                <a:gd name="connsiteX14-29" fmla="*/ 966756 w 3738080"/>
                <a:gd name="connsiteY14-30" fmla="*/ 1667407 h 2751770"/>
                <a:gd name="connsiteX15-31" fmla="*/ 1217540 w 3738080"/>
                <a:gd name="connsiteY15-32" fmla="*/ 1445700 h 2751770"/>
                <a:gd name="connsiteX16-33" fmla="*/ 1858846 w 3738080"/>
                <a:gd name="connsiteY16-34" fmla="*/ 1306247 h 2751770"/>
                <a:gd name="connsiteX17-35" fmla="*/ 1828129 w 3738080"/>
                <a:gd name="connsiteY17-36" fmla="*/ 650059 h 2751770"/>
                <a:gd name="connsiteX18-37" fmla="*/ 3108200 w 3738080"/>
                <a:gd name="connsiteY18-38" fmla="*/ 1008980 h 2751770"/>
                <a:gd name="connsiteX19-39" fmla="*/ 3258155 w 3738080"/>
                <a:gd name="connsiteY19-40" fmla="*/ 1319033 h 2751770"/>
                <a:gd name="connsiteX20-41" fmla="*/ 2937692 w 3738080"/>
                <a:gd name="connsiteY20-42" fmla="*/ 1304637 h 2751770"/>
                <a:gd name="connsiteX21-43" fmla="*/ 763561 w 3738080"/>
                <a:gd name="connsiteY21-44" fmla="*/ 1325535 h 2751770"/>
                <a:gd name="connsiteX22-45" fmla="*/ 464412 w 3738080"/>
                <a:gd name="connsiteY22-46" fmla="*/ 1278813 h 2751770"/>
                <a:gd name="connsiteX23-47" fmla="*/ 450482 w 3738080"/>
                <a:gd name="connsiteY23-48" fmla="*/ 1202928 h 2751770"/>
                <a:gd name="connsiteX24-49" fmla="*/ 622892 w 3738080"/>
                <a:gd name="connsiteY24-50" fmla="*/ 1008979 h 2751770"/>
                <a:gd name="connsiteX25-51" fmla="*/ 1828129 w 3738080"/>
                <a:gd name="connsiteY25-52" fmla="*/ 650059 h 2751770"/>
                <a:gd name="connsiteX26-53" fmla="*/ 1764313 w 3738080"/>
                <a:gd name="connsiteY26-54" fmla="*/ 591 h 2751770"/>
                <a:gd name="connsiteX27-55" fmla="*/ 3559697 w 3738080"/>
                <a:gd name="connsiteY27-56" fmla="*/ 547180 h 2751770"/>
                <a:gd name="connsiteX28-57" fmla="*/ 3709650 w 3738080"/>
                <a:gd name="connsiteY28-58" fmla="*/ 882310 h 2751770"/>
                <a:gd name="connsiteX29-59" fmla="*/ 3367875 w 3738080"/>
                <a:gd name="connsiteY29-60" fmla="*/ 834477 h 2751770"/>
                <a:gd name="connsiteX30-61" fmla="*/ 318417 w 3738080"/>
                <a:gd name="connsiteY30-62" fmla="*/ 884635 h 2751770"/>
                <a:gd name="connsiteX31-63" fmla="*/ 19267 w 3738080"/>
                <a:gd name="connsiteY31-64" fmla="*/ 846272 h 2751770"/>
                <a:gd name="connsiteX32-65" fmla="*/ 275 w 3738080"/>
                <a:gd name="connsiteY32-66" fmla="*/ 760137 h 2751770"/>
                <a:gd name="connsiteX33-67" fmla="*/ 173484 w 3738080"/>
                <a:gd name="connsiteY33-68" fmla="*/ 547180 h 2751770"/>
                <a:gd name="connsiteX34-69" fmla="*/ 1764313 w 3738080"/>
                <a:gd name="connsiteY34-70" fmla="*/ 591 h 2751770"/>
                <a:gd name="connsiteX0-71" fmla="*/ 1869041 w 3738080"/>
                <a:gd name="connsiteY0-72" fmla="*/ 1997576 h 2751770"/>
                <a:gd name="connsiteX1-73" fmla="*/ 2246138 w 3738080"/>
                <a:gd name="connsiteY1-74" fmla="*/ 2374673 h 2751770"/>
                <a:gd name="connsiteX2-75" fmla="*/ 1869041 w 3738080"/>
                <a:gd name="connsiteY2-76" fmla="*/ 2751770 h 2751770"/>
                <a:gd name="connsiteX3-77" fmla="*/ 1491944 w 3738080"/>
                <a:gd name="connsiteY3-78" fmla="*/ 2374673 h 2751770"/>
                <a:gd name="connsiteX4-79" fmla="*/ 1869041 w 3738080"/>
                <a:gd name="connsiteY4-80" fmla="*/ 1997576 h 2751770"/>
                <a:gd name="connsiteX5-81" fmla="*/ 1858846 w 3738080"/>
                <a:gd name="connsiteY5-82" fmla="*/ 1306247 h 2751770"/>
                <a:gd name="connsiteX6-83" fmla="*/ 2645621 w 3738080"/>
                <a:gd name="connsiteY6-84" fmla="*/ 1504218 h 2751770"/>
                <a:gd name="connsiteX7-85" fmla="*/ 2795575 w 3738080"/>
                <a:gd name="connsiteY7-86" fmla="*/ 1757331 h 2751770"/>
                <a:gd name="connsiteX8-87" fmla="*/ 2539052 w 3738080"/>
                <a:gd name="connsiteY8-88" fmla="*/ 1841672 h 2751770"/>
                <a:gd name="connsiteX9-89" fmla="*/ 1353947 w 3738080"/>
                <a:gd name="connsiteY9-90" fmla="*/ 1778974 h 2751770"/>
                <a:gd name="connsiteX10-91" fmla="*/ 982333 w 3738080"/>
                <a:gd name="connsiteY10-92" fmla="*/ 1780833 h 2751770"/>
                <a:gd name="connsiteX11-93" fmla="*/ 966756 w 3738080"/>
                <a:gd name="connsiteY11-94" fmla="*/ 1667407 h 2751770"/>
                <a:gd name="connsiteX12-95" fmla="*/ 1217540 w 3738080"/>
                <a:gd name="connsiteY12-96" fmla="*/ 1445700 h 2751770"/>
                <a:gd name="connsiteX13-97" fmla="*/ 1858846 w 3738080"/>
                <a:gd name="connsiteY13-98" fmla="*/ 1306247 h 2751770"/>
                <a:gd name="connsiteX14-99" fmla="*/ 1828129 w 3738080"/>
                <a:gd name="connsiteY14-100" fmla="*/ 650059 h 2751770"/>
                <a:gd name="connsiteX15-101" fmla="*/ 3108200 w 3738080"/>
                <a:gd name="connsiteY15-102" fmla="*/ 1008980 h 2751770"/>
                <a:gd name="connsiteX16-103" fmla="*/ 3258155 w 3738080"/>
                <a:gd name="connsiteY16-104" fmla="*/ 1319033 h 2751770"/>
                <a:gd name="connsiteX17-105" fmla="*/ 2937692 w 3738080"/>
                <a:gd name="connsiteY17-106" fmla="*/ 1304637 h 2751770"/>
                <a:gd name="connsiteX18-107" fmla="*/ 763561 w 3738080"/>
                <a:gd name="connsiteY18-108" fmla="*/ 1325535 h 2751770"/>
                <a:gd name="connsiteX19-109" fmla="*/ 464412 w 3738080"/>
                <a:gd name="connsiteY19-110" fmla="*/ 1278813 h 2751770"/>
                <a:gd name="connsiteX20-111" fmla="*/ 450482 w 3738080"/>
                <a:gd name="connsiteY20-112" fmla="*/ 1202928 h 2751770"/>
                <a:gd name="connsiteX21-113" fmla="*/ 622892 w 3738080"/>
                <a:gd name="connsiteY21-114" fmla="*/ 1008979 h 2751770"/>
                <a:gd name="connsiteX22-115" fmla="*/ 1828129 w 3738080"/>
                <a:gd name="connsiteY22-116" fmla="*/ 650059 h 2751770"/>
                <a:gd name="connsiteX23-117" fmla="*/ 1764313 w 3738080"/>
                <a:gd name="connsiteY23-118" fmla="*/ 591 h 2751770"/>
                <a:gd name="connsiteX24-119" fmla="*/ 3559697 w 3738080"/>
                <a:gd name="connsiteY24-120" fmla="*/ 547180 h 2751770"/>
                <a:gd name="connsiteX25-121" fmla="*/ 3709650 w 3738080"/>
                <a:gd name="connsiteY25-122" fmla="*/ 882310 h 2751770"/>
                <a:gd name="connsiteX26-123" fmla="*/ 3367875 w 3738080"/>
                <a:gd name="connsiteY26-124" fmla="*/ 834477 h 2751770"/>
                <a:gd name="connsiteX27-125" fmla="*/ 318417 w 3738080"/>
                <a:gd name="connsiteY27-126" fmla="*/ 884635 h 2751770"/>
                <a:gd name="connsiteX28-127" fmla="*/ 19267 w 3738080"/>
                <a:gd name="connsiteY28-128" fmla="*/ 846272 h 2751770"/>
                <a:gd name="connsiteX29-129" fmla="*/ 275 w 3738080"/>
                <a:gd name="connsiteY29-130" fmla="*/ 760137 h 2751770"/>
                <a:gd name="connsiteX30-131" fmla="*/ 173484 w 3738080"/>
                <a:gd name="connsiteY30-132" fmla="*/ 547180 h 2751770"/>
                <a:gd name="connsiteX31-133" fmla="*/ 1764313 w 3738080"/>
                <a:gd name="connsiteY31-134" fmla="*/ 591 h 27517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Placeholder 3" descr="Screenshot (18)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41679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-1" fmla="*/ 1869041 w 3738080"/>
              <a:gd name="connsiteY0-2" fmla="*/ 1997576 h 2751770"/>
              <a:gd name="connsiteX1-3" fmla="*/ 2246138 w 3738080"/>
              <a:gd name="connsiteY1-4" fmla="*/ 2374673 h 2751770"/>
              <a:gd name="connsiteX2-5" fmla="*/ 1869041 w 3738080"/>
              <a:gd name="connsiteY2-6" fmla="*/ 2751770 h 2751770"/>
              <a:gd name="connsiteX3-7" fmla="*/ 1491944 w 3738080"/>
              <a:gd name="connsiteY3-8" fmla="*/ 2374673 h 2751770"/>
              <a:gd name="connsiteX4-9" fmla="*/ 1869041 w 3738080"/>
              <a:gd name="connsiteY4-10" fmla="*/ 1997576 h 2751770"/>
              <a:gd name="connsiteX5-11" fmla="*/ 2624294 w 3738080"/>
              <a:gd name="connsiteY5-12" fmla="*/ 1992174 h 2751770"/>
              <a:gd name="connsiteX6-13" fmla="*/ 2632248 w 3738080"/>
              <a:gd name="connsiteY6-14" fmla="*/ 1992174 h 2751770"/>
              <a:gd name="connsiteX7-15" fmla="*/ 2624294 w 3738080"/>
              <a:gd name="connsiteY7-16" fmla="*/ 1992174 h 2751770"/>
              <a:gd name="connsiteX8-17" fmla="*/ 1858846 w 3738080"/>
              <a:gd name="connsiteY8-18" fmla="*/ 1306247 h 2751770"/>
              <a:gd name="connsiteX9-19" fmla="*/ 2645621 w 3738080"/>
              <a:gd name="connsiteY9-20" fmla="*/ 1504218 h 2751770"/>
              <a:gd name="connsiteX10-21" fmla="*/ 2795575 w 3738080"/>
              <a:gd name="connsiteY10-22" fmla="*/ 1757331 h 2751770"/>
              <a:gd name="connsiteX11-23" fmla="*/ 2539052 w 3738080"/>
              <a:gd name="connsiteY11-24" fmla="*/ 1841672 h 2751770"/>
              <a:gd name="connsiteX12-25" fmla="*/ 1353947 w 3738080"/>
              <a:gd name="connsiteY12-26" fmla="*/ 1778974 h 2751770"/>
              <a:gd name="connsiteX13-27" fmla="*/ 982333 w 3738080"/>
              <a:gd name="connsiteY13-28" fmla="*/ 1780833 h 2751770"/>
              <a:gd name="connsiteX14-29" fmla="*/ 966756 w 3738080"/>
              <a:gd name="connsiteY14-30" fmla="*/ 1667407 h 2751770"/>
              <a:gd name="connsiteX15-31" fmla="*/ 1217540 w 3738080"/>
              <a:gd name="connsiteY15-32" fmla="*/ 1445700 h 2751770"/>
              <a:gd name="connsiteX16-33" fmla="*/ 1858846 w 3738080"/>
              <a:gd name="connsiteY16-34" fmla="*/ 1306247 h 2751770"/>
              <a:gd name="connsiteX17-35" fmla="*/ 1828129 w 3738080"/>
              <a:gd name="connsiteY17-36" fmla="*/ 650059 h 2751770"/>
              <a:gd name="connsiteX18-37" fmla="*/ 3108200 w 3738080"/>
              <a:gd name="connsiteY18-38" fmla="*/ 1008980 h 2751770"/>
              <a:gd name="connsiteX19-39" fmla="*/ 3258155 w 3738080"/>
              <a:gd name="connsiteY19-40" fmla="*/ 1319033 h 2751770"/>
              <a:gd name="connsiteX20-41" fmla="*/ 2937692 w 3738080"/>
              <a:gd name="connsiteY20-42" fmla="*/ 1304637 h 2751770"/>
              <a:gd name="connsiteX21-43" fmla="*/ 763561 w 3738080"/>
              <a:gd name="connsiteY21-44" fmla="*/ 1325535 h 2751770"/>
              <a:gd name="connsiteX22-45" fmla="*/ 464412 w 3738080"/>
              <a:gd name="connsiteY22-46" fmla="*/ 1278813 h 2751770"/>
              <a:gd name="connsiteX23-47" fmla="*/ 450482 w 3738080"/>
              <a:gd name="connsiteY23-48" fmla="*/ 1202928 h 2751770"/>
              <a:gd name="connsiteX24-49" fmla="*/ 622892 w 3738080"/>
              <a:gd name="connsiteY24-50" fmla="*/ 1008979 h 2751770"/>
              <a:gd name="connsiteX25-51" fmla="*/ 1828129 w 3738080"/>
              <a:gd name="connsiteY25-52" fmla="*/ 650059 h 2751770"/>
              <a:gd name="connsiteX26-53" fmla="*/ 1764313 w 3738080"/>
              <a:gd name="connsiteY26-54" fmla="*/ 591 h 2751770"/>
              <a:gd name="connsiteX27-55" fmla="*/ 3559697 w 3738080"/>
              <a:gd name="connsiteY27-56" fmla="*/ 547180 h 2751770"/>
              <a:gd name="connsiteX28-57" fmla="*/ 3709650 w 3738080"/>
              <a:gd name="connsiteY28-58" fmla="*/ 882310 h 2751770"/>
              <a:gd name="connsiteX29-59" fmla="*/ 3367875 w 3738080"/>
              <a:gd name="connsiteY29-60" fmla="*/ 834477 h 2751770"/>
              <a:gd name="connsiteX30-61" fmla="*/ 318417 w 3738080"/>
              <a:gd name="connsiteY30-62" fmla="*/ 884635 h 2751770"/>
              <a:gd name="connsiteX31-63" fmla="*/ 19267 w 3738080"/>
              <a:gd name="connsiteY31-64" fmla="*/ 846272 h 2751770"/>
              <a:gd name="connsiteX32-65" fmla="*/ 275 w 3738080"/>
              <a:gd name="connsiteY32-66" fmla="*/ 760137 h 2751770"/>
              <a:gd name="connsiteX33-67" fmla="*/ 173484 w 3738080"/>
              <a:gd name="connsiteY33-68" fmla="*/ 547180 h 2751770"/>
              <a:gd name="connsiteX34-69" fmla="*/ 1764313 w 3738080"/>
              <a:gd name="connsiteY34-70" fmla="*/ 591 h 2751770"/>
              <a:gd name="connsiteX0-71" fmla="*/ 1869041 w 3738080"/>
              <a:gd name="connsiteY0-72" fmla="*/ 1997576 h 2751770"/>
              <a:gd name="connsiteX1-73" fmla="*/ 2246138 w 3738080"/>
              <a:gd name="connsiteY1-74" fmla="*/ 2374673 h 2751770"/>
              <a:gd name="connsiteX2-75" fmla="*/ 1869041 w 3738080"/>
              <a:gd name="connsiteY2-76" fmla="*/ 2751770 h 2751770"/>
              <a:gd name="connsiteX3-77" fmla="*/ 1491944 w 3738080"/>
              <a:gd name="connsiteY3-78" fmla="*/ 2374673 h 2751770"/>
              <a:gd name="connsiteX4-79" fmla="*/ 1869041 w 3738080"/>
              <a:gd name="connsiteY4-80" fmla="*/ 1997576 h 2751770"/>
              <a:gd name="connsiteX5-81" fmla="*/ 1858846 w 3738080"/>
              <a:gd name="connsiteY5-82" fmla="*/ 1306247 h 2751770"/>
              <a:gd name="connsiteX6-83" fmla="*/ 2645621 w 3738080"/>
              <a:gd name="connsiteY6-84" fmla="*/ 1504218 h 2751770"/>
              <a:gd name="connsiteX7-85" fmla="*/ 2795575 w 3738080"/>
              <a:gd name="connsiteY7-86" fmla="*/ 1757331 h 2751770"/>
              <a:gd name="connsiteX8-87" fmla="*/ 2539052 w 3738080"/>
              <a:gd name="connsiteY8-88" fmla="*/ 1841672 h 2751770"/>
              <a:gd name="connsiteX9-89" fmla="*/ 1353947 w 3738080"/>
              <a:gd name="connsiteY9-90" fmla="*/ 1778974 h 2751770"/>
              <a:gd name="connsiteX10-91" fmla="*/ 982333 w 3738080"/>
              <a:gd name="connsiteY10-92" fmla="*/ 1780833 h 2751770"/>
              <a:gd name="connsiteX11-93" fmla="*/ 966756 w 3738080"/>
              <a:gd name="connsiteY11-94" fmla="*/ 1667407 h 2751770"/>
              <a:gd name="connsiteX12-95" fmla="*/ 1217540 w 3738080"/>
              <a:gd name="connsiteY12-96" fmla="*/ 1445700 h 2751770"/>
              <a:gd name="connsiteX13-97" fmla="*/ 1858846 w 3738080"/>
              <a:gd name="connsiteY13-98" fmla="*/ 1306247 h 2751770"/>
              <a:gd name="connsiteX14-99" fmla="*/ 1828129 w 3738080"/>
              <a:gd name="connsiteY14-100" fmla="*/ 650059 h 2751770"/>
              <a:gd name="connsiteX15-101" fmla="*/ 3108200 w 3738080"/>
              <a:gd name="connsiteY15-102" fmla="*/ 1008980 h 2751770"/>
              <a:gd name="connsiteX16-103" fmla="*/ 3258155 w 3738080"/>
              <a:gd name="connsiteY16-104" fmla="*/ 1319033 h 2751770"/>
              <a:gd name="connsiteX17-105" fmla="*/ 2937692 w 3738080"/>
              <a:gd name="connsiteY17-106" fmla="*/ 1304637 h 2751770"/>
              <a:gd name="connsiteX18-107" fmla="*/ 763561 w 3738080"/>
              <a:gd name="connsiteY18-108" fmla="*/ 1325535 h 2751770"/>
              <a:gd name="connsiteX19-109" fmla="*/ 464412 w 3738080"/>
              <a:gd name="connsiteY19-110" fmla="*/ 1278813 h 2751770"/>
              <a:gd name="connsiteX20-111" fmla="*/ 450482 w 3738080"/>
              <a:gd name="connsiteY20-112" fmla="*/ 1202928 h 2751770"/>
              <a:gd name="connsiteX21-113" fmla="*/ 622892 w 3738080"/>
              <a:gd name="connsiteY21-114" fmla="*/ 1008979 h 2751770"/>
              <a:gd name="connsiteX22-115" fmla="*/ 1828129 w 3738080"/>
              <a:gd name="connsiteY22-116" fmla="*/ 650059 h 2751770"/>
              <a:gd name="connsiteX23-117" fmla="*/ 1764313 w 3738080"/>
              <a:gd name="connsiteY23-118" fmla="*/ 591 h 2751770"/>
              <a:gd name="connsiteX24-119" fmla="*/ 3559697 w 3738080"/>
              <a:gd name="connsiteY24-120" fmla="*/ 547180 h 2751770"/>
              <a:gd name="connsiteX25-121" fmla="*/ 3709650 w 3738080"/>
              <a:gd name="connsiteY25-122" fmla="*/ 882310 h 2751770"/>
              <a:gd name="connsiteX26-123" fmla="*/ 3367875 w 3738080"/>
              <a:gd name="connsiteY26-124" fmla="*/ 834477 h 2751770"/>
              <a:gd name="connsiteX27-125" fmla="*/ 318417 w 3738080"/>
              <a:gd name="connsiteY27-126" fmla="*/ 884635 h 2751770"/>
              <a:gd name="connsiteX28-127" fmla="*/ 19267 w 3738080"/>
              <a:gd name="connsiteY28-128" fmla="*/ 846272 h 2751770"/>
              <a:gd name="connsiteX29-129" fmla="*/ 275 w 3738080"/>
              <a:gd name="connsiteY29-130" fmla="*/ 760137 h 2751770"/>
              <a:gd name="connsiteX30-131" fmla="*/ 173484 w 3738080"/>
              <a:gd name="connsiteY30-132" fmla="*/ 547180 h 2751770"/>
              <a:gd name="connsiteX31-133" fmla="*/ 1764313 w 3738080"/>
              <a:gd name="connsiteY31-134" fmla="*/ 591 h 27517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609822" y="4426961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16" name="Freeform: Shape 15"/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-1" fmla="*/ 1869041 w 3738080"/>
                <a:gd name="connsiteY0-2" fmla="*/ 1997576 h 2751770"/>
                <a:gd name="connsiteX1-3" fmla="*/ 2246138 w 3738080"/>
                <a:gd name="connsiteY1-4" fmla="*/ 2374673 h 2751770"/>
                <a:gd name="connsiteX2-5" fmla="*/ 1869041 w 3738080"/>
                <a:gd name="connsiteY2-6" fmla="*/ 2751770 h 2751770"/>
                <a:gd name="connsiteX3-7" fmla="*/ 1491944 w 3738080"/>
                <a:gd name="connsiteY3-8" fmla="*/ 2374673 h 2751770"/>
                <a:gd name="connsiteX4-9" fmla="*/ 1869041 w 3738080"/>
                <a:gd name="connsiteY4-10" fmla="*/ 1997576 h 2751770"/>
                <a:gd name="connsiteX5-11" fmla="*/ 2624294 w 3738080"/>
                <a:gd name="connsiteY5-12" fmla="*/ 1992174 h 2751770"/>
                <a:gd name="connsiteX6-13" fmla="*/ 2632248 w 3738080"/>
                <a:gd name="connsiteY6-14" fmla="*/ 1992174 h 2751770"/>
                <a:gd name="connsiteX7-15" fmla="*/ 2624294 w 3738080"/>
                <a:gd name="connsiteY7-16" fmla="*/ 1992174 h 2751770"/>
                <a:gd name="connsiteX8-17" fmla="*/ 1858846 w 3738080"/>
                <a:gd name="connsiteY8-18" fmla="*/ 1306247 h 2751770"/>
                <a:gd name="connsiteX9-19" fmla="*/ 2645621 w 3738080"/>
                <a:gd name="connsiteY9-20" fmla="*/ 1504218 h 2751770"/>
                <a:gd name="connsiteX10-21" fmla="*/ 2795575 w 3738080"/>
                <a:gd name="connsiteY10-22" fmla="*/ 1757331 h 2751770"/>
                <a:gd name="connsiteX11-23" fmla="*/ 2539052 w 3738080"/>
                <a:gd name="connsiteY11-24" fmla="*/ 1841672 h 2751770"/>
                <a:gd name="connsiteX12-25" fmla="*/ 1353947 w 3738080"/>
                <a:gd name="connsiteY12-26" fmla="*/ 1778974 h 2751770"/>
                <a:gd name="connsiteX13-27" fmla="*/ 982333 w 3738080"/>
                <a:gd name="connsiteY13-28" fmla="*/ 1780833 h 2751770"/>
                <a:gd name="connsiteX14-29" fmla="*/ 966756 w 3738080"/>
                <a:gd name="connsiteY14-30" fmla="*/ 1667407 h 2751770"/>
                <a:gd name="connsiteX15-31" fmla="*/ 1217540 w 3738080"/>
                <a:gd name="connsiteY15-32" fmla="*/ 1445700 h 2751770"/>
                <a:gd name="connsiteX16-33" fmla="*/ 1858846 w 3738080"/>
                <a:gd name="connsiteY16-34" fmla="*/ 1306247 h 2751770"/>
                <a:gd name="connsiteX17-35" fmla="*/ 1828129 w 3738080"/>
                <a:gd name="connsiteY17-36" fmla="*/ 650059 h 2751770"/>
                <a:gd name="connsiteX18-37" fmla="*/ 3108200 w 3738080"/>
                <a:gd name="connsiteY18-38" fmla="*/ 1008980 h 2751770"/>
                <a:gd name="connsiteX19-39" fmla="*/ 3258155 w 3738080"/>
                <a:gd name="connsiteY19-40" fmla="*/ 1319033 h 2751770"/>
                <a:gd name="connsiteX20-41" fmla="*/ 2937692 w 3738080"/>
                <a:gd name="connsiteY20-42" fmla="*/ 1304637 h 2751770"/>
                <a:gd name="connsiteX21-43" fmla="*/ 763561 w 3738080"/>
                <a:gd name="connsiteY21-44" fmla="*/ 1325535 h 2751770"/>
                <a:gd name="connsiteX22-45" fmla="*/ 464412 w 3738080"/>
                <a:gd name="connsiteY22-46" fmla="*/ 1278813 h 2751770"/>
                <a:gd name="connsiteX23-47" fmla="*/ 450482 w 3738080"/>
                <a:gd name="connsiteY23-48" fmla="*/ 1202928 h 2751770"/>
                <a:gd name="connsiteX24-49" fmla="*/ 622892 w 3738080"/>
                <a:gd name="connsiteY24-50" fmla="*/ 1008979 h 2751770"/>
                <a:gd name="connsiteX25-51" fmla="*/ 1828129 w 3738080"/>
                <a:gd name="connsiteY25-52" fmla="*/ 650059 h 2751770"/>
                <a:gd name="connsiteX26-53" fmla="*/ 1764313 w 3738080"/>
                <a:gd name="connsiteY26-54" fmla="*/ 591 h 2751770"/>
                <a:gd name="connsiteX27-55" fmla="*/ 3559697 w 3738080"/>
                <a:gd name="connsiteY27-56" fmla="*/ 547180 h 2751770"/>
                <a:gd name="connsiteX28-57" fmla="*/ 3709650 w 3738080"/>
                <a:gd name="connsiteY28-58" fmla="*/ 882310 h 2751770"/>
                <a:gd name="connsiteX29-59" fmla="*/ 3367875 w 3738080"/>
                <a:gd name="connsiteY29-60" fmla="*/ 834477 h 2751770"/>
                <a:gd name="connsiteX30-61" fmla="*/ 318417 w 3738080"/>
                <a:gd name="connsiteY30-62" fmla="*/ 884635 h 2751770"/>
                <a:gd name="connsiteX31-63" fmla="*/ 19267 w 3738080"/>
                <a:gd name="connsiteY31-64" fmla="*/ 846272 h 2751770"/>
                <a:gd name="connsiteX32-65" fmla="*/ 275 w 3738080"/>
                <a:gd name="connsiteY32-66" fmla="*/ 760137 h 2751770"/>
                <a:gd name="connsiteX33-67" fmla="*/ 173484 w 3738080"/>
                <a:gd name="connsiteY33-68" fmla="*/ 547180 h 2751770"/>
                <a:gd name="connsiteX34-69" fmla="*/ 1764313 w 3738080"/>
                <a:gd name="connsiteY34-70" fmla="*/ 591 h 2751770"/>
                <a:gd name="connsiteX0-71" fmla="*/ 1869041 w 3738080"/>
                <a:gd name="connsiteY0-72" fmla="*/ 1997576 h 2751770"/>
                <a:gd name="connsiteX1-73" fmla="*/ 2246138 w 3738080"/>
                <a:gd name="connsiteY1-74" fmla="*/ 2374673 h 2751770"/>
                <a:gd name="connsiteX2-75" fmla="*/ 1869041 w 3738080"/>
                <a:gd name="connsiteY2-76" fmla="*/ 2751770 h 2751770"/>
                <a:gd name="connsiteX3-77" fmla="*/ 1491944 w 3738080"/>
                <a:gd name="connsiteY3-78" fmla="*/ 2374673 h 2751770"/>
                <a:gd name="connsiteX4-79" fmla="*/ 1869041 w 3738080"/>
                <a:gd name="connsiteY4-80" fmla="*/ 1997576 h 2751770"/>
                <a:gd name="connsiteX5-81" fmla="*/ 1858846 w 3738080"/>
                <a:gd name="connsiteY5-82" fmla="*/ 1306247 h 2751770"/>
                <a:gd name="connsiteX6-83" fmla="*/ 2645621 w 3738080"/>
                <a:gd name="connsiteY6-84" fmla="*/ 1504218 h 2751770"/>
                <a:gd name="connsiteX7-85" fmla="*/ 2795575 w 3738080"/>
                <a:gd name="connsiteY7-86" fmla="*/ 1757331 h 2751770"/>
                <a:gd name="connsiteX8-87" fmla="*/ 2539052 w 3738080"/>
                <a:gd name="connsiteY8-88" fmla="*/ 1841672 h 2751770"/>
                <a:gd name="connsiteX9-89" fmla="*/ 1353947 w 3738080"/>
                <a:gd name="connsiteY9-90" fmla="*/ 1778974 h 2751770"/>
                <a:gd name="connsiteX10-91" fmla="*/ 982333 w 3738080"/>
                <a:gd name="connsiteY10-92" fmla="*/ 1780833 h 2751770"/>
                <a:gd name="connsiteX11-93" fmla="*/ 966756 w 3738080"/>
                <a:gd name="connsiteY11-94" fmla="*/ 1667407 h 2751770"/>
                <a:gd name="connsiteX12-95" fmla="*/ 1217540 w 3738080"/>
                <a:gd name="connsiteY12-96" fmla="*/ 1445700 h 2751770"/>
                <a:gd name="connsiteX13-97" fmla="*/ 1858846 w 3738080"/>
                <a:gd name="connsiteY13-98" fmla="*/ 1306247 h 2751770"/>
                <a:gd name="connsiteX14-99" fmla="*/ 1828129 w 3738080"/>
                <a:gd name="connsiteY14-100" fmla="*/ 650059 h 2751770"/>
                <a:gd name="connsiteX15-101" fmla="*/ 3108200 w 3738080"/>
                <a:gd name="connsiteY15-102" fmla="*/ 1008980 h 2751770"/>
                <a:gd name="connsiteX16-103" fmla="*/ 3258155 w 3738080"/>
                <a:gd name="connsiteY16-104" fmla="*/ 1319033 h 2751770"/>
                <a:gd name="connsiteX17-105" fmla="*/ 2937692 w 3738080"/>
                <a:gd name="connsiteY17-106" fmla="*/ 1304637 h 2751770"/>
                <a:gd name="connsiteX18-107" fmla="*/ 763561 w 3738080"/>
                <a:gd name="connsiteY18-108" fmla="*/ 1325535 h 2751770"/>
                <a:gd name="connsiteX19-109" fmla="*/ 464412 w 3738080"/>
                <a:gd name="connsiteY19-110" fmla="*/ 1278813 h 2751770"/>
                <a:gd name="connsiteX20-111" fmla="*/ 450482 w 3738080"/>
                <a:gd name="connsiteY20-112" fmla="*/ 1202928 h 2751770"/>
                <a:gd name="connsiteX21-113" fmla="*/ 622892 w 3738080"/>
                <a:gd name="connsiteY21-114" fmla="*/ 1008979 h 2751770"/>
                <a:gd name="connsiteX22-115" fmla="*/ 1828129 w 3738080"/>
                <a:gd name="connsiteY22-116" fmla="*/ 650059 h 2751770"/>
                <a:gd name="connsiteX23-117" fmla="*/ 1764313 w 3738080"/>
                <a:gd name="connsiteY23-118" fmla="*/ 591 h 2751770"/>
                <a:gd name="connsiteX24-119" fmla="*/ 3559697 w 3738080"/>
                <a:gd name="connsiteY24-120" fmla="*/ 547180 h 2751770"/>
                <a:gd name="connsiteX25-121" fmla="*/ 3709650 w 3738080"/>
                <a:gd name="connsiteY25-122" fmla="*/ 882310 h 2751770"/>
                <a:gd name="connsiteX26-123" fmla="*/ 3367875 w 3738080"/>
                <a:gd name="connsiteY26-124" fmla="*/ 834477 h 2751770"/>
                <a:gd name="connsiteX27-125" fmla="*/ 318417 w 3738080"/>
                <a:gd name="connsiteY27-126" fmla="*/ 884635 h 2751770"/>
                <a:gd name="connsiteX28-127" fmla="*/ 19267 w 3738080"/>
                <a:gd name="connsiteY28-128" fmla="*/ 846272 h 2751770"/>
                <a:gd name="connsiteX29-129" fmla="*/ 275 w 3738080"/>
                <a:gd name="connsiteY29-130" fmla="*/ 760137 h 2751770"/>
                <a:gd name="connsiteX30-131" fmla="*/ 173484 w 3738080"/>
                <a:gd name="connsiteY30-132" fmla="*/ 547180 h 2751770"/>
                <a:gd name="connsiteX31-133" fmla="*/ 1764313 w 3738080"/>
                <a:gd name="connsiteY31-134" fmla="*/ 591 h 27517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Placeholder 3" descr="Screenshot (20)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-1" fmla="*/ 1869041 w 3738080"/>
              <a:gd name="connsiteY0-2" fmla="*/ 1997576 h 2751770"/>
              <a:gd name="connsiteX1-3" fmla="*/ 2246138 w 3738080"/>
              <a:gd name="connsiteY1-4" fmla="*/ 2374673 h 2751770"/>
              <a:gd name="connsiteX2-5" fmla="*/ 1869041 w 3738080"/>
              <a:gd name="connsiteY2-6" fmla="*/ 2751770 h 2751770"/>
              <a:gd name="connsiteX3-7" fmla="*/ 1491944 w 3738080"/>
              <a:gd name="connsiteY3-8" fmla="*/ 2374673 h 2751770"/>
              <a:gd name="connsiteX4-9" fmla="*/ 1869041 w 3738080"/>
              <a:gd name="connsiteY4-10" fmla="*/ 1997576 h 2751770"/>
              <a:gd name="connsiteX5-11" fmla="*/ 2624294 w 3738080"/>
              <a:gd name="connsiteY5-12" fmla="*/ 1992174 h 2751770"/>
              <a:gd name="connsiteX6-13" fmla="*/ 2632248 w 3738080"/>
              <a:gd name="connsiteY6-14" fmla="*/ 1992174 h 2751770"/>
              <a:gd name="connsiteX7-15" fmla="*/ 2624294 w 3738080"/>
              <a:gd name="connsiteY7-16" fmla="*/ 1992174 h 2751770"/>
              <a:gd name="connsiteX8-17" fmla="*/ 1858846 w 3738080"/>
              <a:gd name="connsiteY8-18" fmla="*/ 1306247 h 2751770"/>
              <a:gd name="connsiteX9-19" fmla="*/ 2645621 w 3738080"/>
              <a:gd name="connsiteY9-20" fmla="*/ 1504218 h 2751770"/>
              <a:gd name="connsiteX10-21" fmla="*/ 2795575 w 3738080"/>
              <a:gd name="connsiteY10-22" fmla="*/ 1757331 h 2751770"/>
              <a:gd name="connsiteX11-23" fmla="*/ 2539052 w 3738080"/>
              <a:gd name="connsiteY11-24" fmla="*/ 1841672 h 2751770"/>
              <a:gd name="connsiteX12-25" fmla="*/ 1353947 w 3738080"/>
              <a:gd name="connsiteY12-26" fmla="*/ 1778974 h 2751770"/>
              <a:gd name="connsiteX13-27" fmla="*/ 982333 w 3738080"/>
              <a:gd name="connsiteY13-28" fmla="*/ 1780833 h 2751770"/>
              <a:gd name="connsiteX14-29" fmla="*/ 966756 w 3738080"/>
              <a:gd name="connsiteY14-30" fmla="*/ 1667407 h 2751770"/>
              <a:gd name="connsiteX15-31" fmla="*/ 1217540 w 3738080"/>
              <a:gd name="connsiteY15-32" fmla="*/ 1445700 h 2751770"/>
              <a:gd name="connsiteX16-33" fmla="*/ 1858846 w 3738080"/>
              <a:gd name="connsiteY16-34" fmla="*/ 1306247 h 2751770"/>
              <a:gd name="connsiteX17-35" fmla="*/ 1828129 w 3738080"/>
              <a:gd name="connsiteY17-36" fmla="*/ 650059 h 2751770"/>
              <a:gd name="connsiteX18-37" fmla="*/ 3108200 w 3738080"/>
              <a:gd name="connsiteY18-38" fmla="*/ 1008980 h 2751770"/>
              <a:gd name="connsiteX19-39" fmla="*/ 3258155 w 3738080"/>
              <a:gd name="connsiteY19-40" fmla="*/ 1319033 h 2751770"/>
              <a:gd name="connsiteX20-41" fmla="*/ 2937692 w 3738080"/>
              <a:gd name="connsiteY20-42" fmla="*/ 1304637 h 2751770"/>
              <a:gd name="connsiteX21-43" fmla="*/ 763561 w 3738080"/>
              <a:gd name="connsiteY21-44" fmla="*/ 1325535 h 2751770"/>
              <a:gd name="connsiteX22-45" fmla="*/ 464412 w 3738080"/>
              <a:gd name="connsiteY22-46" fmla="*/ 1278813 h 2751770"/>
              <a:gd name="connsiteX23-47" fmla="*/ 450482 w 3738080"/>
              <a:gd name="connsiteY23-48" fmla="*/ 1202928 h 2751770"/>
              <a:gd name="connsiteX24-49" fmla="*/ 622892 w 3738080"/>
              <a:gd name="connsiteY24-50" fmla="*/ 1008979 h 2751770"/>
              <a:gd name="connsiteX25-51" fmla="*/ 1828129 w 3738080"/>
              <a:gd name="connsiteY25-52" fmla="*/ 650059 h 2751770"/>
              <a:gd name="connsiteX26-53" fmla="*/ 1764313 w 3738080"/>
              <a:gd name="connsiteY26-54" fmla="*/ 591 h 2751770"/>
              <a:gd name="connsiteX27-55" fmla="*/ 3559697 w 3738080"/>
              <a:gd name="connsiteY27-56" fmla="*/ 547180 h 2751770"/>
              <a:gd name="connsiteX28-57" fmla="*/ 3709650 w 3738080"/>
              <a:gd name="connsiteY28-58" fmla="*/ 882310 h 2751770"/>
              <a:gd name="connsiteX29-59" fmla="*/ 3367875 w 3738080"/>
              <a:gd name="connsiteY29-60" fmla="*/ 834477 h 2751770"/>
              <a:gd name="connsiteX30-61" fmla="*/ 318417 w 3738080"/>
              <a:gd name="connsiteY30-62" fmla="*/ 884635 h 2751770"/>
              <a:gd name="connsiteX31-63" fmla="*/ 19267 w 3738080"/>
              <a:gd name="connsiteY31-64" fmla="*/ 846272 h 2751770"/>
              <a:gd name="connsiteX32-65" fmla="*/ 275 w 3738080"/>
              <a:gd name="connsiteY32-66" fmla="*/ 760137 h 2751770"/>
              <a:gd name="connsiteX33-67" fmla="*/ 173484 w 3738080"/>
              <a:gd name="connsiteY33-68" fmla="*/ 547180 h 2751770"/>
              <a:gd name="connsiteX34-69" fmla="*/ 1764313 w 3738080"/>
              <a:gd name="connsiteY34-70" fmla="*/ 591 h 2751770"/>
              <a:gd name="connsiteX0-71" fmla="*/ 1869041 w 3738080"/>
              <a:gd name="connsiteY0-72" fmla="*/ 1997576 h 2751770"/>
              <a:gd name="connsiteX1-73" fmla="*/ 2246138 w 3738080"/>
              <a:gd name="connsiteY1-74" fmla="*/ 2374673 h 2751770"/>
              <a:gd name="connsiteX2-75" fmla="*/ 1869041 w 3738080"/>
              <a:gd name="connsiteY2-76" fmla="*/ 2751770 h 2751770"/>
              <a:gd name="connsiteX3-77" fmla="*/ 1491944 w 3738080"/>
              <a:gd name="connsiteY3-78" fmla="*/ 2374673 h 2751770"/>
              <a:gd name="connsiteX4-79" fmla="*/ 1869041 w 3738080"/>
              <a:gd name="connsiteY4-80" fmla="*/ 1997576 h 2751770"/>
              <a:gd name="connsiteX5-81" fmla="*/ 1858846 w 3738080"/>
              <a:gd name="connsiteY5-82" fmla="*/ 1306247 h 2751770"/>
              <a:gd name="connsiteX6-83" fmla="*/ 2645621 w 3738080"/>
              <a:gd name="connsiteY6-84" fmla="*/ 1504218 h 2751770"/>
              <a:gd name="connsiteX7-85" fmla="*/ 2795575 w 3738080"/>
              <a:gd name="connsiteY7-86" fmla="*/ 1757331 h 2751770"/>
              <a:gd name="connsiteX8-87" fmla="*/ 2539052 w 3738080"/>
              <a:gd name="connsiteY8-88" fmla="*/ 1841672 h 2751770"/>
              <a:gd name="connsiteX9-89" fmla="*/ 1353947 w 3738080"/>
              <a:gd name="connsiteY9-90" fmla="*/ 1778974 h 2751770"/>
              <a:gd name="connsiteX10-91" fmla="*/ 982333 w 3738080"/>
              <a:gd name="connsiteY10-92" fmla="*/ 1780833 h 2751770"/>
              <a:gd name="connsiteX11-93" fmla="*/ 966756 w 3738080"/>
              <a:gd name="connsiteY11-94" fmla="*/ 1667407 h 2751770"/>
              <a:gd name="connsiteX12-95" fmla="*/ 1217540 w 3738080"/>
              <a:gd name="connsiteY12-96" fmla="*/ 1445700 h 2751770"/>
              <a:gd name="connsiteX13-97" fmla="*/ 1858846 w 3738080"/>
              <a:gd name="connsiteY13-98" fmla="*/ 1306247 h 2751770"/>
              <a:gd name="connsiteX14-99" fmla="*/ 1828129 w 3738080"/>
              <a:gd name="connsiteY14-100" fmla="*/ 650059 h 2751770"/>
              <a:gd name="connsiteX15-101" fmla="*/ 3108200 w 3738080"/>
              <a:gd name="connsiteY15-102" fmla="*/ 1008980 h 2751770"/>
              <a:gd name="connsiteX16-103" fmla="*/ 3258155 w 3738080"/>
              <a:gd name="connsiteY16-104" fmla="*/ 1319033 h 2751770"/>
              <a:gd name="connsiteX17-105" fmla="*/ 2937692 w 3738080"/>
              <a:gd name="connsiteY17-106" fmla="*/ 1304637 h 2751770"/>
              <a:gd name="connsiteX18-107" fmla="*/ 763561 w 3738080"/>
              <a:gd name="connsiteY18-108" fmla="*/ 1325535 h 2751770"/>
              <a:gd name="connsiteX19-109" fmla="*/ 464412 w 3738080"/>
              <a:gd name="connsiteY19-110" fmla="*/ 1278813 h 2751770"/>
              <a:gd name="connsiteX20-111" fmla="*/ 450482 w 3738080"/>
              <a:gd name="connsiteY20-112" fmla="*/ 1202928 h 2751770"/>
              <a:gd name="connsiteX21-113" fmla="*/ 622892 w 3738080"/>
              <a:gd name="connsiteY21-114" fmla="*/ 1008979 h 2751770"/>
              <a:gd name="connsiteX22-115" fmla="*/ 1828129 w 3738080"/>
              <a:gd name="connsiteY22-116" fmla="*/ 650059 h 2751770"/>
              <a:gd name="connsiteX23-117" fmla="*/ 1764313 w 3738080"/>
              <a:gd name="connsiteY23-118" fmla="*/ 591 h 2751770"/>
              <a:gd name="connsiteX24-119" fmla="*/ 3559697 w 3738080"/>
              <a:gd name="connsiteY24-120" fmla="*/ 547180 h 2751770"/>
              <a:gd name="connsiteX25-121" fmla="*/ 3709650 w 3738080"/>
              <a:gd name="connsiteY25-122" fmla="*/ 882310 h 2751770"/>
              <a:gd name="connsiteX26-123" fmla="*/ 3367875 w 3738080"/>
              <a:gd name="connsiteY26-124" fmla="*/ 834477 h 2751770"/>
              <a:gd name="connsiteX27-125" fmla="*/ 318417 w 3738080"/>
              <a:gd name="connsiteY27-126" fmla="*/ 884635 h 2751770"/>
              <a:gd name="connsiteX28-127" fmla="*/ 19267 w 3738080"/>
              <a:gd name="connsiteY28-128" fmla="*/ 846272 h 2751770"/>
              <a:gd name="connsiteX29-129" fmla="*/ 275 w 3738080"/>
              <a:gd name="connsiteY29-130" fmla="*/ 760137 h 2751770"/>
              <a:gd name="connsiteX30-131" fmla="*/ 173484 w 3738080"/>
              <a:gd name="connsiteY30-132" fmla="*/ 547180 h 2751770"/>
              <a:gd name="connsiteX31-133" fmla="*/ 1764313 w 3738080"/>
              <a:gd name="connsiteY31-134" fmla="*/ 591 h 27517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609822" y="4426961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16" name="Freeform: Shape 15"/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-1" fmla="*/ 1869041 w 3738080"/>
                <a:gd name="connsiteY0-2" fmla="*/ 1997576 h 2751770"/>
                <a:gd name="connsiteX1-3" fmla="*/ 2246138 w 3738080"/>
                <a:gd name="connsiteY1-4" fmla="*/ 2374673 h 2751770"/>
                <a:gd name="connsiteX2-5" fmla="*/ 1869041 w 3738080"/>
                <a:gd name="connsiteY2-6" fmla="*/ 2751770 h 2751770"/>
                <a:gd name="connsiteX3-7" fmla="*/ 1491944 w 3738080"/>
                <a:gd name="connsiteY3-8" fmla="*/ 2374673 h 2751770"/>
                <a:gd name="connsiteX4-9" fmla="*/ 1869041 w 3738080"/>
                <a:gd name="connsiteY4-10" fmla="*/ 1997576 h 2751770"/>
                <a:gd name="connsiteX5-11" fmla="*/ 2624294 w 3738080"/>
                <a:gd name="connsiteY5-12" fmla="*/ 1992174 h 2751770"/>
                <a:gd name="connsiteX6-13" fmla="*/ 2632248 w 3738080"/>
                <a:gd name="connsiteY6-14" fmla="*/ 1992174 h 2751770"/>
                <a:gd name="connsiteX7-15" fmla="*/ 2624294 w 3738080"/>
                <a:gd name="connsiteY7-16" fmla="*/ 1992174 h 2751770"/>
                <a:gd name="connsiteX8-17" fmla="*/ 1858846 w 3738080"/>
                <a:gd name="connsiteY8-18" fmla="*/ 1306247 h 2751770"/>
                <a:gd name="connsiteX9-19" fmla="*/ 2645621 w 3738080"/>
                <a:gd name="connsiteY9-20" fmla="*/ 1504218 h 2751770"/>
                <a:gd name="connsiteX10-21" fmla="*/ 2795575 w 3738080"/>
                <a:gd name="connsiteY10-22" fmla="*/ 1757331 h 2751770"/>
                <a:gd name="connsiteX11-23" fmla="*/ 2539052 w 3738080"/>
                <a:gd name="connsiteY11-24" fmla="*/ 1841672 h 2751770"/>
                <a:gd name="connsiteX12-25" fmla="*/ 1353947 w 3738080"/>
                <a:gd name="connsiteY12-26" fmla="*/ 1778974 h 2751770"/>
                <a:gd name="connsiteX13-27" fmla="*/ 982333 w 3738080"/>
                <a:gd name="connsiteY13-28" fmla="*/ 1780833 h 2751770"/>
                <a:gd name="connsiteX14-29" fmla="*/ 966756 w 3738080"/>
                <a:gd name="connsiteY14-30" fmla="*/ 1667407 h 2751770"/>
                <a:gd name="connsiteX15-31" fmla="*/ 1217540 w 3738080"/>
                <a:gd name="connsiteY15-32" fmla="*/ 1445700 h 2751770"/>
                <a:gd name="connsiteX16-33" fmla="*/ 1858846 w 3738080"/>
                <a:gd name="connsiteY16-34" fmla="*/ 1306247 h 2751770"/>
                <a:gd name="connsiteX17-35" fmla="*/ 1828129 w 3738080"/>
                <a:gd name="connsiteY17-36" fmla="*/ 650059 h 2751770"/>
                <a:gd name="connsiteX18-37" fmla="*/ 3108200 w 3738080"/>
                <a:gd name="connsiteY18-38" fmla="*/ 1008980 h 2751770"/>
                <a:gd name="connsiteX19-39" fmla="*/ 3258155 w 3738080"/>
                <a:gd name="connsiteY19-40" fmla="*/ 1319033 h 2751770"/>
                <a:gd name="connsiteX20-41" fmla="*/ 2937692 w 3738080"/>
                <a:gd name="connsiteY20-42" fmla="*/ 1304637 h 2751770"/>
                <a:gd name="connsiteX21-43" fmla="*/ 763561 w 3738080"/>
                <a:gd name="connsiteY21-44" fmla="*/ 1325535 h 2751770"/>
                <a:gd name="connsiteX22-45" fmla="*/ 464412 w 3738080"/>
                <a:gd name="connsiteY22-46" fmla="*/ 1278813 h 2751770"/>
                <a:gd name="connsiteX23-47" fmla="*/ 450482 w 3738080"/>
                <a:gd name="connsiteY23-48" fmla="*/ 1202928 h 2751770"/>
                <a:gd name="connsiteX24-49" fmla="*/ 622892 w 3738080"/>
                <a:gd name="connsiteY24-50" fmla="*/ 1008979 h 2751770"/>
                <a:gd name="connsiteX25-51" fmla="*/ 1828129 w 3738080"/>
                <a:gd name="connsiteY25-52" fmla="*/ 650059 h 2751770"/>
                <a:gd name="connsiteX26-53" fmla="*/ 1764313 w 3738080"/>
                <a:gd name="connsiteY26-54" fmla="*/ 591 h 2751770"/>
                <a:gd name="connsiteX27-55" fmla="*/ 3559697 w 3738080"/>
                <a:gd name="connsiteY27-56" fmla="*/ 547180 h 2751770"/>
                <a:gd name="connsiteX28-57" fmla="*/ 3709650 w 3738080"/>
                <a:gd name="connsiteY28-58" fmla="*/ 882310 h 2751770"/>
                <a:gd name="connsiteX29-59" fmla="*/ 3367875 w 3738080"/>
                <a:gd name="connsiteY29-60" fmla="*/ 834477 h 2751770"/>
                <a:gd name="connsiteX30-61" fmla="*/ 318417 w 3738080"/>
                <a:gd name="connsiteY30-62" fmla="*/ 884635 h 2751770"/>
                <a:gd name="connsiteX31-63" fmla="*/ 19267 w 3738080"/>
                <a:gd name="connsiteY31-64" fmla="*/ 846272 h 2751770"/>
                <a:gd name="connsiteX32-65" fmla="*/ 275 w 3738080"/>
                <a:gd name="connsiteY32-66" fmla="*/ 760137 h 2751770"/>
                <a:gd name="connsiteX33-67" fmla="*/ 173484 w 3738080"/>
                <a:gd name="connsiteY33-68" fmla="*/ 547180 h 2751770"/>
                <a:gd name="connsiteX34-69" fmla="*/ 1764313 w 3738080"/>
                <a:gd name="connsiteY34-70" fmla="*/ 591 h 2751770"/>
                <a:gd name="connsiteX0-71" fmla="*/ 1869041 w 3738080"/>
                <a:gd name="connsiteY0-72" fmla="*/ 1997576 h 2751770"/>
                <a:gd name="connsiteX1-73" fmla="*/ 2246138 w 3738080"/>
                <a:gd name="connsiteY1-74" fmla="*/ 2374673 h 2751770"/>
                <a:gd name="connsiteX2-75" fmla="*/ 1869041 w 3738080"/>
                <a:gd name="connsiteY2-76" fmla="*/ 2751770 h 2751770"/>
                <a:gd name="connsiteX3-77" fmla="*/ 1491944 w 3738080"/>
                <a:gd name="connsiteY3-78" fmla="*/ 2374673 h 2751770"/>
                <a:gd name="connsiteX4-79" fmla="*/ 1869041 w 3738080"/>
                <a:gd name="connsiteY4-80" fmla="*/ 1997576 h 2751770"/>
                <a:gd name="connsiteX5-81" fmla="*/ 1858846 w 3738080"/>
                <a:gd name="connsiteY5-82" fmla="*/ 1306247 h 2751770"/>
                <a:gd name="connsiteX6-83" fmla="*/ 2645621 w 3738080"/>
                <a:gd name="connsiteY6-84" fmla="*/ 1504218 h 2751770"/>
                <a:gd name="connsiteX7-85" fmla="*/ 2795575 w 3738080"/>
                <a:gd name="connsiteY7-86" fmla="*/ 1757331 h 2751770"/>
                <a:gd name="connsiteX8-87" fmla="*/ 2539052 w 3738080"/>
                <a:gd name="connsiteY8-88" fmla="*/ 1841672 h 2751770"/>
                <a:gd name="connsiteX9-89" fmla="*/ 1353947 w 3738080"/>
                <a:gd name="connsiteY9-90" fmla="*/ 1778974 h 2751770"/>
                <a:gd name="connsiteX10-91" fmla="*/ 982333 w 3738080"/>
                <a:gd name="connsiteY10-92" fmla="*/ 1780833 h 2751770"/>
                <a:gd name="connsiteX11-93" fmla="*/ 966756 w 3738080"/>
                <a:gd name="connsiteY11-94" fmla="*/ 1667407 h 2751770"/>
                <a:gd name="connsiteX12-95" fmla="*/ 1217540 w 3738080"/>
                <a:gd name="connsiteY12-96" fmla="*/ 1445700 h 2751770"/>
                <a:gd name="connsiteX13-97" fmla="*/ 1858846 w 3738080"/>
                <a:gd name="connsiteY13-98" fmla="*/ 1306247 h 2751770"/>
                <a:gd name="connsiteX14-99" fmla="*/ 1828129 w 3738080"/>
                <a:gd name="connsiteY14-100" fmla="*/ 650059 h 2751770"/>
                <a:gd name="connsiteX15-101" fmla="*/ 3108200 w 3738080"/>
                <a:gd name="connsiteY15-102" fmla="*/ 1008980 h 2751770"/>
                <a:gd name="connsiteX16-103" fmla="*/ 3258155 w 3738080"/>
                <a:gd name="connsiteY16-104" fmla="*/ 1319033 h 2751770"/>
                <a:gd name="connsiteX17-105" fmla="*/ 2937692 w 3738080"/>
                <a:gd name="connsiteY17-106" fmla="*/ 1304637 h 2751770"/>
                <a:gd name="connsiteX18-107" fmla="*/ 763561 w 3738080"/>
                <a:gd name="connsiteY18-108" fmla="*/ 1325535 h 2751770"/>
                <a:gd name="connsiteX19-109" fmla="*/ 464412 w 3738080"/>
                <a:gd name="connsiteY19-110" fmla="*/ 1278813 h 2751770"/>
                <a:gd name="connsiteX20-111" fmla="*/ 450482 w 3738080"/>
                <a:gd name="connsiteY20-112" fmla="*/ 1202928 h 2751770"/>
                <a:gd name="connsiteX21-113" fmla="*/ 622892 w 3738080"/>
                <a:gd name="connsiteY21-114" fmla="*/ 1008979 h 2751770"/>
                <a:gd name="connsiteX22-115" fmla="*/ 1828129 w 3738080"/>
                <a:gd name="connsiteY22-116" fmla="*/ 650059 h 2751770"/>
                <a:gd name="connsiteX23-117" fmla="*/ 1764313 w 3738080"/>
                <a:gd name="connsiteY23-118" fmla="*/ 591 h 2751770"/>
                <a:gd name="connsiteX24-119" fmla="*/ 3559697 w 3738080"/>
                <a:gd name="connsiteY24-120" fmla="*/ 547180 h 2751770"/>
                <a:gd name="connsiteX25-121" fmla="*/ 3709650 w 3738080"/>
                <a:gd name="connsiteY25-122" fmla="*/ 882310 h 2751770"/>
                <a:gd name="connsiteX26-123" fmla="*/ 3367875 w 3738080"/>
                <a:gd name="connsiteY26-124" fmla="*/ 834477 h 2751770"/>
                <a:gd name="connsiteX27-125" fmla="*/ 318417 w 3738080"/>
                <a:gd name="connsiteY27-126" fmla="*/ 884635 h 2751770"/>
                <a:gd name="connsiteX28-127" fmla="*/ 19267 w 3738080"/>
                <a:gd name="connsiteY28-128" fmla="*/ 846272 h 2751770"/>
                <a:gd name="connsiteX29-129" fmla="*/ 275 w 3738080"/>
                <a:gd name="connsiteY29-130" fmla="*/ 760137 h 2751770"/>
                <a:gd name="connsiteX30-131" fmla="*/ 173484 w 3738080"/>
                <a:gd name="connsiteY30-132" fmla="*/ 547180 h 2751770"/>
                <a:gd name="connsiteX31-133" fmla="*/ 1764313 w 3738080"/>
                <a:gd name="connsiteY31-134" fmla="*/ 591 h 27517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Placeholder 2" descr="Screenshot (22)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Freeform: Shape 13"/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-1" fmla="*/ 1869041 w 3738080"/>
              <a:gd name="connsiteY0-2" fmla="*/ 1997576 h 2751770"/>
              <a:gd name="connsiteX1-3" fmla="*/ 2246138 w 3738080"/>
              <a:gd name="connsiteY1-4" fmla="*/ 2374673 h 2751770"/>
              <a:gd name="connsiteX2-5" fmla="*/ 1869041 w 3738080"/>
              <a:gd name="connsiteY2-6" fmla="*/ 2751770 h 2751770"/>
              <a:gd name="connsiteX3-7" fmla="*/ 1491944 w 3738080"/>
              <a:gd name="connsiteY3-8" fmla="*/ 2374673 h 2751770"/>
              <a:gd name="connsiteX4-9" fmla="*/ 1869041 w 3738080"/>
              <a:gd name="connsiteY4-10" fmla="*/ 1997576 h 2751770"/>
              <a:gd name="connsiteX5-11" fmla="*/ 2624294 w 3738080"/>
              <a:gd name="connsiteY5-12" fmla="*/ 1992174 h 2751770"/>
              <a:gd name="connsiteX6-13" fmla="*/ 2632248 w 3738080"/>
              <a:gd name="connsiteY6-14" fmla="*/ 1992174 h 2751770"/>
              <a:gd name="connsiteX7-15" fmla="*/ 2624294 w 3738080"/>
              <a:gd name="connsiteY7-16" fmla="*/ 1992174 h 2751770"/>
              <a:gd name="connsiteX8-17" fmla="*/ 1858846 w 3738080"/>
              <a:gd name="connsiteY8-18" fmla="*/ 1306247 h 2751770"/>
              <a:gd name="connsiteX9-19" fmla="*/ 2645621 w 3738080"/>
              <a:gd name="connsiteY9-20" fmla="*/ 1504218 h 2751770"/>
              <a:gd name="connsiteX10-21" fmla="*/ 2795575 w 3738080"/>
              <a:gd name="connsiteY10-22" fmla="*/ 1757331 h 2751770"/>
              <a:gd name="connsiteX11-23" fmla="*/ 2539052 w 3738080"/>
              <a:gd name="connsiteY11-24" fmla="*/ 1841672 h 2751770"/>
              <a:gd name="connsiteX12-25" fmla="*/ 1353947 w 3738080"/>
              <a:gd name="connsiteY12-26" fmla="*/ 1778974 h 2751770"/>
              <a:gd name="connsiteX13-27" fmla="*/ 982333 w 3738080"/>
              <a:gd name="connsiteY13-28" fmla="*/ 1780833 h 2751770"/>
              <a:gd name="connsiteX14-29" fmla="*/ 966756 w 3738080"/>
              <a:gd name="connsiteY14-30" fmla="*/ 1667407 h 2751770"/>
              <a:gd name="connsiteX15-31" fmla="*/ 1217540 w 3738080"/>
              <a:gd name="connsiteY15-32" fmla="*/ 1445700 h 2751770"/>
              <a:gd name="connsiteX16-33" fmla="*/ 1858846 w 3738080"/>
              <a:gd name="connsiteY16-34" fmla="*/ 1306247 h 2751770"/>
              <a:gd name="connsiteX17-35" fmla="*/ 1828129 w 3738080"/>
              <a:gd name="connsiteY17-36" fmla="*/ 650059 h 2751770"/>
              <a:gd name="connsiteX18-37" fmla="*/ 3108200 w 3738080"/>
              <a:gd name="connsiteY18-38" fmla="*/ 1008980 h 2751770"/>
              <a:gd name="connsiteX19-39" fmla="*/ 3258155 w 3738080"/>
              <a:gd name="connsiteY19-40" fmla="*/ 1319033 h 2751770"/>
              <a:gd name="connsiteX20-41" fmla="*/ 2937692 w 3738080"/>
              <a:gd name="connsiteY20-42" fmla="*/ 1304637 h 2751770"/>
              <a:gd name="connsiteX21-43" fmla="*/ 763561 w 3738080"/>
              <a:gd name="connsiteY21-44" fmla="*/ 1325535 h 2751770"/>
              <a:gd name="connsiteX22-45" fmla="*/ 464412 w 3738080"/>
              <a:gd name="connsiteY22-46" fmla="*/ 1278813 h 2751770"/>
              <a:gd name="connsiteX23-47" fmla="*/ 450482 w 3738080"/>
              <a:gd name="connsiteY23-48" fmla="*/ 1202928 h 2751770"/>
              <a:gd name="connsiteX24-49" fmla="*/ 622892 w 3738080"/>
              <a:gd name="connsiteY24-50" fmla="*/ 1008979 h 2751770"/>
              <a:gd name="connsiteX25-51" fmla="*/ 1828129 w 3738080"/>
              <a:gd name="connsiteY25-52" fmla="*/ 650059 h 2751770"/>
              <a:gd name="connsiteX26-53" fmla="*/ 1764313 w 3738080"/>
              <a:gd name="connsiteY26-54" fmla="*/ 591 h 2751770"/>
              <a:gd name="connsiteX27-55" fmla="*/ 3559697 w 3738080"/>
              <a:gd name="connsiteY27-56" fmla="*/ 547180 h 2751770"/>
              <a:gd name="connsiteX28-57" fmla="*/ 3709650 w 3738080"/>
              <a:gd name="connsiteY28-58" fmla="*/ 882310 h 2751770"/>
              <a:gd name="connsiteX29-59" fmla="*/ 3367875 w 3738080"/>
              <a:gd name="connsiteY29-60" fmla="*/ 834477 h 2751770"/>
              <a:gd name="connsiteX30-61" fmla="*/ 318417 w 3738080"/>
              <a:gd name="connsiteY30-62" fmla="*/ 884635 h 2751770"/>
              <a:gd name="connsiteX31-63" fmla="*/ 19267 w 3738080"/>
              <a:gd name="connsiteY31-64" fmla="*/ 846272 h 2751770"/>
              <a:gd name="connsiteX32-65" fmla="*/ 275 w 3738080"/>
              <a:gd name="connsiteY32-66" fmla="*/ 760137 h 2751770"/>
              <a:gd name="connsiteX33-67" fmla="*/ 173484 w 3738080"/>
              <a:gd name="connsiteY33-68" fmla="*/ 547180 h 2751770"/>
              <a:gd name="connsiteX34-69" fmla="*/ 1764313 w 3738080"/>
              <a:gd name="connsiteY34-70" fmla="*/ 591 h 2751770"/>
              <a:gd name="connsiteX0-71" fmla="*/ 1869041 w 3738080"/>
              <a:gd name="connsiteY0-72" fmla="*/ 1997576 h 2751770"/>
              <a:gd name="connsiteX1-73" fmla="*/ 2246138 w 3738080"/>
              <a:gd name="connsiteY1-74" fmla="*/ 2374673 h 2751770"/>
              <a:gd name="connsiteX2-75" fmla="*/ 1869041 w 3738080"/>
              <a:gd name="connsiteY2-76" fmla="*/ 2751770 h 2751770"/>
              <a:gd name="connsiteX3-77" fmla="*/ 1491944 w 3738080"/>
              <a:gd name="connsiteY3-78" fmla="*/ 2374673 h 2751770"/>
              <a:gd name="connsiteX4-79" fmla="*/ 1869041 w 3738080"/>
              <a:gd name="connsiteY4-80" fmla="*/ 1997576 h 2751770"/>
              <a:gd name="connsiteX5-81" fmla="*/ 1858846 w 3738080"/>
              <a:gd name="connsiteY5-82" fmla="*/ 1306247 h 2751770"/>
              <a:gd name="connsiteX6-83" fmla="*/ 2645621 w 3738080"/>
              <a:gd name="connsiteY6-84" fmla="*/ 1504218 h 2751770"/>
              <a:gd name="connsiteX7-85" fmla="*/ 2795575 w 3738080"/>
              <a:gd name="connsiteY7-86" fmla="*/ 1757331 h 2751770"/>
              <a:gd name="connsiteX8-87" fmla="*/ 2539052 w 3738080"/>
              <a:gd name="connsiteY8-88" fmla="*/ 1841672 h 2751770"/>
              <a:gd name="connsiteX9-89" fmla="*/ 1353947 w 3738080"/>
              <a:gd name="connsiteY9-90" fmla="*/ 1778974 h 2751770"/>
              <a:gd name="connsiteX10-91" fmla="*/ 982333 w 3738080"/>
              <a:gd name="connsiteY10-92" fmla="*/ 1780833 h 2751770"/>
              <a:gd name="connsiteX11-93" fmla="*/ 966756 w 3738080"/>
              <a:gd name="connsiteY11-94" fmla="*/ 1667407 h 2751770"/>
              <a:gd name="connsiteX12-95" fmla="*/ 1217540 w 3738080"/>
              <a:gd name="connsiteY12-96" fmla="*/ 1445700 h 2751770"/>
              <a:gd name="connsiteX13-97" fmla="*/ 1858846 w 3738080"/>
              <a:gd name="connsiteY13-98" fmla="*/ 1306247 h 2751770"/>
              <a:gd name="connsiteX14-99" fmla="*/ 1828129 w 3738080"/>
              <a:gd name="connsiteY14-100" fmla="*/ 650059 h 2751770"/>
              <a:gd name="connsiteX15-101" fmla="*/ 3108200 w 3738080"/>
              <a:gd name="connsiteY15-102" fmla="*/ 1008980 h 2751770"/>
              <a:gd name="connsiteX16-103" fmla="*/ 3258155 w 3738080"/>
              <a:gd name="connsiteY16-104" fmla="*/ 1319033 h 2751770"/>
              <a:gd name="connsiteX17-105" fmla="*/ 2937692 w 3738080"/>
              <a:gd name="connsiteY17-106" fmla="*/ 1304637 h 2751770"/>
              <a:gd name="connsiteX18-107" fmla="*/ 763561 w 3738080"/>
              <a:gd name="connsiteY18-108" fmla="*/ 1325535 h 2751770"/>
              <a:gd name="connsiteX19-109" fmla="*/ 464412 w 3738080"/>
              <a:gd name="connsiteY19-110" fmla="*/ 1278813 h 2751770"/>
              <a:gd name="connsiteX20-111" fmla="*/ 450482 w 3738080"/>
              <a:gd name="connsiteY20-112" fmla="*/ 1202928 h 2751770"/>
              <a:gd name="connsiteX21-113" fmla="*/ 622892 w 3738080"/>
              <a:gd name="connsiteY21-114" fmla="*/ 1008979 h 2751770"/>
              <a:gd name="connsiteX22-115" fmla="*/ 1828129 w 3738080"/>
              <a:gd name="connsiteY22-116" fmla="*/ 650059 h 2751770"/>
              <a:gd name="connsiteX23-117" fmla="*/ 1764313 w 3738080"/>
              <a:gd name="connsiteY23-118" fmla="*/ 591 h 2751770"/>
              <a:gd name="connsiteX24-119" fmla="*/ 3559697 w 3738080"/>
              <a:gd name="connsiteY24-120" fmla="*/ 547180 h 2751770"/>
              <a:gd name="connsiteX25-121" fmla="*/ 3709650 w 3738080"/>
              <a:gd name="connsiteY25-122" fmla="*/ 882310 h 2751770"/>
              <a:gd name="connsiteX26-123" fmla="*/ 3367875 w 3738080"/>
              <a:gd name="connsiteY26-124" fmla="*/ 834477 h 2751770"/>
              <a:gd name="connsiteX27-125" fmla="*/ 318417 w 3738080"/>
              <a:gd name="connsiteY27-126" fmla="*/ 884635 h 2751770"/>
              <a:gd name="connsiteX28-127" fmla="*/ 19267 w 3738080"/>
              <a:gd name="connsiteY28-128" fmla="*/ 846272 h 2751770"/>
              <a:gd name="connsiteX29-129" fmla="*/ 275 w 3738080"/>
              <a:gd name="connsiteY29-130" fmla="*/ 760137 h 2751770"/>
              <a:gd name="connsiteX30-131" fmla="*/ 173484 w 3738080"/>
              <a:gd name="connsiteY30-132" fmla="*/ 547180 h 2751770"/>
              <a:gd name="connsiteX31-133" fmla="*/ 1764313 w 3738080"/>
              <a:gd name="connsiteY31-134" fmla="*/ 591 h 27517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609822" y="4426961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16" name="Freeform: Shape 15"/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-1" fmla="*/ 1869041 w 3738080"/>
                <a:gd name="connsiteY0-2" fmla="*/ 1997576 h 2751770"/>
                <a:gd name="connsiteX1-3" fmla="*/ 2246138 w 3738080"/>
                <a:gd name="connsiteY1-4" fmla="*/ 2374673 h 2751770"/>
                <a:gd name="connsiteX2-5" fmla="*/ 1869041 w 3738080"/>
                <a:gd name="connsiteY2-6" fmla="*/ 2751770 h 2751770"/>
                <a:gd name="connsiteX3-7" fmla="*/ 1491944 w 3738080"/>
                <a:gd name="connsiteY3-8" fmla="*/ 2374673 h 2751770"/>
                <a:gd name="connsiteX4-9" fmla="*/ 1869041 w 3738080"/>
                <a:gd name="connsiteY4-10" fmla="*/ 1997576 h 2751770"/>
                <a:gd name="connsiteX5-11" fmla="*/ 2624294 w 3738080"/>
                <a:gd name="connsiteY5-12" fmla="*/ 1992174 h 2751770"/>
                <a:gd name="connsiteX6-13" fmla="*/ 2632248 w 3738080"/>
                <a:gd name="connsiteY6-14" fmla="*/ 1992174 h 2751770"/>
                <a:gd name="connsiteX7-15" fmla="*/ 2624294 w 3738080"/>
                <a:gd name="connsiteY7-16" fmla="*/ 1992174 h 2751770"/>
                <a:gd name="connsiteX8-17" fmla="*/ 1858846 w 3738080"/>
                <a:gd name="connsiteY8-18" fmla="*/ 1306247 h 2751770"/>
                <a:gd name="connsiteX9-19" fmla="*/ 2645621 w 3738080"/>
                <a:gd name="connsiteY9-20" fmla="*/ 1504218 h 2751770"/>
                <a:gd name="connsiteX10-21" fmla="*/ 2795575 w 3738080"/>
                <a:gd name="connsiteY10-22" fmla="*/ 1757331 h 2751770"/>
                <a:gd name="connsiteX11-23" fmla="*/ 2539052 w 3738080"/>
                <a:gd name="connsiteY11-24" fmla="*/ 1841672 h 2751770"/>
                <a:gd name="connsiteX12-25" fmla="*/ 1353947 w 3738080"/>
                <a:gd name="connsiteY12-26" fmla="*/ 1778974 h 2751770"/>
                <a:gd name="connsiteX13-27" fmla="*/ 982333 w 3738080"/>
                <a:gd name="connsiteY13-28" fmla="*/ 1780833 h 2751770"/>
                <a:gd name="connsiteX14-29" fmla="*/ 966756 w 3738080"/>
                <a:gd name="connsiteY14-30" fmla="*/ 1667407 h 2751770"/>
                <a:gd name="connsiteX15-31" fmla="*/ 1217540 w 3738080"/>
                <a:gd name="connsiteY15-32" fmla="*/ 1445700 h 2751770"/>
                <a:gd name="connsiteX16-33" fmla="*/ 1858846 w 3738080"/>
                <a:gd name="connsiteY16-34" fmla="*/ 1306247 h 2751770"/>
                <a:gd name="connsiteX17-35" fmla="*/ 1828129 w 3738080"/>
                <a:gd name="connsiteY17-36" fmla="*/ 650059 h 2751770"/>
                <a:gd name="connsiteX18-37" fmla="*/ 3108200 w 3738080"/>
                <a:gd name="connsiteY18-38" fmla="*/ 1008980 h 2751770"/>
                <a:gd name="connsiteX19-39" fmla="*/ 3258155 w 3738080"/>
                <a:gd name="connsiteY19-40" fmla="*/ 1319033 h 2751770"/>
                <a:gd name="connsiteX20-41" fmla="*/ 2937692 w 3738080"/>
                <a:gd name="connsiteY20-42" fmla="*/ 1304637 h 2751770"/>
                <a:gd name="connsiteX21-43" fmla="*/ 763561 w 3738080"/>
                <a:gd name="connsiteY21-44" fmla="*/ 1325535 h 2751770"/>
                <a:gd name="connsiteX22-45" fmla="*/ 464412 w 3738080"/>
                <a:gd name="connsiteY22-46" fmla="*/ 1278813 h 2751770"/>
                <a:gd name="connsiteX23-47" fmla="*/ 450482 w 3738080"/>
                <a:gd name="connsiteY23-48" fmla="*/ 1202928 h 2751770"/>
                <a:gd name="connsiteX24-49" fmla="*/ 622892 w 3738080"/>
                <a:gd name="connsiteY24-50" fmla="*/ 1008979 h 2751770"/>
                <a:gd name="connsiteX25-51" fmla="*/ 1828129 w 3738080"/>
                <a:gd name="connsiteY25-52" fmla="*/ 650059 h 2751770"/>
                <a:gd name="connsiteX26-53" fmla="*/ 1764313 w 3738080"/>
                <a:gd name="connsiteY26-54" fmla="*/ 591 h 2751770"/>
                <a:gd name="connsiteX27-55" fmla="*/ 3559697 w 3738080"/>
                <a:gd name="connsiteY27-56" fmla="*/ 547180 h 2751770"/>
                <a:gd name="connsiteX28-57" fmla="*/ 3709650 w 3738080"/>
                <a:gd name="connsiteY28-58" fmla="*/ 882310 h 2751770"/>
                <a:gd name="connsiteX29-59" fmla="*/ 3367875 w 3738080"/>
                <a:gd name="connsiteY29-60" fmla="*/ 834477 h 2751770"/>
                <a:gd name="connsiteX30-61" fmla="*/ 318417 w 3738080"/>
                <a:gd name="connsiteY30-62" fmla="*/ 884635 h 2751770"/>
                <a:gd name="connsiteX31-63" fmla="*/ 19267 w 3738080"/>
                <a:gd name="connsiteY31-64" fmla="*/ 846272 h 2751770"/>
                <a:gd name="connsiteX32-65" fmla="*/ 275 w 3738080"/>
                <a:gd name="connsiteY32-66" fmla="*/ 760137 h 2751770"/>
                <a:gd name="connsiteX33-67" fmla="*/ 173484 w 3738080"/>
                <a:gd name="connsiteY33-68" fmla="*/ 547180 h 2751770"/>
                <a:gd name="connsiteX34-69" fmla="*/ 1764313 w 3738080"/>
                <a:gd name="connsiteY34-70" fmla="*/ 591 h 2751770"/>
                <a:gd name="connsiteX0-71" fmla="*/ 1869041 w 3738080"/>
                <a:gd name="connsiteY0-72" fmla="*/ 1997576 h 2751770"/>
                <a:gd name="connsiteX1-73" fmla="*/ 2246138 w 3738080"/>
                <a:gd name="connsiteY1-74" fmla="*/ 2374673 h 2751770"/>
                <a:gd name="connsiteX2-75" fmla="*/ 1869041 w 3738080"/>
                <a:gd name="connsiteY2-76" fmla="*/ 2751770 h 2751770"/>
                <a:gd name="connsiteX3-77" fmla="*/ 1491944 w 3738080"/>
                <a:gd name="connsiteY3-78" fmla="*/ 2374673 h 2751770"/>
                <a:gd name="connsiteX4-79" fmla="*/ 1869041 w 3738080"/>
                <a:gd name="connsiteY4-80" fmla="*/ 1997576 h 2751770"/>
                <a:gd name="connsiteX5-81" fmla="*/ 1858846 w 3738080"/>
                <a:gd name="connsiteY5-82" fmla="*/ 1306247 h 2751770"/>
                <a:gd name="connsiteX6-83" fmla="*/ 2645621 w 3738080"/>
                <a:gd name="connsiteY6-84" fmla="*/ 1504218 h 2751770"/>
                <a:gd name="connsiteX7-85" fmla="*/ 2795575 w 3738080"/>
                <a:gd name="connsiteY7-86" fmla="*/ 1757331 h 2751770"/>
                <a:gd name="connsiteX8-87" fmla="*/ 2539052 w 3738080"/>
                <a:gd name="connsiteY8-88" fmla="*/ 1841672 h 2751770"/>
                <a:gd name="connsiteX9-89" fmla="*/ 1353947 w 3738080"/>
                <a:gd name="connsiteY9-90" fmla="*/ 1778974 h 2751770"/>
                <a:gd name="connsiteX10-91" fmla="*/ 982333 w 3738080"/>
                <a:gd name="connsiteY10-92" fmla="*/ 1780833 h 2751770"/>
                <a:gd name="connsiteX11-93" fmla="*/ 966756 w 3738080"/>
                <a:gd name="connsiteY11-94" fmla="*/ 1667407 h 2751770"/>
                <a:gd name="connsiteX12-95" fmla="*/ 1217540 w 3738080"/>
                <a:gd name="connsiteY12-96" fmla="*/ 1445700 h 2751770"/>
                <a:gd name="connsiteX13-97" fmla="*/ 1858846 w 3738080"/>
                <a:gd name="connsiteY13-98" fmla="*/ 1306247 h 2751770"/>
                <a:gd name="connsiteX14-99" fmla="*/ 1828129 w 3738080"/>
                <a:gd name="connsiteY14-100" fmla="*/ 650059 h 2751770"/>
                <a:gd name="connsiteX15-101" fmla="*/ 3108200 w 3738080"/>
                <a:gd name="connsiteY15-102" fmla="*/ 1008980 h 2751770"/>
                <a:gd name="connsiteX16-103" fmla="*/ 3258155 w 3738080"/>
                <a:gd name="connsiteY16-104" fmla="*/ 1319033 h 2751770"/>
                <a:gd name="connsiteX17-105" fmla="*/ 2937692 w 3738080"/>
                <a:gd name="connsiteY17-106" fmla="*/ 1304637 h 2751770"/>
                <a:gd name="connsiteX18-107" fmla="*/ 763561 w 3738080"/>
                <a:gd name="connsiteY18-108" fmla="*/ 1325535 h 2751770"/>
                <a:gd name="connsiteX19-109" fmla="*/ 464412 w 3738080"/>
                <a:gd name="connsiteY19-110" fmla="*/ 1278813 h 2751770"/>
                <a:gd name="connsiteX20-111" fmla="*/ 450482 w 3738080"/>
                <a:gd name="connsiteY20-112" fmla="*/ 1202928 h 2751770"/>
                <a:gd name="connsiteX21-113" fmla="*/ 622892 w 3738080"/>
                <a:gd name="connsiteY21-114" fmla="*/ 1008979 h 2751770"/>
                <a:gd name="connsiteX22-115" fmla="*/ 1828129 w 3738080"/>
                <a:gd name="connsiteY22-116" fmla="*/ 650059 h 2751770"/>
                <a:gd name="connsiteX23-117" fmla="*/ 1764313 w 3738080"/>
                <a:gd name="connsiteY23-118" fmla="*/ 591 h 2751770"/>
                <a:gd name="connsiteX24-119" fmla="*/ 3559697 w 3738080"/>
                <a:gd name="connsiteY24-120" fmla="*/ 547180 h 2751770"/>
                <a:gd name="connsiteX25-121" fmla="*/ 3709650 w 3738080"/>
                <a:gd name="connsiteY25-122" fmla="*/ 882310 h 2751770"/>
                <a:gd name="connsiteX26-123" fmla="*/ 3367875 w 3738080"/>
                <a:gd name="connsiteY26-124" fmla="*/ 834477 h 2751770"/>
                <a:gd name="connsiteX27-125" fmla="*/ 318417 w 3738080"/>
                <a:gd name="connsiteY27-126" fmla="*/ 884635 h 2751770"/>
                <a:gd name="connsiteX28-127" fmla="*/ 19267 w 3738080"/>
                <a:gd name="connsiteY28-128" fmla="*/ 846272 h 2751770"/>
                <a:gd name="connsiteX29-129" fmla="*/ 275 w 3738080"/>
                <a:gd name="connsiteY29-130" fmla="*/ 760137 h 2751770"/>
                <a:gd name="connsiteX30-131" fmla="*/ 173484 w 3738080"/>
                <a:gd name="connsiteY30-132" fmla="*/ 547180 h 2751770"/>
                <a:gd name="connsiteX31-133" fmla="*/ 1764313 w 3738080"/>
                <a:gd name="connsiteY31-134" fmla="*/ 591 h 27517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Placeholder 8" descr="Triggers-in-SQL"/>
          <p:cNvPicPr>
            <a:picLocks noGrp="1" noChangeAspect="1"/>
          </p:cNvPicPr>
          <p:nvPr>
            <p:ph type="pic" idx="11"/>
          </p:nvPr>
        </p:nvPicPr>
        <p:blipFill>
          <a:blip r:embed="rId2"/>
          <a:stretch>
            <a:fillRect/>
          </a:stretch>
        </p:blipFill>
        <p:spPr>
          <a:xfrm>
            <a:off x="-635" y="635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3617145" y="5680668"/>
            <a:ext cx="4985964" cy="5050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Types of Triggers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8996" y="3460804"/>
            <a:ext cx="2988000" cy="1599069"/>
            <a:chOff x="3017859" y="4283314"/>
            <a:chExt cx="1890849" cy="1599069"/>
          </a:xfrm>
        </p:grpSpPr>
        <p:sp>
          <p:nvSpPr>
            <p:cNvPr id="11" name="TextBox 10"/>
            <p:cNvSpPr txBox="1"/>
            <p:nvPr/>
          </p:nvSpPr>
          <p:spPr>
            <a:xfrm>
              <a:off x="3021856" y="4560313"/>
              <a:ext cx="1886852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 My SQL after update trigger can also be created. After update Trigger means Trigger will invoke after the record is updated.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283314"/>
              <a:ext cx="18708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After Update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544655" y="3460805"/>
            <a:ext cx="2988000" cy="1599069"/>
            <a:chOff x="3017859" y="4283314"/>
            <a:chExt cx="1890849" cy="1599069"/>
          </a:xfrm>
        </p:grpSpPr>
        <p:sp>
          <p:nvSpPr>
            <p:cNvPr id="14" name="TextBox 13"/>
            <p:cNvSpPr txBox="1"/>
            <p:nvPr/>
          </p:nvSpPr>
          <p:spPr>
            <a:xfrm>
              <a:off x="3021856" y="4560313"/>
              <a:ext cx="1886852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 My SQL before update trigger can also be created. Before update Trigger means Trigger will invoke before the record is updated.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59" y="4283314"/>
              <a:ext cx="1870812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+mn-ea"/>
                </a:rPr>
                <a:t>Before Update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747668" y="356936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Text Placeholder 12"/>
          <p:cNvSpPr txBox="1"/>
          <p:nvPr/>
        </p:nvSpPr>
        <p:spPr>
          <a:xfrm>
            <a:off x="3747668" y="362336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67249" y="3574698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760633" y="4969341"/>
            <a:ext cx="2988000" cy="1599069"/>
            <a:chOff x="3017859" y="4283314"/>
            <a:chExt cx="1890849" cy="1599069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60313"/>
              <a:ext cx="1886852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After trigger can also be created in My SQL. After trigger means, Trigger will invoke after the record is inserted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283314"/>
              <a:ext cx="18708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After Insert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443368" y="4969341"/>
            <a:ext cx="2988000" cy="1599069"/>
            <a:chOff x="3017859" y="4283314"/>
            <a:chExt cx="1890849" cy="1599069"/>
          </a:xfrm>
        </p:grpSpPr>
        <p:sp>
          <p:nvSpPr>
            <p:cNvPr id="23" name="TextBox 22"/>
            <p:cNvSpPr txBox="1"/>
            <p:nvPr/>
          </p:nvSpPr>
          <p:spPr>
            <a:xfrm>
              <a:off x="3021856" y="4560313"/>
              <a:ext cx="1886852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+mn-ea"/>
                </a:rPr>
                <a:t>Before trigger can also be created in My SQL. Before trigger means, Trigger will invoke before the record is inserted.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7859" y="4283314"/>
              <a:ext cx="1870812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+mn-ea"/>
                </a:rPr>
                <a:t>Before Insert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829561" y="5052958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Text Placeholder 12"/>
          <p:cNvSpPr txBox="1"/>
          <p:nvPr/>
        </p:nvSpPr>
        <p:spPr>
          <a:xfrm>
            <a:off x="3820036" y="5110931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62601" y="5058291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 Placeholder 12"/>
          <p:cNvSpPr txBox="1"/>
          <p:nvPr/>
        </p:nvSpPr>
        <p:spPr>
          <a:xfrm>
            <a:off x="7953076" y="511626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Text Placeholder 12"/>
          <p:cNvSpPr txBox="1"/>
          <p:nvPr/>
        </p:nvSpPr>
        <p:spPr>
          <a:xfrm>
            <a:off x="8067249" y="3628698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14448" y="1573046"/>
            <a:ext cx="2981684" cy="1722259"/>
            <a:chOff x="3019847" y="4160124"/>
            <a:chExt cx="1886852" cy="1722259"/>
          </a:xfrm>
        </p:grpSpPr>
        <p:sp>
          <p:nvSpPr>
            <p:cNvPr id="31" name="TextBox 30"/>
            <p:cNvSpPr txBox="1"/>
            <p:nvPr/>
          </p:nvSpPr>
          <p:spPr>
            <a:xfrm>
              <a:off x="3019847" y="4560313"/>
              <a:ext cx="1886852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 My SQL after delete trigger can also be created. After Delete trigger means trigger will invoke after the record is deleted.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19868" y="4160124"/>
              <a:ext cx="18708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After Delete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92696" y="1696236"/>
            <a:ext cx="2988000" cy="1599069"/>
            <a:chOff x="3017859" y="4283314"/>
            <a:chExt cx="1890849" cy="1599069"/>
          </a:xfrm>
        </p:grpSpPr>
        <p:sp>
          <p:nvSpPr>
            <p:cNvPr id="34" name="TextBox 33"/>
            <p:cNvSpPr txBox="1"/>
            <p:nvPr/>
          </p:nvSpPr>
          <p:spPr>
            <a:xfrm>
              <a:off x="3021856" y="4560313"/>
              <a:ext cx="1886852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 My SQL before delete trigger can also be created. Before Delete trigger means trigger will invoke before the record is deleted.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17859" y="4283314"/>
              <a:ext cx="18708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Before Delete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581231" y="179164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Text Placeholder 12"/>
          <p:cNvSpPr txBox="1"/>
          <p:nvPr/>
        </p:nvSpPr>
        <p:spPr>
          <a:xfrm>
            <a:off x="4581231" y="184714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07815" y="179164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Text Placeholder 12"/>
          <p:cNvSpPr txBox="1"/>
          <p:nvPr/>
        </p:nvSpPr>
        <p:spPr>
          <a:xfrm>
            <a:off x="7207815" y="1845640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3" name="Picture 2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736975"/>
            <a:ext cx="3052445" cy="2663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Drishti Chakarvarty</cp:lastModifiedBy>
  <cp:revision>72</cp:revision>
  <dcterms:created xsi:type="dcterms:W3CDTF">2020-01-20T05:08:00Z</dcterms:created>
  <dcterms:modified xsi:type="dcterms:W3CDTF">2023-04-07T05:23:30Z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