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9" r:id="rId2"/>
    <p:sldId id="257" r:id="rId3"/>
    <p:sldId id="258" r:id="rId4"/>
    <p:sldId id="260" r:id="rId5"/>
    <p:sldId id="261" r:id="rId6"/>
    <p:sldId id="262" r:id="rId7"/>
    <p:sldId id="263" r:id="rId8"/>
    <p:sldId id="264" r:id="rId9"/>
    <p:sldId id="265" r:id="rId10"/>
    <p:sldId id="266" r:id="rId11"/>
    <p:sldId id="267" r:id="rId12"/>
    <p:sldId id="275"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84330-8E49-5452-C110-0D1E1607709E}" v="2" dt="2022-12-08T09:51:47.560"/>
    <p1510:client id="{BDE44F99-3E67-4A8B-75A9-D34561D83AED}" v="1320" dt="2022-12-08T05:16:32.758"/>
    <p1510:client id="{C0138766-5594-D05D-D2D7-B5FDC57B1ABB}" v="2" dt="2022-12-08T10:12:56.766"/>
    <p1510:client id="{F945C846-8062-7C3A-B96C-DF16211C74E9}" v="196" dt="2022-12-08T07:17:24.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84284330-8E49-5452-C110-0D1E1607709E}"/>
    <pc:docChg chg="modSld">
      <pc:chgData name="Guest User" userId="S::urn:spo:anon#b105a63600b44e86885054a335bf470fbd8d0321534775285b62ffe2ef2bd4c6::" providerId="AD" clId="Web-{84284330-8E49-5452-C110-0D1E1607709E}" dt="2022-12-08T09:51:47.560" v="1" actId="20577"/>
      <pc:docMkLst>
        <pc:docMk/>
      </pc:docMkLst>
      <pc:sldChg chg="modSp">
        <pc:chgData name="Guest User" userId="S::urn:spo:anon#b105a63600b44e86885054a335bf470fbd8d0321534775285b62ffe2ef2bd4c6::" providerId="AD" clId="Web-{84284330-8E49-5452-C110-0D1E1607709E}" dt="2022-12-08T09:51:47.560" v="1" actId="20577"/>
        <pc:sldMkLst>
          <pc:docMk/>
          <pc:sldMk cId="0" sldId="266"/>
        </pc:sldMkLst>
        <pc:spChg chg="mod">
          <ac:chgData name="Guest User" userId="S::urn:spo:anon#b105a63600b44e86885054a335bf470fbd8d0321534775285b62ffe2ef2bd4c6::" providerId="AD" clId="Web-{84284330-8E49-5452-C110-0D1E1607709E}" dt="2022-12-08T09:51:47.560" v="1" actId="20577"/>
          <ac:spMkLst>
            <pc:docMk/>
            <pc:sldMk cId="0" sldId="266"/>
            <ac:spMk id="3" creationId="{00000000-0000-0000-0000-000000000000}"/>
          </ac:spMkLst>
        </pc:spChg>
      </pc:sldChg>
    </pc:docChg>
  </pc:docChgLst>
  <pc:docChgLst>
    <pc:chgData name="Guest User" userId="S::urn:spo:anon#b105a63600b44e86885054a335bf470fbd8d0321534775285b62ffe2ef2bd4c6::" providerId="AD" clId="Web-{BDE44F99-3E67-4A8B-75A9-D34561D83AED}"/>
    <pc:docChg chg="addSld delSld modSld">
      <pc:chgData name="Guest User" userId="S::urn:spo:anon#b105a63600b44e86885054a335bf470fbd8d0321534775285b62ffe2ef2bd4c6::" providerId="AD" clId="Web-{BDE44F99-3E67-4A8B-75A9-D34561D83AED}" dt="2022-12-08T05:16:26.882" v="1243" actId="20577"/>
      <pc:docMkLst>
        <pc:docMk/>
      </pc:docMkLst>
      <pc:sldChg chg="modSp">
        <pc:chgData name="Guest User" userId="S::urn:spo:anon#b105a63600b44e86885054a335bf470fbd8d0321534775285b62ffe2ef2bd4c6::" providerId="AD" clId="Web-{BDE44F99-3E67-4A8B-75A9-D34561D83AED}" dt="2022-12-08T04:12:24.686" v="1" actId="20577"/>
        <pc:sldMkLst>
          <pc:docMk/>
          <pc:sldMk cId="0" sldId="257"/>
        </pc:sldMkLst>
        <pc:spChg chg="mod">
          <ac:chgData name="Guest User" userId="S::urn:spo:anon#b105a63600b44e86885054a335bf470fbd8d0321534775285b62ffe2ef2bd4c6::" providerId="AD" clId="Web-{BDE44F99-3E67-4A8B-75A9-D34561D83AED}" dt="2022-12-08T04:12:24.686" v="1" actId="20577"/>
          <ac:spMkLst>
            <pc:docMk/>
            <pc:sldMk cId="0" sldId="257"/>
            <ac:spMk id="3" creationId="{00000000-0000-0000-0000-000000000000}"/>
          </ac:spMkLst>
        </pc:spChg>
      </pc:sldChg>
      <pc:sldChg chg="modSp">
        <pc:chgData name="Guest User" userId="S::urn:spo:anon#b105a63600b44e86885054a335bf470fbd8d0321534775285b62ffe2ef2bd4c6::" providerId="AD" clId="Web-{BDE44F99-3E67-4A8B-75A9-D34561D83AED}" dt="2022-12-08T04:12:28.327" v="2" actId="20577"/>
        <pc:sldMkLst>
          <pc:docMk/>
          <pc:sldMk cId="0" sldId="258"/>
        </pc:sldMkLst>
        <pc:spChg chg="mod">
          <ac:chgData name="Guest User" userId="S::urn:spo:anon#b105a63600b44e86885054a335bf470fbd8d0321534775285b62ffe2ef2bd4c6::" providerId="AD" clId="Web-{BDE44F99-3E67-4A8B-75A9-D34561D83AED}" dt="2022-12-08T04:12:28.327" v="2" actId="20577"/>
          <ac:spMkLst>
            <pc:docMk/>
            <pc:sldMk cId="0" sldId="258"/>
            <ac:spMk id="3" creationId="{00000000-0000-0000-0000-000000000000}"/>
          </ac:spMkLst>
        </pc:spChg>
      </pc:sldChg>
      <pc:sldChg chg="modSp add del">
        <pc:chgData name="Guest User" userId="S::urn:spo:anon#b105a63600b44e86885054a335bf470fbd8d0321534775285b62ffe2ef2bd4c6::" providerId="AD" clId="Web-{BDE44F99-3E67-4A8B-75A9-D34561D83AED}" dt="2022-12-08T05:16:26.882" v="1243" actId="20577"/>
        <pc:sldMkLst>
          <pc:docMk/>
          <pc:sldMk cId="0" sldId="259"/>
        </pc:sldMkLst>
        <pc:spChg chg="mod">
          <ac:chgData name="Guest User" userId="S::urn:spo:anon#b105a63600b44e86885054a335bf470fbd8d0321534775285b62ffe2ef2bd4c6::" providerId="AD" clId="Web-{BDE44F99-3E67-4A8B-75A9-D34561D83AED}" dt="2022-12-08T05:16:26.882" v="1243" actId="20577"/>
          <ac:spMkLst>
            <pc:docMk/>
            <pc:sldMk cId="0" sldId="259"/>
            <ac:spMk id="3" creationId="{00000000-0000-0000-0000-000000000000}"/>
          </ac:spMkLst>
        </pc:spChg>
      </pc:sldChg>
      <pc:sldChg chg="modSp">
        <pc:chgData name="Guest User" userId="S::urn:spo:anon#b105a63600b44e86885054a335bf470fbd8d0321534775285b62ffe2ef2bd4c6::" providerId="AD" clId="Web-{BDE44F99-3E67-4A8B-75A9-D34561D83AED}" dt="2022-12-08T04:12:40.436" v="5" actId="20577"/>
        <pc:sldMkLst>
          <pc:docMk/>
          <pc:sldMk cId="0" sldId="260"/>
        </pc:sldMkLst>
        <pc:spChg chg="mod">
          <ac:chgData name="Guest User" userId="S::urn:spo:anon#b105a63600b44e86885054a335bf470fbd8d0321534775285b62ffe2ef2bd4c6::" providerId="AD" clId="Web-{BDE44F99-3E67-4A8B-75A9-D34561D83AED}" dt="2022-12-08T04:12:40.436" v="5" actId="20577"/>
          <ac:spMkLst>
            <pc:docMk/>
            <pc:sldMk cId="0" sldId="260"/>
            <ac:spMk id="2" creationId="{00000000-0000-0000-0000-000000000000}"/>
          </ac:spMkLst>
        </pc:spChg>
      </pc:sldChg>
      <pc:sldChg chg="modSp">
        <pc:chgData name="Guest User" userId="S::urn:spo:anon#b105a63600b44e86885054a335bf470fbd8d0321534775285b62ffe2ef2bd4c6::" providerId="AD" clId="Web-{BDE44F99-3E67-4A8B-75A9-D34561D83AED}" dt="2022-12-08T04:27:04.361" v="14" actId="14100"/>
        <pc:sldMkLst>
          <pc:docMk/>
          <pc:sldMk cId="0" sldId="261"/>
        </pc:sldMkLst>
        <pc:spChg chg="mod">
          <ac:chgData name="Guest User" userId="S::urn:spo:anon#b105a63600b44e86885054a335bf470fbd8d0321534775285b62ffe2ef2bd4c6::" providerId="AD" clId="Web-{BDE44F99-3E67-4A8B-75A9-D34561D83AED}" dt="2022-12-08T04:12:47.921" v="6" actId="20577"/>
          <ac:spMkLst>
            <pc:docMk/>
            <pc:sldMk cId="0" sldId="261"/>
            <ac:spMk id="3" creationId="{00000000-0000-0000-0000-000000000000}"/>
          </ac:spMkLst>
        </pc:spChg>
        <pc:picChg chg="mod">
          <ac:chgData name="Guest User" userId="S::urn:spo:anon#b105a63600b44e86885054a335bf470fbd8d0321534775285b62ffe2ef2bd4c6::" providerId="AD" clId="Web-{BDE44F99-3E67-4A8B-75A9-D34561D83AED}" dt="2022-12-08T04:27:04.361" v="14" actId="14100"/>
          <ac:picMkLst>
            <pc:docMk/>
            <pc:sldMk cId="0" sldId="261"/>
            <ac:picMk id="4" creationId="{00000000-0000-0000-0000-000000000000}"/>
          </ac:picMkLst>
        </pc:picChg>
      </pc:sldChg>
      <pc:sldChg chg="modSp">
        <pc:chgData name="Guest User" userId="S::urn:spo:anon#b105a63600b44e86885054a335bf470fbd8d0321534775285b62ffe2ef2bd4c6::" providerId="AD" clId="Web-{BDE44F99-3E67-4A8B-75A9-D34561D83AED}" dt="2022-12-08T04:12:52.546" v="7" actId="20577"/>
        <pc:sldMkLst>
          <pc:docMk/>
          <pc:sldMk cId="0" sldId="262"/>
        </pc:sldMkLst>
        <pc:spChg chg="mod">
          <ac:chgData name="Guest User" userId="S::urn:spo:anon#b105a63600b44e86885054a335bf470fbd8d0321534775285b62ffe2ef2bd4c6::" providerId="AD" clId="Web-{BDE44F99-3E67-4A8B-75A9-D34561D83AED}" dt="2022-12-08T04:12:52.546" v="7" actId="20577"/>
          <ac:spMkLst>
            <pc:docMk/>
            <pc:sldMk cId="0" sldId="262"/>
            <ac:spMk id="3" creationId="{00000000-0000-0000-0000-000000000000}"/>
          </ac:spMkLst>
        </pc:spChg>
      </pc:sldChg>
      <pc:sldChg chg="modSp">
        <pc:chgData name="Guest User" userId="S::urn:spo:anon#b105a63600b44e86885054a335bf470fbd8d0321534775285b62ffe2ef2bd4c6::" providerId="AD" clId="Web-{BDE44F99-3E67-4A8B-75A9-D34561D83AED}" dt="2022-12-08T04:40:39.814" v="121" actId="14100"/>
        <pc:sldMkLst>
          <pc:docMk/>
          <pc:sldMk cId="0" sldId="263"/>
        </pc:sldMkLst>
        <pc:spChg chg="mod">
          <ac:chgData name="Guest User" userId="S::urn:spo:anon#b105a63600b44e86885054a335bf470fbd8d0321534775285b62ffe2ef2bd4c6::" providerId="AD" clId="Web-{BDE44F99-3E67-4A8B-75A9-D34561D83AED}" dt="2022-12-08T04:39:08.014" v="60" actId="20577"/>
          <ac:spMkLst>
            <pc:docMk/>
            <pc:sldMk cId="0" sldId="263"/>
            <ac:spMk id="3" creationId="{00000000-0000-0000-0000-000000000000}"/>
          </ac:spMkLst>
        </pc:spChg>
        <pc:spChg chg="mod">
          <ac:chgData name="Guest User" userId="S::urn:spo:anon#b105a63600b44e86885054a335bf470fbd8d0321534775285b62ffe2ef2bd4c6::" providerId="AD" clId="Web-{BDE44F99-3E67-4A8B-75A9-D34561D83AED}" dt="2022-12-08T04:40:32.798" v="119" actId="20577"/>
          <ac:spMkLst>
            <pc:docMk/>
            <pc:sldMk cId="0" sldId="263"/>
            <ac:spMk id="4" creationId="{00000000-0000-0000-0000-000000000000}"/>
          </ac:spMkLst>
        </pc:spChg>
        <pc:picChg chg="mod">
          <ac:chgData name="Guest User" userId="S::urn:spo:anon#b105a63600b44e86885054a335bf470fbd8d0321534775285b62ffe2ef2bd4c6::" providerId="AD" clId="Web-{BDE44F99-3E67-4A8B-75A9-D34561D83AED}" dt="2022-12-08T04:40:39.814" v="121" actId="14100"/>
          <ac:picMkLst>
            <pc:docMk/>
            <pc:sldMk cId="0" sldId="263"/>
            <ac:picMk id="5" creationId="{00000000-0000-0000-0000-000000000000}"/>
          </ac:picMkLst>
        </pc:picChg>
      </pc:sldChg>
      <pc:sldChg chg="modSp">
        <pc:chgData name="Guest User" userId="S::urn:spo:anon#b105a63600b44e86885054a335bf470fbd8d0321534775285b62ffe2ef2bd4c6::" providerId="AD" clId="Web-{BDE44F99-3E67-4A8B-75A9-D34561D83AED}" dt="2022-12-08T04:53:14.672" v="555" actId="20577"/>
        <pc:sldMkLst>
          <pc:docMk/>
          <pc:sldMk cId="0" sldId="266"/>
        </pc:sldMkLst>
        <pc:spChg chg="mod">
          <ac:chgData name="Guest User" userId="S::urn:spo:anon#b105a63600b44e86885054a335bf470fbd8d0321534775285b62ffe2ef2bd4c6::" providerId="AD" clId="Web-{BDE44F99-3E67-4A8B-75A9-D34561D83AED}" dt="2022-12-08T04:53:14.672" v="555" actId="20577"/>
          <ac:spMkLst>
            <pc:docMk/>
            <pc:sldMk cId="0" sldId="266"/>
            <ac:spMk id="3" creationId="{00000000-0000-0000-0000-000000000000}"/>
          </ac:spMkLst>
        </pc:spChg>
      </pc:sldChg>
      <pc:sldChg chg="modSp">
        <pc:chgData name="Guest User" userId="S::urn:spo:anon#b105a63600b44e86885054a335bf470fbd8d0321534775285b62ffe2ef2bd4c6::" providerId="AD" clId="Web-{BDE44F99-3E67-4A8B-75A9-D34561D83AED}" dt="2022-12-08T05:03:51.165" v="1137" actId="20577"/>
        <pc:sldMkLst>
          <pc:docMk/>
          <pc:sldMk cId="0" sldId="267"/>
        </pc:sldMkLst>
        <pc:spChg chg="mod">
          <ac:chgData name="Guest User" userId="S::urn:spo:anon#b105a63600b44e86885054a335bf470fbd8d0321534775285b62ffe2ef2bd4c6::" providerId="AD" clId="Web-{BDE44F99-3E67-4A8B-75A9-D34561D83AED}" dt="2022-12-08T05:03:51.165" v="1137" actId="20577"/>
          <ac:spMkLst>
            <pc:docMk/>
            <pc:sldMk cId="0" sldId="267"/>
            <ac:spMk id="3" creationId="{00000000-0000-0000-0000-000000000000}"/>
          </ac:spMkLst>
        </pc:spChg>
      </pc:sldChg>
      <pc:sldChg chg="modSp">
        <pc:chgData name="Guest User" userId="S::urn:spo:anon#b105a63600b44e86885054a335bf470fbd8d0321534775285b62ffe2ef2bd4c6::" providerId="AD" clId="Web-{BDE44F99-3E67-4A8B-75A9-D34561D83AED}" dt="2022-12-08T05:13:27.125" v="1189" actId="20577"/>
        <pc:sldMkLst>
          <pc:docMk/>
          <pc:sldMk cId="0" sldId="268"/>
        </pc:sldMkLst>
        <pc:spChg chg="mod">
          <ac:chgData name="Guest User" userId="S::urn:spo:anon#b105a63600b44e86885054a335bf470fbd8d0321534775285b62ffe2ef2bd4c6::" providerId="AD" clId="Web-{BDE44F99-3E67-4A8B-75A9-D34561D83AED}" dt="2022-12-08T05:13:27.125" v="1189" actId="20577"/>
          <ac:spMkLst>
            <pc:docMk/>
            <pc:sldMk cId="0" sldId="268"/>
            <ac:spMk id="2" creationId="{00000000-0000-0000-0000-000000000000}"/>
          </ac:spMkLst>
        </pc:spChg>
      </pc:sldChg>
      <pc:sldChg chg="addSp modSp">
        <pc:chgData name="Guest User" userId="S::urn:spo:anon#b105a63600b44e86885054a335bf470fbd8d0321534775285b62ffe2ef2bd4c6::" providerId="AD" clId="Web-{BDE44F99-3E67-4A8B-75A9-D34561D83AED}" dt="2022-12-08T05:06:56.595" v="1148" actId="1076"/>
        <pc:sldMkLst>
          <pc:docMk/>
          <pc:sldMk cId="0" sldId="270"/>
        </pc:sldMkLst>
        <pc:spChg chg="mod">
          <ac:chgData name="Guest User" userId="S::urn:spo:anon#b105a63600b44e86885054a335bf470fbd8d0321534775285b62ffe2ef2bd4c6::" providerId="AD" clId="Web-{BDE44F99-3E67-4A8B-75A9-D34561D83AED}" dt="2022-12-08T05:06:03.546" v="1146" actId="20577"/>
          <ac:spMkLst>
            <pc:docMk/>
            <pc:sldMk cId="0" sldId="270"/>
            <ac:spMk id="3" creationId="{00000000-0000-0000-0000-000000000000}"/>
          </ac:spMkLst>
        </pc:spChg>
        <pc:picChg chg="add mod">
          <ac:chgData name="Guest User" userId="S::urn:spo:anon#b105a63600b44e86885054a335bf470fbd8d0321534775285b62ffe2ef2bd4c6::" providerId="AD" clId="Web-{BDE44F99-3E67-4A8B-75A9-D34561D83AED}" dt="2022-12-08T05:06:56.595" v="1148" actId="1076"/>
          <ac:picMkLst>
            <pc:docMk/>
            <pc:sldMk cId="0" sldId="270"/>
            <ac:picMk id="4" creationId="{8ACA5AA5-F1C9-A7CF-73BA-387CE88A4044}"/>
          </ac:picMkLst>
        </pc:picChg>
      </pc:sldChg>
    </pc:docChg>
  </pc:docChgLst>
  <pc:docChgLst>
    <pc:chgData name="Guest User" userId="S::urn:spo:anon#b105a63600b44e86885054a335bf470fbd8d0321534775285b62ffe2ef2bd4c6::" providerId="AD" clId="Web-{C0138766-5594-D05D-D2D7-B5FDC57B1ABB}"/>
    <pc:docChg chg="modSld">
      <pc:chgData name="Guest User" userId="S::urn:spo:anon#b105a63600b44e86885054a335bf470fbd8d0321534775285b62ffe2ef2bd4c6::" providerId="AD" clId="Web-{C0138766-5594-D05D-D2D7-B5FDC57B1ABB}" dt="2022-12-08T10:12:56.766" v="1" actId="14100"/>
      <pc:docMkLst>
        <pc:docMk/>
      </pc:docMkLst>
      <pc:sldChg chg="modSp">
        <pc:chgData name="Guest User" userId="S::urn:spo:anon#b105a63600b44e86885054a335bf470fbd8d0321534775285b62ffe2ef2bd4c6::" providerId="AD" clId="Web-{C0138766-5594-D05D-D2D7-B5FDC57B1ABB}" dt="2022-12-08T10:12:56.766" v="1" actId="14100"/>
        <pc:sldMkLst>
          <pc:docMk/>
          <pc:sldMk cId="0" sldId="260"/>
        </pc:sldMkLst>
        <pc:picChg chg="mod">
          <ac:chgData name="Guest User" userId="S::urn:spo:anon#b105a63600b44e86885054a335bf470fbd8d0321534775285b62ffe2ef2bd4c6::" providerId="AD" clId="Web-{C0138766-5594-D05D-D2D7-B5FDC57B1ABB}" dt="2022-12-08T10:12:56.766" v="1" actId="14100"/>
          <ac:picMkLst>
            <pc:docMk/>
            <pc:sldMk cId="0" sldId="260"/>
            <ac:picMk id="4" creationId="{00000000-0000-0000-0000-000000000000}"/>
          </ac:picMkLst>
        </pc:picChg>
      </pc:sldChg>
    </pc:docChg>
  </pc:docChgLst>
  <pc:docChgLst>
    <pc:chgData name="Guest User" userId="S::urn:spo:anon#b105a63600b44e86885054a335bf470fbd8d0321534775285b62ffe2ef2bd4c6::" providerId="AD" clId="Web-{F945C846-8062-7C3A-B96C-DF16211C74E9}"/>
    <pc:docChg chg="addSld modSld">
      <pc:chgData name="Guest User" userId="S::urn:spo:anon#b105a63600b44e86885054a335bf470fbd8d0321534775285b62ffe2ef2bd4c6::" providerId="AD" clId="Web-{F945C846-8062-7C3A-B96C-DF16211C74E9}" dt="2022-12-08T07:17:20.836" v="187" actId="20577"/>
      <pc:docMkLst>
        <pc:docMk/>
      </pc:docMkLst>
      <pc:sldChg chg="modSp">
        <pc:chgData name="Guest User" userId="S::urn:spo:anon#b105a63600b44e86885054a335bf470fbd8d0321534775285b62ffe2ef2bd4c6::" providerId="AD" clId="Web-{F945C846-8062-7C3A-B96C-DF16211C74E9}" dt="2022-12-08T05:17:45.077" v="0" actId="20577"/>
        <pc:sldMkLst>
          <pc:docMk/>
          <pc:sldMk cId="0" sldId="258"/>
        </pc:sldMkLst>
        <pc:spChg chg="mod">
          <ac:chgData name="Guest User" userId="S::urn:spo:anon#b105a63600b44e86885054a335bf470fbd8d0321534775285b62ffe2ef2bd4c6::" providerId="AD" clId="Web-{F945C846-8062-7C3A-B96C-DF16211C74E9}" dt="2022-12-08T05:17:45.077" v="0" actId="20577"/>
          <ac:spMkLst>
            <pc:docMk/>
            <pc:sldMk cId="0" sldId="258"/>
            <ac:spMk id="2" creationId="{00000000-0000-0000-0000-000000000000}"/>
          </ac:spMkLst>
        </pc:spChg>
      </pc:sldChg>
      <pc:sldChg chg="modSp">
        <pc:chgData name="Guest User" userId="S::urn:spo:anon#b105a63600b44e86885054a335bf470fbd8d0321534775285b62ffe2ef2bd4c6::" providerId="AD" clId="Web-{F945C846-8062-7C3A-B96C-DF16211C74E9}" dt="2022-12-08T06:33:58.493" v="167" actId="20577"/>
        <pc:sldMkLst>
          <pc:docMk/>
          <pc:sldMk cId="0" sldId="259"/>
        </pc:sldMkLst>
        <pc:spChg chg="mod">
          <ac:chgData name="Guest User" userId="S::urn:spo:anon#b105a63600b44e86885054a335bf470fbd8d0321534775285b62ffe2ef2bd4c6::" providerId="AD" clId="Web-{F945C846-8062-7C3A-B96C-DF16211C74E9}" dt="2022-12-08T06:33:58.493" v="167" actId="20577"/>
          <ac:spMkLst>
            <pc:docMk/>
            <pc:sldMk cId="0" sldId="259"/>
            <ac:spMk id="3" creationId="{00000000-0000-0000-0000-000000000000}"/>
          </ac:spMkLst>
        </pc:spChg>
      </pc:sldChg>
      <pc:sldChg chg="modSp">
        <pc:chgData name="Guest User" userId="S::urn:spo:anon#b105a63600b44e86885054a335bf470fbd8d0321534775285b62ffe2ef2bd4c6::" providerId="AD" clId="Web-{F945C846-8062-7C3A-B96C-DF16211C74E9}" dt="2022-12-08T06:09:28.997" v="143" actId="1076"/>
        <pc:sldMkLst>
          <pc:docMk/>
          <pc:sldMk cId="0" sldId="260"/>
        </pc:sldMkLst>
        <pc:spChg chg="mod">
          <ac:chgData name="Guest User" userId="S::urn:spo:anon#b105a63600b44e86885054a335bf470fbd8d0321534775285b62ffe2ef2bd4c6::" providerId="AD" clId="Web-{F945C846-8062-7C3A-B96C-DF16211C74E9}" dt="2022-12-08T05:19:39.159" v="29" actId="14100"/>
          <ac:spMkLst>
            <pc:docMk/>
            <pc:sldMk cId="0" sldId="260"/>
            <ac:spMk id="2" creationId="{00000000-0000-0000-0000-000000000000}"/>
          </ac:spMkLst>
        </pc:spChg>
        <pc:spChg chg="mod">
          <ac:chgData name="Guest User" userId="S::urn:spo:anon#b105a63600b44e86885054a335bf470fbd8d0321534775285b62ffe2ef2bd4c6::" providerId="AD" clId="Web-{F945C846-8062-7C3A-B96C-DF16211C74E9}" dt="2022-12-08T06:09:22.169" v="140" actId="14100"/>
          <ac:spMkLst>
            <pc:docMk/>
            <pc:sldMk cId="0" sldId="260"/>
            <ac:spMk id="3" creationId="{00000000-0000-0000-0000-000000000000}"/>
          </ac:spMkLst>
        </pc:spChg>
        <pc:picChg chg="mod">
          <ac:chgData name="Guest User" userId="S::urn:spo:anon#b105a63600b44e86885054a335bf470fbd8d0321534775285b62ffe2ef2bd4c6::" providerId="AD" clId="Web-{F945C846-8062-7C3A-B96C-DF16211C74E9}" dt="2022-12-08T06:09:28.997" v="143" actId="1076"/>
          <ac:picMkLst>
            <pc:docMk/>
            <pc:sldMk cId="0" sldId="260"/>
            <ac:picMk id="4" creationId="{00000000-0000-0000-0000-000000000000}"/>
          </ac:picMkLst>
        </pc:picChg>
      </pc:sldChg>
      <pc:sldChg chg="modSp">
        <pc:chgData name="Guest User" userId="S::urn:spo:anon#b105a63600b44e86885054a335bf470fbd8d0321534775285b62ffe2ef2bd4c6::" providerId="AD" clId="Web-{F945C846-8062-7C3A-B96C-DF16211C74E9}" dt="2022-12-08T05:17:58.344" v="1" actId="20577"/>
        <pc:sldMkLst>
          <pc:docMk/>
          <pc:sldMk cId="0" sldId="261"/>
        </pc:sldMkLst>
        <pc:spChg chg="mod">
          <ac:chgData name="Guest User" userId="S::urn:spo:anon#b105a63600b44e86885054a335bf470fbd8d0321534775285b62ffe2ef2bd4c6::" providerId="AD" clId="Web-{F945C846-8062-7C3A-B96C-DF16211C74E9}" dt="2022-12-08T05:17:58.344" v="1" actId="20577"/>
          <ac:spMkLst>
            <pc:docMk/>
            <pc:sldMk cId="0" sldId="261"/>
            <ac:spMk id="2" creationId="{00000000-0000-0000-0000-000000000000}"/>
          </ac:spMkLst>
        </pc:spChg>
      </pc:sldChg>
      <pc:sldChg chg="modSp">
        <pc:chgData name="Guest User" userId="S::urn:spo:anon#b105a63600b44e86885054a335bf470fbd8d0321534775285b62ffe2ef2bd4c6::" providerId="AD" clId="Web-{F945C846-8062-7C3A-B96C-DF16211C74E9}" dt="2022-12-08T05:18:08.547" v="2" actId="20577"/>
        <pc:sldMkLst>
          <pc:docMk/>
          <pc:sldMk cId="0" sldId="262"/>
        </pc:sldMkLst>
        <pc:spChg chg="mod">
          <ac:chgData name="Guest User" userId="S::urn:spo:anon#b105a63600b44e86885054a335bf470fbd8d0321534775285b62ffe2ef2bd4c6::" providerId="AD" clId="Web-{F945C846-8062-7C3A-B96C-DF16211C74E9}" dt="2022-12-08T05:18:08.547" v="2" actId="20577"/>
          <ac:spMkLst>
            <pc:docMk/>
            <pc:sldMk cId="0" sldId="262"/>
            <ac:spMk id="2" creationId="{00000000-0000-0000-0000-000000000000}"/>
          </ac:spMkLst>
        </pc:spChg>
      </pc:sldChg>
      <pc:sldChg chg="modSp">
        <pc:chgData name="Guest User" userId="S::urn:spo:anon#b105a63600b44e86885054a335bf470fbd8d0321534775285b62ffe2ef2bd4c6::" providerId="AD" clId="Web-{F945C846-8062-7C3A-B96C-DF16211C74E9}" dt="2022-12-08T06:14:57.382" v="147" actId="1076"/>
        <pc:sldMkLst>
          <pc:docMk/>
          <pc:sldMk cId="0" sldId="263"/>
        </pc:sldMkLst>
        <pc:spChg chg="mod">
          <ac:chgData name="Guest User" userId="S::urn:spo:anon#b105a63600b44e86885054a335bf470fbd8d0321534775285b62ffe2ef2bd4c6::" providerId="AD" clId="Web-{F945C846-8062-7C3A-B96C-DF16211C74E9}" dt="2022-12-08T05:18:57.111" v="22" actId="1076"/>
          <ac:spMkLst>
            <pc:docMk/>
            <pc:sldMk cId="0" sldId="263"/>
            <ac:spMk id="2" creationId="{00000000-0000-0000-0000-000000000000}"/>
          </ac:spMkLst>
        </pc:spChg>
        <pc:spChg chg="mod">
          <ac:chgData name="Guest User" userId="S::urn:spo:anon#b105a63600b44e86885054a335bf470fbd8d0321534775285b62ffe2ef2bd4c6::" providerId="AD" clId="Web-{F945C846-8062-7C3A-B96C-DF16211C74E9}" dt="2022-12-08T05:18:41.720" v="13" actId="20577"/>
          <ac:spMkLst>
            <pc:docMk/>
            <pc:sldMk cId="0" sldId="263"/>
            <ac:spMk id="3" creationId="{00000000-0000-0000-0000-000000000000}"/>
          </ac:spMkLst>
        </pc:spChg>
        <pc:spChg chg="mod">
          <ac:chgData name="Guest User" userId="S::urn:spo:anon#b105a63600b44e86885054a335bf470fbd8d0321534775285b62ffe2ef2bd4c6::" providerId="AD" clId="Web-{F945C846-8062-7C3A-B96C-DF16211C74E9}" dt="2022-12-08T05:18:41.720" v="13" actId="20577"/>
          <ac:spMkLst>
            <pc:docMk/>
            <pc:sldMk cId="0" sldId="263"/>
            <ac:spMk id="4" creationId="{00000000-0000-0000-0000-000000000000}"/>
          </ac:spMkLst>
        </pc:spChg>
        <pc:picChg chg="mod">
          <ac:chgData name="Guest User" userId="S::urn:spo:anon#b105a63600b44e86885054a335bf470fbd8d0321534775285b62ffe2ef2bd4c6::" providerId="AD" clId="Web-{F945C846-8062-7C3A-B96C-DF16211C74E9}" dt="2022-12-08T06:14:54.647" v="146" actId="1076"/>
          <ac:picMkLst>
            <pc:docMk/>
            <pc:sldMk cId="0" sldId="263"/>
            <ac:picMk id="5" creationId="{00000000-0000-0000-0000-000000000000}"/>
          </ac:picMkLst>
        </pc:picChg>
        <pc:picChg chg="mod">
          <ac:chgData name="Guest User" userId="S::urn:spo:anon#b105a63600b44e86885054a335bf470fbd8d0321534775285b62ffe2ef2bd4c6::" providerId="AD" clId="Web-{F945C846-8062-7C3A-B96C-DF16211C74E9}" dt="2022-12-08T06:14:57.382" v="147" actId="1076"/>
          <ac:picMkLst>
            <pc:docMk/>
            <pc:sldMk cId="0" sldId="263"/>
            <ac:picMk id="6" creationId="{00000000-0000-0000-0000-000000000000}"/>
          </ac:picMkLst>
        </pc:picChg>
        <pc:picChg chg="mod">
          <ac:chgData name="Guest User" userId="S::urn:spo:anon#b105a63600b44e86885054a335bf470fbd8d0321534775285b62ffe2ef2bd4c6::" providerId="AD" clId="Web-{F945C846-8062-7C3A-B96C-DF16211C74E9}" dt="2022-12-08T06:14:49.663" v="144" actId="1076"/>
          <ac:picMkLst>
            <pc:docMk/>
            <pc:sldMk cId="0" sldId="263"/>
            <ac:picMk id="7" creationId="{00000000-0000-0000-0000-000000000000}"/>
          </ac:picMkLst>
        </pc:picChg>
      </pc:sldChg>
      <pc:sldChg chg="modSp">
        <pc:chgData name="Guest User" userId="S::urn:spo:anon#b105a63600b44e86885054a335bf470fbd8d0321534775285b62ffe2ef2bd4c6::" providerId="AD" clId="Web-{F945C846-8062-7C3A-B96C-DF16211C74E9}" dt="2022-12-08T06:21:21.799" v="155" actId="20577"/>
        <pc:sldMkLst>
          <pc:docMk/>
          <pc:sldMk cId="0" sldId="264"/>
        </pc:sldMkLst>
        <pc:spChg chg="mod">
          <ac:chgData name="Guest User" userId="S::urn:spo:anon#b105a63600b44e86885054a335bf470fbd8d0321534775285b62ffe2ef2bd4c6::" providerId="AD" clId="Web-{F945C846-8062-7C3A-B96C-DF16211C74E9}" dt="2022-12-08T05:20:02.910" v="30" actId="20577"/>
          <ac:spMkLst>
            <pc:docMk/>
            <pc:sldMk cId="0" sldId="264"/>
            <ac:spMk id="2" creationId="{00000000-0000-0000-0000-000000000000}"/>
          </ac:spMkLst>
        </pc:spChg>
        <pc:spChg chg="mod">
          <ac:chgData name="Guest User" userId="S::urn:spo:anon#b105a63600b44e86885054a335bf470fbd8d0321534775285b62ffe2ef2bd4c6::" providerId="AD" clId="Web-{F945C846-8062-7C3A-B96C-DF16211C74E9}" dt="2022-12-08T06:21:21.799" v="155" actId="20577"/>
          <ac:spMkLst>
            <pc:docMk/>
            <pc:sldMk cId="0" sldId="264"/>
            <ac:spMk id="3" creationId="{00000000-0000-0000-0000-000000000000}"/>
          </ac:spMkLst>
        </pc:spChg>
      </pc:sldChg>
      <pc:sldChg chg="modSp">
        <pc:chgData name="Guest User" userId="S::urn:spo:anon#b105a63600b44e86885054a335bf470fbd8d0321534775285b62ffe2ef2bd4c6::" providerId="AD" clId="Web-{F945C846-8062-7C3A-B96C-DF16211C74E9}" dt="2022-12-08T05:20:08.832" v="31" actId="20577"/>
        <pc:sldMkLst>
          <pc:docMk/>
          <pc:sldMk cId="0" sldId="265"/>
        </pc:sldMkLst>
        <pc:spChg chg="mod">
          <ac:chgData name="Guest User" userId="S::urn:spo:anon#b105a63600b44e86885054a335bf470fbd8d0321534775285b62ffe2ef2bd4c6::" providerId="AD" clId="Web-{F945C846-8062-7C3A-B96C-DF16211C74E9}" dt="2022-12-08T05:20:08.832" v="31" actId="20577"/>
          <ac:spMkLst>
            <pc:docMk/>
            <pc:sldMk cId="0" sldId="265"/>
            <ac:spMk id="2" creationId="{00000000-0000-0000-0000-000000000000}"/>
          </ac:spMkLst>
        </pc:spChg>
      </pc:sldChg>
      <pc:sldChg chg="addSp modSp">
        <pc:chgData name="Guest User" userId="S::urn:spo:anon#b105a63600b44e86885054a335bf470fbd8d0321534775285b62ffe2ef2bd4c6::" providerId="AD" clId="Web-{F945C846-8062-7C3A-B96C-DF16211C74E9}" dt="2022-12-08T07:17:20.836" v="187" actId="20577"/>
        <pc:sldMkLst>
          <pc:docMk/>
          <pc:sldMk cId="0" sldId="266"/>
        </pc:sldMkLst>
        <pc:spChg chg="mod">
          <ac:chgData name="Guest User" userId="S::urn:spo:anon#b105a63600b44e86885054a335bf470fbd8d0321534775285b62ffe2ef2bd4c6::" providerId="AD" clId="Web-{F945C846-8062-7C3A-B96C-DF16211C74E9}" dt="2022-12-08T07:17:20.836" v="187" actId="20577"/>
          <ac:spMkLst>
            <pc:docMk/>
            <pc:sldMk cId="0" sldId="266"/>
            <ac:spMk id="2" creationId="{00000000-0000-0000-0000-000000000000}"/>
          </ac:spMkLst>
        </pc:spChg>
        <pc:spChg chg="mod">
          <ac:chgData name="Guest User" userId="S::urn:spo:anon#b105a63600b44e86885054a335bf470fbd8d0321534775285b62ffe2ef2bd4c6::" providerId="AD" clId="Web-{F945C846-8062-7C3A-B96C-DF16211C74E9}" dt="2022-12-08T05:28:07.908" v="92" actId="20577"/>
          <ac:spMkLst>
            <pc:docMk/>
            <pc:sldMk cId="0" sldId="266"/>
            <ac:spMk id="3" creationId="{00000000-0000-0000-0000-000000000000}"/>
          </ac:spMkLst>
        </pc:spChg>
        <pc:picChg chg="add mod">
          <ac:chgData name="Guest User" userId="S::urn:spo:anon#b105a63600b44e86885054a335bf470fbd8d0321534775285b62ffe2ef2bd4c6::" providerId="AD" clId="Web-{F945C846-8062-7C3A-B96C-DF16211C74E9}" dt="2022-12-08T05:27:59.752" v="89" actId="1076"/>
          <ac:picMkLst>
            <pc:docMk/>
            <pc:sldMk cId="0" sldId="266"/>
            <ac:picMk id="5" creationId="{EEACF4F5-D479-6F9C-5BBE-F3B7651FE575}"/>
          </ac:picMkLst>
        </pc:picChg>
        <pc:picChg chg="add mod">
          <ac:chgData name="Guest User" userId="S::urn:spo:anon#b105a63600b44e86885054a335bf470fbd8d0321534775285b62ffe2ef2bd4c6::" providerId="AD" clId="Web-{F945C846-8062-7C3A-B96C-DF16211C74E9}" dt="2022-12-08T05:28:02.283" v="90" actId="1076"/>
          <ac:picMkLst>
            <pc:docMk/>
            <pc:sldMk cId="0" sldId="266"/>
            <ac:picMk id="6" creationId="{F50E62D9-1B5D-D482-51F7-A0C2816B4D0C}"/>
          </ac:picMkLst>
        </pc:picChg>
        <pc:picChg chg="add mod">
          <ac:chgData name="Guest User" userId="S::urn:spo:anon#b105a63600b44e86885054a335bf470fbd8d0321534775285b62ffe2ef2bd4c6::" providerId="AD" clId="Web-{F945C846-8062-7C3A-B96C-DF16211C74E9}" dt="2022-12-08T05:28:30.018" v="95" actId="1076"/>
          <ac:picMkLst>
            <pc:docMk/>
            <pc:sldMk cId="0" sldId="266"/>
            <ac:picMk id="7" creationId="{04AF654D-BDE5-0B70-E406-3D7111CA3D8A}"/>
          </ac:picMkLst>
        </pc:picChg>
      </pc:sldChg>
      <pc:sldChg chg="addSp modSp">
        <pc:chgData name="Guest User" userId="S::urn:spo:anon#b105a63600b44e86885054a335bf470fbd8d0321534775285b62ffe2ef2bd4c6::" providerId="AD" clId="Web-{F945C846-8062-7C3A-B96C-DF16211C74E9}" dt="2022-12-08T07:17:06.210" v="185" actId="20577"/>
        <pc:sldMkLst>
          <pc:docMk/>
          <pc:sldMk cId="0" sldId="267"/>
        </pc:sldMkLst>
        <pc:spChg chg="mod">
          <ac:chgData name="Guest User" userId="S::urn:spo:anon#b105a63600b44e86885054a335bf470fbd8d0321534775285b62ffe2ef2bd4c6::" providerId="AD" clId="Web-{F945C846-8062-7C3A-B96C-DF16211C74E9}" dt="2022-12-08T07:17:06.210" v="185" actId="20577"/>
          <ac:spMkLst>
            <pc:docMk/>
            <pc:sldMk cId="0" sldId="267"/>
            <ac:spMk id="2" creationId="{00000000-0000-0000-0000-000000000000}"/>
          </ac:spMkLst>
        </pc:spChg>
        <pc:spChg chg="mod">
          <ac:chgData name="Guest User" userId="S::urn:spo:anon#b105a63600b44e86885054a335bf470fbd8d0321534775285b62ffe2ef2bd4c6::" providerId="AD" clId="Web-{F945C846-8062-7C3A-B96C-DF16211C74E9}" dt="2022-12-08T07:17:01.570" v="181" actId="20577"/>
          <ac:spMkLst>
            <pc:docMk/>
            <pc:sldMk cId="0" sldId="267"/>
            <ac:spMk id="3" creationId="{00000000-0000-0000-0000-000000000000}"/>
          </ac:spMkLst>
        </pc:spChg>
        <pc:picChg chg="add mod">
          <ac:chgData name="Guest User" userId="S::urn:spo:anon#b105a63600b44e86885054a335bf470fbd8d0321534775285b62ffe2ef2bd4c6::" providerId="AD" clId="Web-{F945C846-8062-7C3A-B96C-DF16211C74E9}" dt="2022-12-08T05:30:41.132" v="117" actId="1076"/>
          <ac:picMkLst>
            <pc:docMk/>
            <pc:sldMk cId="0" sldId="267"/>
            <ac:picMk id="5" creationId="{4CB29F08-C714-9D49-5F39-E249CDE4D61E}"/>
          </ac:picMkLst>
        </pc:picChg>
        <pc:picChg chg="add mod">
          <ac:chgData name="Guest User" userId="S::urn:spo:anon#b105a63600b44e86885054a335bf470fbd8d0321534775285b62ffe2ef2bd4c6::" providerId="AD" clId="Web-{F945C846-8062-7C3A-B96C-DF16211C74E9}" dt="2022-12-08T05:31:23.852" v="125" actId="1076"/>
          <ac:picMkLst>
            <pc:docMk/>
            <pc:sldMk cId="0" sldId="267"/>
            <ac:picMk id="6" creationId="{DA1D518E-BF51-378D-D2B2-4D452285C1D4}"/>
          </ac:picMkLst>
        </pc:picChg>
      </pc:sldChg>
      <pc:sldChg chg="modSp">
        <pc:chgData name="Guest User" userId="S::urn:spo:anon#b105a63600b44e86885054a335bf470fbd8d0321534775285b62ffe2ef2bd4c6::" providerId="AD" clId="Web-{F945C846-8062-7C3A-B96C-DF16211C74E9}" dt="2022-12-08T05:20:46.364" v="36" actId="1076"/>
        <pc:sldMkLst>
          <pc:docMk/>
          <pc:sldMk cId="0" sldId="268"/>
        </pc:sldMkLst>
        <pc:spChg chg="mod">
          <ac:chgData name="Guest User" userId="S::urn:spo:anon#b105a63600b44e86885054a335bf470fbd8d0321534775285b62ffe2ef2bd4c6::" providerId="AD" clId="Web-{F945C846-8062-7C3A-B96C-DF16211C74E9}" dt="2022-12-08T05:20:46.364" v="36" actId="1076"/>
          <ac:spMkLst>
            <pc:docMk/>
            <pc:sldMk cId="0" sldId="268"/>
            <ac:spMk id="2" creationId="{00000000-0000-0000-0000-000000000000}"/>
          </ac:spMkLst>
        </pc:spChg>
      </pc:sldChg>
      <pc:sldChg chg="modSp">
        <pc:chgData name="Guest User" userId="S::urn:spo:anon#b105a63600b44e86885054a335bf470fbd8d0321534775285b62ffe2ef2bd4c6::" providerId="AD" clId="Web-{F945C846-8062-7C3A-B96C-DF16211C74E9}" dt="2022-12-08T05:20:54.442" v="37" actId="20577"/>
        <pc:sldMkLst>
          <pc:docMk/>
          <pc:sldMk cId="0" sldId="269"/>
        </pc:sldMkLst>
        <pc:spChg chg="mod">
          <ac:chgData name="Guest User" userId="S::urn:spo:anon#b105a63600b44e86885054a335bf470fbd8d0321534775285b62ffe2ef2bd4c6::" providerId="AD" clId="Web-{F945C846-8062-7C3A-B96C-DF16211C74E9}" dt="2022-12-08T05:20:54.442" v="37" actId="20577"/>
          <ac:spMkLst>
            <pc:docMk/>
            <pc:sldMk cId="0" sldId="269"/>
            <ac:spMk id="2" creationId="{00000000-0000-0000-0000-000000000000}"/>
          </ac:spMkLst>
        </pc:spChg>
      </pc:sldChg>
      <pc:sldChg chg="modSp">
        <pc:chgData name="Guest User" userId="S::urn:spo:anon#b105a63600b44e86885054a335bf470fbd8d0321534775285b62ffe2ef2bd4c6::" providerId="AD" clId="Web-{F945C846-8062-7C3A-B96C-DF16211C74E9}" dt="2022-12-08T05:21:18.318" v="40" actId="14100"/>
        <pc:sldMkLst>
          <pc:docMk/>
          <pc:sldMk cId="0" sldId="270"/>
        </pc:sldMkLst>
        <pc:spChg chg="mod">
          <ac:chgData name="Guest User" userId="S::urn:spo:anon#b105a63600b44e86885054a335bf470fbd8d0321534775285b62ffe2ef2bd4c6::" providerId="AD" clId="Web-{F945C846-8062-7C3A-B96C-DF16211C74E9}" dt="2022-12-08T05:21:18.318" v="40" actId="14100"/>
          <ac:spMkLst>
            <pc:docMk/>
            <pc:sldMk cId="0" sldId="270"/>
            <ac:spMk id="2" creationId="{00000000-0000-0000-0000-000000000000}"/>
          </ac:spMkLst>
        </pc:spChg>
        <pc:spChg chg="mod">
          <ac:chgData name="Guest User" userId="S::urn:spo:anon#b105a63600b44e86885054a335bf470fbd8d0321534775285b62ffe2ef2bd4c6::" providerId="AD" clId="Web-{F945C846-8062-7C3A-B96C-DF16211C74E9}" dt="2022-12-08T05:21:14.271" v="39" actId="20577"/>
          <ac:spMkLst>
            <pc:docMk/>
            <pc:sldMk cId="0" sldId="270"/>
            <ac:spMk id="3" creationId="{00000000-0000-0000-0000-000000000000}"/>
          </ac:spMkLst>
        </pc:spChg>
      </pc:sldChg>
      <pc:sldChg chg="modSp">
        <pc:chgData name="Guest User" userId="S::urn:spo:anon#b105a63600b44e86885054a335bf470fbd8d0321534775285b62ffe2ef2bd4c6::" providerId="AD" clId="Web-{F945C846-8062-7C3A-B96C-DF16211C74E9}" dt="2022-12-08T05:21:39.350" v="44" actId="20577"/>
        <pc:sldMkLst>
          <pc:docMk/>
          <pc:sldMk cId="0" sldId="271"/>
        </pc:sldMkLst>
        <pc:spChg chg="mod">
          <ac:chgData name="Guest User" userId="S::urn:spo:anon#b105a63600b44e86885054a335bf470fbd8d0321534775285b62ffe2ef2bd4c6::" providerId="AD" clId="Web-{F945C846-8062-7C3A-B96C-DF16211C74E9}" dt="2022-12-08T05:21:39.350" v="44" actId="20577"/>
          <ac:spMkLst>
            <pc:docMk/>
            <pc:sldMk cId="0" sldId="271"/>
            <ac:spMk id="2" creationId="{00000000-0000-0000-0000-000000000000}"/>
          </ac:spMkLst>
        </pc:spChg>
      </pc:sldChg>
      <pc:sldChg chg="modSp">
        <pc:chgData name="Guest User" userId="S::urn:spo:anon#b105a63600b44e86885054a335bf470fbd8d0321534775285b62ffe2ef2bd4c6::" providerId="AD" clId="Web-{F945C846-8062-7C3A-B96C-DF16211C74E9}" dt="2022-12-08T05:21:53.600" v="47" actId="20577"/>
        <pc:sldMkLst>
          <pc:docMk/>
          <pc:sldMk cId="0" sldId="272"/>
        </pc:sldMkLst>
        <pc:spChg chg="mod">
          <ac:chgData name="Guest User" userId="S::urn:spo:anon#b105a63600b44e86885054a335bf470fbd8d0321534775285b62ffe2ef2bd4c6::" providerId="AD" clId="Web-{F945C846-8062-7C3A-B96C-DF16211C74E9}" dt="2022-12-08T05:21:53.600" v="47" actId="20577"/>
          <ac:spMkLst>
            <pc:docMk/>
            <pc:sldMk cId="0" sldId="272"/>
            <ac:spMk id="2" creationId="{00000000-0000-0000-0000-000000000000}"/>
          </ac:spMkLst>
        </pc:spChg>
      </pc:sldChg>
      <pc:sldChg chg="modSp">
        <pc:chgData name="Guest User" userId="S::urn:spo:anon#b105a63600b44e86885054a335bf470fbd8d0321534775285b62ffe2ef2bd4c6::" providerId="AD" clId="Web-{F945C846-8062-7C3A-B96C-DF16211C74E9}" dt="2022-12-08T05:22:01.273" v="48" actId="1076"/>
        <pc:sldMkLst>
          <pc:docMk/>
          <pc:sldMk cId="0" sldId="273"/>
        </pc:sldMkLst>
        <pc:spChg chg="mod">
          <ac:chgData name="Guest User" userId="S::urn:spo:anon#b105a63600b44e86885054a335bf470fbd8d0321534775285b62ffe2ef2bd4c6::" providerId="AD" clId="Web-{F945C846-8062-7C3A-B96C-DF16211C74E9}" dt="2022-12-08T05:22:01.273" v="48" actId="1076"/>
          <ac:spMkLst>
            <pc:docMk/>
            <pc:sldMk cId="0" sldId="273"/>
            <ac:spMk id="2" creationId="{00000000-0000-0000-0000-000000000000}"/>
          </ac:spMkLst>
        </pc:spChg>
      </pc:sldChg>
      <pc:sldChg chg="modSp">
        <pc:chgData name="Guest User" userId="S::urn:spo:anon#b105a63600b44e86885054a335bf470fbd8d0321534775285b62ffe2ef2bd4c6::" providerId="AD" clId="Web-{F945C846-8062-7C3A-B96C-DF16211C74E9}" dt="2022-12-08T06:29:40.002" v="165" actId="20577"/>
        <pc:sldMkLst>
          <pc:docMk/>
          <pc:sldMk cId="0" sldId="274"/>
        </pc:sldMkLst>
        <pc:spChg chg="mod">
          <ac:chgData name="Guest User" userId="S::urn:spo:anon#b105a63600b44e86885054a335bf470fbd8d0321534775285b62ffe2ef2bd4c6::" providerId="AD" clId="Web-{F945C846-8062-7C3A-B96C-DF16211C74E9}" dt="2022-12-08T06:29:40.002" v="165" actId="20577"/>
          <ac:spMkLst>
            <pc:docMk/>
            <pc:sldMk cId="0" sldId="274"/>
            <ac:spMk id="2" creationId="{00000000-0000-0000-0000-000000000000}"/>
          </ac:spMkLst>
        </pc:spChg>
      </pc:sldChg>
      <pc:sldChg chg="addSp modSp new">
        <pc:chgData name="Guest User" userId="S::urn:spo:anon#b105a63600b44e86885054a335bf470fbd8d0321534775285b62ffe2ef2bd4c6::" providerId="AD" clId="Web-{F945C846-8062-7C3A-B96C-DF16211C74E9}" dt="2022-12-08T07:17:12.633" v="186" actId="20577"/>
        <pc:sldMkLst>
          <pc:docMk/>
          <pc:sldMk cId="3568539556" sldId="275"/>
        </pc:sldMkLst>
        <pc:spChg chg="mod">
          <ac:chgData name="Guest User" userId="S::urn:spo:anon#b105a63600b44e86885054a335bf470fbd8d0321534775285b62ffe2ef2bd4c6::" providerId="AD" clId="Web-{F945C846-8062-7C3A-B96C-DF16211C74E9}" dt="2022-12-08T07:17:12.633" v="186" actId="20577"/>
          <ac:spMkLst>
            <pc:docMk/>
            <pc:sldMk cId="3568539556" sldId="275"/>
            <ac:spMk id="2" creationId="{344A850F-82B0-ED0C-AA23-C5F3B2A182DA}"/>
          </ac:spMkLst>
        </pc:spChg>
        <pc:spChg chg="mod">
          <ac:chgData name="Guest User" userId="S::urn:spo:anon#b105a63600b44e86885054a335bf470fbd8d0321534775285b62ffe2ef2bd4c6::" providerId="AD" clId="Web-{F945C846-8062-7C3A-B96C-DF16211C74E9}" dt="2022-12-08T05:32:09.697" v="129" actId="20577"/>
          <ac:spMkLst>
            <pc:docMk/>
            <pc:sldMk cId="3568539556" sldId="275"/>
            <ac:spMk id="3" creationId="{9C6FC6A6-2F1A-126C-AE45-099FA103B694}"/>
          </ac:spMkLst>
        </pc:spChg>
        <pc:picChg chg="add mod">
          <ac:chgData name="Guest User" userId="S::urn:spo:anon#b105a63600b44e86885054a335bf470fbd8d0321534775285b62ffe2ef2bd4c6::" providerId="AD" clId="Web-{F945C846-8062-7C3A-B96C-DF16211C74E9}" dt="2022-12-08T05:32:11.947" v="131" actId="1076"/>
          <ac:picMkLst>
            <pc:docMk/>
            <pc:sldMk cId="3568539556" sldId="275"/>
            <ac:picMk id="4" creationId="{08864819-CBAF-0D9C-3A61-19D4045E5C4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254B9-483A-49D3-B7B6-90FD2AF36779}" type="datetimeFigureOut">
              <a:rPr lang="en-US" smtClean="0"/>
              <a:pPr/>
              <a:t>12/8/2022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E28DB-90BA-4EA2-BA89-AE7103A85E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FE28DB-90BA-4EA2-BA89-AE7103A85E0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9C1907D-3DFF-491E-888E-10B364B76B74}" type="datetimeFigureOut">
              <a:rPr lang="en-US" smtClean="0"/>
              <a:pPr/>
              <a:t>12/8/2022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653A78-D5DE-45AA-8A06-2A47537E33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plit orient="ver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C1907D-3DFF-491E-888E-10B364B76B7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C1907D-3DFF-491E-888E-10B364B76B7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C1907D-3DFF-491E-888E-10B364B76B7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9C1907D-3DFF-491E-888E-10B364B76B7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53A78-D5DE-45AA-8A06-2A47537E33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plit orient="vert"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9C1907D-3DFF-491E-888E-10B364B76B74}"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9C1907D-3DFF-491E-888E-10B364B76B74}"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9C1907D-3DFF-491E-888E-10B364B76B74}"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1907D-3DFF-491E-888E-10B364B76B74}"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9C1907D-3DFF-491E-888E-10B364B76B74}"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53A78-D5DE-45AA-8A06-2A47537E33CD}" type="slidenum">
              <a:rPr lang="en-US" smtClean="0"/>
              <a:pPr/>
              <a:t>‹#›</a:t>
            </a:fld>
            <a:endParaRPr lang="en-US"/>
          </a:p>
        </p:txBody>
      </p:sp>
    </p:spTree>
  </p:cSld>
  <p:clrMapOvr>
    <a:masterClrMapping/>
  </p:clrMapOvr>
  <p:transition>
    <p:split orient="vert"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9C1907D-3DFF-491E-888E-10B364B76B74}"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08653A78-D5DE-45AA-8A06-2A47537E33C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plit orient="vert"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C1907D-3DFF-491E-888E-10B364B76B74}" type="datetimeFigureOut">
              <a:rPr lang="en-US" smtClean="0"/>
              <a:pPr/>
              <a:t>12/8/2022</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653A78-D5DE-45AA-8A06-2A47537E33C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split orient="vert" dir="in"/>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techtarget.com/searchnetworking/definition/bus-network" TargetMode="Externa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media/audio10.wav"/><Relationship Id="rId6" Type="http://schemas.openxmlformats.org/officeDocument/2006/relationships/hyperlink" Target="https://www.techtarget.com/whatis/definition/configuration" TargetMode="External"/><Relationship Id="rId5" Type="http://schemas.openxmlformats.org/officeDocument/2006/relationships/hyperlink" Target="https://www.techtarget.com/whatis/definition/ring-network" TargetMode="External"/><Relationship Id="rId10" Type="http://schemas.openxmlformats.org/officeDocument/2006/relationships/image" Target="../media/image19.png"/><Relationship Id="rId4" Type="http://schemas.openxmlformats.org/officeDocument/2006/relationships/hyperlink" Target="https://www.techtarget.com/searchnetworking/definition/star-network" TargetMode="Externa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internetofthingsagenda.techtarget.com/definition/mesh-network-topology-mesh-network" TargetMode="External"/><Relationship Id="rId2" Type="http://schemas.openxmlformats.org/officeDocument/2006/relationships/slideLayout" Target="../slideLayouts/slideLayout2.xml"/><Relationship Id="rId1" Type="http://schemas.openxmlformats.org/officeDocument/2006/relationships/audio" Target="../media/audio11.wav"/><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media/audio12.wav"/><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audio" Target="../media/audio4.wav"/><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audio" Target="../media/audio5.wav"/><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audio" Target="../media/audio6.wav"/></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audio" Target="../media/audio7.wav"/><Relationship Id="rId1" Type="http://schemas.openxmlformats.org/officeDocument/2006/relationships/themeOverride" Target="../theme/themeOverride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audio" Target="../media/audio8.wav"/></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audio" Target="../media/audio9.wav"/><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5786479" cy="369332"/>
          </a:xfrm>
          <a:prstGeom prst="rect">
            <a:avLst/>
          </a:prstGeom>
          <a:noFill/>
        </p:spPr>
        <p:txBody>
          <a:bodyPr wrap="square" rtlCol="0">
            <a:spAutoFit/>
          </a:bodyPr>
          <a:lstStyle/>
          <a:p>
            <a:endParaRPr lang="en-US"/>
          </a:p>
        </p:txBody>
      </p:sp>
      <p:sp>
        <p:nvSpPr>
          <p:cNvPr id="3" name="TextBox 2"/>
          <p:cNvSpPr txBox="1"/>
          <p:nvPr/>
        </p:nvSpPr>
        <p:spPr>
          <a:xfrm>
            <a:off x="571473" y="642918"/>
            <a:ext cx="8473804" cy="5447645"/>
          </a:xfrm>
          <a:prstGeom prst="rect">
            <a:avLst/>
          </a:prstGeom>
          <a:noFill/>
        </p:spPr>
        <p:txBody>
          <a:bodyPr wrap="square" lIns="91440" tIns="45720" rIns="91440" bIns="45720" rtlCol="0" anchor="t">
            <a:spAutoFit/>
          </a:bodyPr>
          <a:lstStyle/>
          <a:p>
            <a:pPr algn="ctr"/>
            <a:r>
              <a:rPr lang="en-IN" sz="4800" b="1">
                <a:latin typeface="Algerian"/>
              </a:rPr>
              <a:t>Topics of today </a:t>
            </a:r>
          </a:p>
          <a:p>
            <a:pPr algn="ctr"/>
            <a:endParaRPr lang="en-IN" sz="4800" b="1">
              <a:highlight>
                <a:srgbClr val="FFFF00"/>
              </a:highlight>
              <a:latin typeface="Algerian"/>
            </a:endParaRPr>
          </a:p>
          <a:p>
            <a:r>
              <a:rPr lang="en-IN" sz="3600" b="1">
                <a:latin typeface="Calibri"/>
                <a:ea typeface="Calibri"/>
                <a:cs typeface="Calibri"/>
              </a:rPr>
              <a:t>1. NETWORK INTERFACE CARD</a:t>
            </a:r>
            <a:endParaRPr lang="en-IN" sz="3600">
              <a:latin typeface="Calibri"/>
              <a:ea typeface="Calibri"/>
              <a:cs typeface="Calibri"/>
            </a:endParaRPr>
          </a:p>
          <a:p>
            <a:r>
              <a:rPr lang="en-US" sz="3600" b="1">
                <a:latin typeface="Calibri"/>
                <a:ea typeface="+mn-lt"/>
                <a:cs typeface="+mn-lt"/>
              </a:rPr>
              <a:t>2. Transmission Media and topologies media</a:t>
            </a:r>
            <a:endParaRPr lang="en-IN" sz="3600" b="1">
              <a:latin typeface="Calibri"/>
              <a:ea typeface="+mn-lt"/>
              <a:cs typeface="+mn-lt"/>
            </a:endParaRPr>
          </a:p>
          <a:p>
            <a:r>
              <a:rPr lang="en-US" sz="3600" b="1">
                <a:latin typeface="Calibri"/>
                <a:ea typeface="+mn-lt"/>
                <a:cs typeface="+mn-lt"/>
              </a:rPr>
              <a:t>3. Crimping tools and Color standards for Straight crimping and Cross crimping</a:t>
            </a:r>
          </a:p>
          <a:p>
            <a:endParaRPr lang="en-US" sz="3600" b="1">
              <a:latin typeface="Calibri"/>
              <a:ea typeface="Calibri"/>
              <a:cs typeface="Calibri"/>
            </a:endParaRPr>
          </a:p>
          <a:p>
            <a:pPr algn="just"/>
            <a:endParaRPr lang="en-IN" sz="3600" b="1">
              <a:latin typeface="Algerian"/>
            </a:endParaRPr>
          </a:p>
        </p:txBody>
      </p:sp>
      <p:pic>
        <p:nvPicPr>
          <p:cNvPr id="4" name="~PP307.WAV">
            <a:hlinkClick r:id="" action="ppaction://media"/>
          </p:cNvPr>
          <p:cNvPicPr>
            <a:picLocks noRot="1" noChangeAspect="1"/>
          </p:cNvPicPr>
          <p:nvPr>
            <a:wavAudioFile r:embed="rId1" name="~PP307.WAV"/>
          </p:nvPr>
        </p:nvPicPr>
        <p:blipFill>
          <a:blip r:embed="rId4" cstate="print"/>
          <a:stretch>
            <a:fillRect/>
          </a:stretch>
        </p:blipFill>
        <p:spPr>
          <a:xfrm>
            <a:off x="8662989" y="6376989"/>
            <a:ext cx="244475" cy="24447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366" y="649981"/>
            <a:ext cx="8216074" cy="574882"/>
          </a:xfrm>
        </p:spPr>
        <p:txBody>
          <a:bodyPr vert="horz" lIns="0" tIns="45720" rIns="0" bIns="0" anchor="b">
            <a:normAutofit/>
          </a:bodyPr>
          <a:lstStyle/>
          <a:p>
            <a:pPr algn="ctr"/>
            <a:r>
              <a:rPr lang="en-IN" sz="3200"/>
              <a:t>TYPES OF TOPOLOGIES</a:t>
            </a:r>
            <a:endParaRPr lang="en-US" sz="3200">
              <a:ea typeface="Calibri"/>
              <a:cs typeface="Calibri"/>
            </a:endParaRPr>
          </a:p>
        </p:txBody>
      </p:sp>
      <p:sp>
        <p:nvSpPr>
          <p:cNvPr id="3" name="Content Placeholder 2"/>
          <p:cNvSpPr>
            <a:spLocks noGrp="1"/>
          </p:cNvSpPr>
          <p:nvPr>
            <p:ph idx="1"/>
          </p:nvPr>
        </p:nvSpPr>
        <p:spPr>
          <a:xfrm>
            <a:off x="457200" y="1434995"/>
            <a:ext cx="8216074" cy="4889605"/>
          </a:xfrm>
        </p:spPr>
        <p:txBody>
          <a:bodyPr vert="horz" lIns="91440" tIns="45720" rIns="91440" bIns="45720" anchor="t">
            <a:normAutofit fontScale="47500" lnSpcReduction="20000"/>
          </a:bodyPr>
          <a:lstStyle/>
          <a:p>
            <a:r>
              <a:rPr lang="en-US" b="1"/>
              <a:t>Bus network.</a:t>
            </a:r>
            <a:r>
              <a:rPr lang="en-US"/>
              <a:t> In the </a:t>
            </a:r>
            <a:r>
              <a:rPr lang="en-US" u="sng">
                <a:hlinkClick r:id="rId3"/>
              </a:rPr>
              <a:t>bus network</a:t>
            </a:r>
            <a:r>
              <a:rPr lang="en-US"/>
              <a:t> topology, every node is connected in series along a single cable. This arrangement is found today primarily in cable broadband distribution networks.(broadcast mgs), take time , cable length limited, less expensive, one system is failed so this is not affected to other devices.</a:t>
            </a:r>
          </a:p>
          <a:p>
            <a:endParaRPr lang="en-US"/>
          </a:p>
          <a:p>
            <a:endParaRPr lang="en-US"/>
          </a:p>
          <a:p>
            <a:endParaRPr lang="en-US"/>
          </a:p>
          <a:p>
            <a:endParaRPr lang="en-US"/>
          </a:p>
          <a:p>
            <a:endParaRPr lang="en-US"/>
          </a:p>
          <a:p>
            <a:endParaRPr lang="en-US"/>
          </a:p>
          <a:p>
            <a:pPr marL="0" indent="0">
              <a:buNone/>
            </a:pPr>
            <a:endParaRPr lang="en-US"/>
          </a:p>
          <a:p>
            <a:r>
              <a:rPr lang="en-US" b="1" dirty="0"/>
              <a:t>Star network.</a:t>
            </a:r>
            <a:r>
              <a:rPr lang="en-US" dirty="0"/>
              <a:t> In the </a:t>
            </a:r>
            <a:r>
              <a:rPr lang="en-US" u="sng" dirty="0">
                <a:hlinkClick r:id="rId4"/>
              </a:rPr>
              <a:t>star network</a:t>
            </a:r>
            <a:r>
              <a:rPr lang="en-US" dirty="0"/>
              <a:t> topology, a central device connects to all other nodes through a central hub. Switched local area networks based on Ethernet switches and most wired home and office networks have a physical star topology.(connected all device to hub, broadcast data, less expensive, easily add another device, we needed a hub,switch,if hub is failed so entire network is failed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r>
              <a:rPr lang="en-US" b="1" dirty="0"/>
              <a:t>Ring network.</a:t>
            </a:r>
            <a:r>
              <a:rPr lang="en-US" dirty="0"/>
              <a:t> In the </a:t>
            </a:r>
            <a:r>
              <a:rPr lang="en-US" u="sng" dirty="0">
                <a:hlinkClick r:id="rId5"/>
              </a:rPr>
              <a:t>ring network</a:t>
            </a:r>
            <a:r>
              <a:rPr lang="en-US" dirty="0"/>
              <a:t> topology, the nodes are connected in a closed-loop </a:t>
            </a:r>
            <a:r>
              <a:rPr lang="en-US" u="sng" dirty="0">
                <a:hlinkClick r:id="rId6"/>
              </a:rPr>
              <a:t>configuration</a:t>
            </a:r>
            <a:r>
              <a:rPr lang="en-US" dirty="0"/>
              <a:t>. Some rings pass data in one direction only, while others are capable of transmission in both directions. (forms a ring, connect to a side nodes strongly, strong network forms data sent clock wise and antilock wise, broadcast network)</a:t>
            </a:r>
          </a:p>
          <a:p>
            <a:pPr marL="0" indent="0">
              <a:buNone/>
            </a:pPr>
            <a:endParaRPr lang="en-US"/>
          </a:p>
          <a:p>
            <a:endParaRPr lang="en-US"/>
          </a:p>
        </p:txBody>
      </p:sp>
      <p:pic>
        <p:nvPicPr>
          <p:cNvPr id="4" name="~PP820.WAV">
            <a:hlinkClick r:id="" action="ppaction://media"/>
          </p:cNvPr>
          <p:cNvPicPr>
            <a:picLocks noRot="1" noChangeAspect="1"/>
          </p:cNvPicPr>
          <p:nvPr>
            <a:wavAudioFile r:embed="rId1" name="~PP820.WAV"/>
          </p:nvPr>
        </p:nvPicPr>
        <p:blipFill>
          <a:blip r:embed="rId7" cstate="print"/>
          <a:stretch>
            <a:fillRect/>
          </a:stretch>
        </p:blipFill>
        <p:spPr>
          <a:xfrm>
            <a:off x="8662989" y="6376989"/>
            <a:ext cx="244475" cy="244475"/>
          </a:xfrm>
          <a:prstGeom prst="rect">
            <a:avLst/>
          </a:prstGeom>
        </p:spPr>
      </p:pic>
      <p:pic>
        <p:nvPicPr>
          <p:cNvPr id="5" name="Picture 5" descr="Diagram&#10;&#10;Description automatically generated">
            <a:extLst>
              <a:ext uri="{FF2B5EF4-FFF2-40B4-BE49-F238E27FC236}">
                <a16:creationId xmlns:a16="http://schemas.microsoft.com/office/drawing/2014/main" id="{EEACF4F5-D479-6F9C-5BBE-F3B7651FE575}"/>
              </a:ext>
            </a:extLst>
          </p:cNvPr>
          <p:cNvPicPr>
            <a:picLocks noChangeAspect="1"/>
          </p:cNvPicPr>
          <p:nvPr/>
        </p:nvPicPr>
        <p:blipFill>
          <a:blip r:embed="rId8"/>
          <a:stretch>
            <a:fillRect/>
          </a:stretch>
        </p:blipFill>
        <p:spPr>
          <a:xfrm>
            <a:off x="2260947" y="1976184"/>
            <a:ext cx="2295525" cy="1133645"/>
          </a:xfrm>
          <a:prstGeom prst="rect">
            <a:avLst/>
          </a:prstGeom>
        </p:spPr>
      </p:pic>
      <p:pic>
        <p:nvPicPr>
          <p:cNvPr id="6" name="Picture 6" descr="Diagram&#10;&#10;Description automatically generated">
            <a:extLst>
              <a:ext uri="{FF2B5EF4-FFF2-40B4-BE49-F238E27FC236}">
                <a16:creationId xmlns:a16="http://schemas.microsoft.com/office/drawing/2014/main" id="{F50E62D9-1B5D-D482-51F7-A0C2816B4D0C}"/>
              </a:ext>
            </a:extLst>
          </p:cNvPr>
          <p:cNvPicPr>
            <a:picLocks noChangeAspect="1"/>
          </p:cNvPicPr>
          <p:nvPr/>
        </p:nvPicPr>
        <p:blipFill>
          <a:blip r:embed="rId9"/>
          <a:stretch>
            <a:fillRect/>
          </a:stretch>
        </p:blipFill>
        <p:spPr>
          <a:xfrm>
            <a:off x="2091583" y="3986719"/>
            <a:ext cx="2390775" cy="967663"/>
          </a:xfrm>
          <a:prstGeom prst="rect">
            <a:avLst/>
          </a:prstGeom>
        </p:spPr>
      </p:pic>
      <p:pic>
        <p:nvPicPr>
          <p:cNvPr id="7" name="Picture 7" descr="Diagram&#10;&#10;Description automatically generated">
            <a:extLst>
              <a:ext uri="{FF2B5EF4-FFF2-40B4-BE49-F238E27FC236}">
                <a16:creationId xmlns:a16="http://schemas.microsoft.com/office/drawing/2014/main" id="{04AF654D-BDE5-0B70-E406-3D7111CA3D8A}"/>
              </a:ext>
            </a:extLst>
          </p:cNvPr>
          <p:cNvPicPr>
            <a:picLocks noChangeAspect="1"/>
          </p:cNvPicPr>
          <p:nvPr/>
        </p:nvPicPr>
        <p:blipFill>
          <a:blip r:embed="rId10"/>
          <a:stretch>
            <a:fillRect/>
          </a:stretch>
        </p:blipFill>
        <p:spPr>
          <a:xfrm>
            <a:off x="2654346" y="5627838"/>
            <a:ext cx="1914525" cy="1229402"/>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3556"/>
            <a:ext cx="8216074" cy="669568"/>
          </a:xfrm>
        </p:spPr>
        <p:txBody>
          <a:bodyPr vert="horz" lIns="0" tIns="45720" rIns="0" bIns="0" anchor="b">
            <a:normAutofit/>
          </a:bodyPr>
          <a:lstStyle/>
          <a:p>
            <a:pPr algn="ctr"/>
            <a:r>
              <a:rPr lang="en-IN" sz="3200"/>
              <a:t>TYPES OF TOPOLOGIES</a:t>
            </a:r>
            <a:endParaRPr lang="en-US" sz="3200">
              <a:ea typeface="Calibri"/>
              <a:cs typeface="Calibri"/>
            </a:endParaRPr>
          </a:p>
        </p:txBody>
      </p:sp>
      <p:sp>
        <p:nvSpPr>
          <p:cNvPr id="3" name="Content Placeholder 2"/>
          <p:cNvSpPr>
            <a:spLocks noGrp="1"/>
          </p:cNvSpPr>
          <p:nvPr>
            <p:ph idx="1"/>
          </p:nvPr>
        </p:nvSpPr>
        <p:spPr>
          <a:xfrm>
            <a:off x="214282" y="1205043"/>
            <a:ext cx="8458993" cy="5425141"/>
          </a:xfrm>
        </p:spPr>
        <p:txBody>
          <a:bodyPr vert="horz" lIns="91440" tIns="45720" rIns="91440" bIns="45720" anchor="t">
            <a:noAutofit/>
          </a:bodyPr>
          <a:lstStyle/>
          <a:p>
            <a:r>
              <a:rPr lang="en-US" sz="1800" b="1"/>
              <a:t>Mesh network.</a:t>
            </a:r>
            <a:r>
              <a:rPr lang="en-US" sz="1800"/>
              <a:t> The </a:t>
            </a:r>
            <a:r>
              <a:rPr lang="en-US" sz="1800" u="sng">
                <a:hlinkClick r:id="rId3"/>
              </a:rPr>
              <a:t>mesh network</a:t>
            </a:r>
            <a:r>
              <a:rPr lang="en-US" sz="1800"/>
              <a:t> topology links nodes with connections </a:t>
            </a:r>
            <a:r>
              <a:rPr lang="en-US" sz="2000"/>
              <a:t>so that multiple paths between at least some points of the network are available. A network is considered to be </a:t>
            </a:r>
            <a:r>
              <a:rPr lang="en-US" sz="2000" i="1"/>
              <a:t>fully meshed</a:t>
            </a:r>
            <a:r>
              <a:rPr lang="en-US" sz="2000"/>
              <a:t> if all nodes are directly connected to all other nodes and </a:t>
            </a:r>
            <a:r>
              <a:rPr lang="en-US" sz="2000" i="1"/>
              <a:t>partially meshed</a:t>
            </a:r>
            <a:r>
              <a:rPr lang="en-US" sz="2000"/>
              <a:t> if only some nodes have multiple connections to others.</a:t>
            </a:r>
          </a:p>
          <a:p>
            <a:pPr marL="0" indent="0">
              <a:buNone/>
            </a:pPr>
            <a:endParaRPr lang="en-US" sz="2000"/>
          </a:p>
          <a:p>
            <a:pPr marL="0" indent="0">
              <a:buNone/>
            </a:pPr>
            <a:endParaRPr lang="en-US" sz="2000"/>
          </a:p>
          <a:p>
            <a:pPr marL="0" indent="0">
              <a:buNone/>
            </a:pPr>
            <a:endParaRPr lang="en-US" sz="2000"/>
          </a:p>
          <a:p>
            <a:r>
              <a:rPr lang="en-US" sz="2000" b="1"/>
              <a:t>Tree network.</a:t>
            </a:r>
            <a:r>
              <a:rPr lang="en-US" sz="2000"/>
              <a:t> The tree network topology consists of one root node, and all other nodes are connected in a hierarchy. The topology itself is connected in a star configuration. Many larger Ethernet switch networks, including data center networks, are configured as tree(bus and star)</a:t>
            </a:r>
          </a:p>
        </p:txBody>
      </p:sp>
      <p:pic>
        <p:nvPicPr>
          <p:cNvPr id="4" name="~PP2476.WAV">
            <a:hlinkClick r:id="" action="ppaction://media"/>
          </p:cNvPr>
          <p:cNvPicPr>
            <a:picLocks noRot="1" noChangeAspect="1"/>
          </p:cNvPicPr>
          <p:nvPr>
            <a:wavAudioFile r:embed="rId1" name="~PP2476.WAV"/>
          </p:nvPr>
        </p:nvPicPr>
        <p:blipFill>
          <a:blip r:embed="rId4" cstate="print"/>
          <a:stretch>
            <a:fillRect/>
          </a:stretch>
        </p:blipFill>
        <p:spPr>
          <a:xfrm>
            <a:off x="8662989" y="6376989"/>
            <a:ext cx="244475" cy="244475"/>
          </a:xfrm>
          <a:prstGeom prst="rect">
            <a:avLst/>
          </a:prstGeom>
        </p:spPr>
      </p:pic>
      <p:pic>
        <p:nvPicPr>
          <p:cNvPr id="5" name="Picture 5" descr="Diagram&#10;&#10;Description automatically generated">
            <a:extLst>
              <a:ext uri="{FF2B5EF4-FFF2-40B4-BE49-F238E27FC236}">
                <a16:creationId xmlns:a16="http://schemas.microsoft.com/office/drawing/2014/main" id="{4CB29F08-C714-9D49-5F39-E249CDE4D61E}"/>
              </a:ext>
            </a:extLst>
          </p:cNvPr>
          <p:cNvPicPr>
            <a:picLocks noChangeAspect="1"/>
          </p:cNvPicPr>
          <p:nvPr/>
        </p:nvPicPr>
        <p:blipFill>
          <a:blip r:embed="rId5"/>
          <a:stretch>
            <a:fillRect/>
          </a:stretch>
        </p:blipFill>
        <p:spPr>
          <a:xfrm>
            <a:off x="5499701" y="2638425"/>
            <a:ext cx="1905000" cy="1026559"/>
          </a:xfrm>
          <a:prstGeom prst="rect">
            <a:avLst/>
          </a:prstGeom>
        </p:spPr>
      </p:pic>
      <p:pic>
        <p:nvPicPr>
          <p:cNvPr id="6" name="Picture 6" descr="Diagram, engineering drawing&#10;&#10;Description automatically generated">
            <a:extLst>
              <a:ext uri="{FF2B5EF4-FFF2-40B4-BE49-F238E27FC236}">
                <a16:creationId xmlns:a16="http://schemas.microsoft.com/office/drawing/2014/main" id="{DA1D518E-BF51-378D-D2B2-4D452285C1D4}"/>
              </a:ext>
            </a:extLst>
          </p:cNvPr>
          <p:cNvPicPr>
            <a:picLocks noChangeAspect="1"/>
          </p:cNvPicPr>
          <p:nvPr/>
        </p:nvPicPr>
        <p:blipFill>
          <a:blip r:embed="rId6"/>
          <a:stretch>
            <a:fillRect/>
          </a:stretch>
        </p:blipFill>
        <p:spPr>
          <a:xfrm>
            <a:off x="5150685" y="5346823"/>
            <a:ext cx="2143125" cy="1074522"/>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850F-82B0-ED0C-AA23-C5F3B2A182DA}"/>
              </a:ext>
            </a:extLst>
          </p:cNvPr>
          <p:cNvSpPr>
            <a:spLocks noGrp="1"/>
          </p:cNvSpPr>
          <p:nvPr>
            <p:ph type="title"/>
          </p:nvPr>
        </p:nvSpPr>
        <p:spPr>
          <a:xfrm>
            <a:off x="457200" y="704088"/>
            <a:ext cx="8229600" cy="1602905"/>
          </a:xfrm>
        </p:spPr>
        <p:txBody>
          <a:bodyPr vert="horz" lIns="0" tIns="45720" rIns="0" bIns="0" anchor="b">
            <a:normAutofit/>
          </a:bodyPr>
          <a:lstStyle/>
          <a:p>
            <a:pPr algn="ctr"/>
            <a:r>
              <a:rPr lang="en-IN" sz="3200">
                <a:ea typeface="+mj-lt"/>
                <a:cs typeface="+mj-lt"/>
              </a:rPr>
              <a:t>TYPES OF TOPOLOGIES</a:t>
            </a:r>
            <a:endParaRPr lang="en-US" sz="3200">
              <a:ea typeface="+mj-lt"/>
              <a:cs typeface="+mj-lt"/>
            </a:endParaRPr>
          </a:p>
          <a:p>
            <a:endParaRPr lang="en-US">
              <a:ea typeface="Calibri"/>
              <a:cs typeface="Calibri"/>
            </a:endParaRPr>
          </a:p>
        </p:txBody>
      </p:sp>
      <p:sp>
        <p:nvSpPr>
          <p:cNvPr id="3" name="Content Placeholder 2">
            <a:extLst>
              <a:ext uri="{FF2B5EF4-FFF2-40B4-BE49-F238E27FC236}">
                <a16:creationId xmlns:a16="http://schemas.microsoft.com/office/drawing/2014/main" id="{9C6FC6A6-2F1A-126C-AE45-099FA103B694}"/>
              </a:ext>
            </a:extLst>
          </p:cNvPr>
          <p:cNvSpPr>
            <a:spLocks noGrp="1"/>
          </p:cNvSpPr>
          <p:nvPr>
            <p:ph idx="1"/>
          </p:nvPr>
        </p:nvSpPr>
        <p:spPr/>
        <p:txBody>
          <a:bodyPr vert="horz" lIns="91440" tIns="45720" rIns="91440" bIns="45720" anchor="t">
            <a:normAutofit/>
          </a:bodyPr>
          <a:lstStyle/>
          <a:p>
            <a:r>
              <a:rPr lang="en-US" b="1">
                <a:ea typeface="+mn-lt"/>
                <a:cs typeface="+mn-lt"/>
              </a:rPr>
              <a:t>Hybrid network.</a:t>
            </a:r>
            <a:r>
              <a:rPr lang="en-US">
                <a:ea typeface="+mn-lt"/>
                <a:cs typeface="+mn-lt"/>
              </a:rPr>
              <a:t> The hybrid network topology is any combination of two or more topologies. Hybrid topologies typically provide exceptional flexibility, as they can accommodate a number of setups. For example, different departments in the same organization may opt for personalized network topologies that are more adaptable to their network needs.</a:t>
            </a:r>
          </a:p>
          <a:p>
            <a:pPr marL="0" indent="0">
              <a:buNone/>
            </a:pPr>
            <a:endParaRPr lang="en-US"/>
          </a:p>
        </p:txBody>
      </p:sp>
      <p:pic>
        <p:nvPicPr>
          <p:cNvPr id="4" name="Picture 4" descr="A picture containing microscope, computer, worktable&#10;&#10;Description automatically generated">
            <a:extLst>
              <a:ext uri="{FF2B5EF4-FFF2-40B4-BE49-F238E27FC236}">
                <a16:creationId xmlns:a16="http://schemas.microsoft.com/office/drawing/2014/main" id="{08864819-CBAF-0D9C-3A61-19D4045E5C45}"/>
              </a:ext>
            </a:extLst>
          </p:cNvPr>
          <p:cNvPicPr>
            <a:picLocks noChangeAspect="1"/>
          </p:cNvPicPr>
          <p:nvPr/>
        </p:nvPicPr>
        <p:blipFill>
          <a:blip r:embed="rId2"/>
          <a:stretch>
            <a:fillRect/>
          </a:stretch>
        </p:blipFill>
        <p:spPr>
          <a:xfrm>
            <a:off x="3260030" y="5016068"/>
            <a:ext cx="2705100" cy="1695450"/>
          </a:xfrm>
          <a:prstGeom prst="rect">
            <a:avLst/>
          </a:prstGeom>
        </p:spPr>
      </p:pic>
    </p:spTree>
    <p:extLst>
      <p:ext uri="{BB962C8B-B14F-4D97-AF65-F5344CB8AC3E}">
        <p14:creationId xmlns:p14="http://schemas.microsoft.com/office/powerpoint/2010/main" val="3568539556"/>
      </p:ext>
    </p:extLst>
  </p:cSld>
  <p:clrMapOvr>
    <a:masterClrMapping/>
  </p:clrMapOvr>
  <p:transition>
    <p:split orient="ver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372" y="785248"/>
            <a:ext cx="8229600" cy="1143000"/>
          </a:xfrm>
        </p:spPr>
        <p:txBody>
          <a:bodyPr vert="horz" lIns="0" tIns="45720" rIns="0" bIns="0" anchor="b">
            <a:noAutofit/>
          </a:bodyPr>
          <a:lstStyle/>
          <a:p>
            <a:r>
              <a:rPr lang="en-US" sz="3600" b="1"/>
              <a:t>Crimping tools and Color standards for Straight crimping and Cross crimping</a:t>
            </a:r>
            <a:endParaRPr lang="en-US" sz="3600" b="1">
              <a:ea typeface="Calibri"/>
              <a:cs typeface="Calibri"/>
            </a:endParaRPr>
          </a:p>
        </p:txBody>
      </p:sp>
      <p:sp>
        <p:nvSpPr>
          <p:cNvPr id="3" name="Content Placeholder 2"/>
          <p:cNvSpPr>
            <a:spLocks noGrp="1"/>
          </p:cNvSpPr>
          <p:nvPr>
            <p:ph idx="1"/>
          </p:nvPr>
        </p:nvSpPr>
        <p:spPr/>
        <p:txBody>
          <a:bodyPr>
            <a:normAutofit/>
          </a:bodyPr>
          <a:lstStyle/>
          <a:p>
            <a:r>
              <a:rPr lang="en-US"/>
              <a:t>A crimping tool is a device used to conjoin two pieces of metal by deforming one or both of them in a way that causes them to hold each other. The result of the tool's work is called a crimp.</a:t>
            </a:r>
          </a:p>
          <a:p>
            <a:pPr>
              <a:buNone/>
            </a:pPr>
            <a:r>
              <a:rPr lang="en-US"/>
              <a:t>	For instance, network cables and phone cables are created using a crimping tool (shown below) to join the RJ-45 and RJ11 connectors to both ends of either phone or Cat 5 cable. </a:t>
            </a:r>
          </a:p>
        </p:txBody>
      </p:sp>
      <p:pic>
        <p:nvPicPr>
          <p:cNvPr id="4" name="~PP3570.WAV">
            <a:hlinkClick r:id="" action="ppaction://media"/>
          </p:cNvPr>
          <p:cNvPicPr>
            <a:picLocks noRot="1" noChangeAspect="1"/>
          </p:cNvPicPr>
          <p:nvPr>
            <a:wavAudioFile r:embed="rId1" name="~PP3570.WAV"/>
          </p:nvPr>
        </p:nvPicPr>
        <p:blipFill>
          <a:blip r:embed="rId3" cstate="print"/>
          <a:stretch>
            <a:fillRect/>
          </a:stretch>
        </p:blipFill>
        <p:spPr>
          <a:xfrm>
            <a:off x="8662989" y="6376989"/>
            <a:ext cx="244475" cy="244475"/>
          </a:xfrm>
          <a:prstGeom prst="rect">
            <a:avLst/>
          </a:prstGeom>
        </p:spPr>
      </p:pic>
      <p:pic>
        <p:nvPicPr>
          <p:cNvPr id="5" name="Picture 4" descr="jainson-spider-6-end-sealing-ferrules-crimping-tool-2-400x400.jpg"/>
          <p:cNvPicPr>
            <a:picLocks noChangeAspect="1"/>
          </p:cNvPicPr>
          <p:nvPr/>
        </p:nvPicPr>
        <p:blipFill>
          <a:blip r:embed="rId4" cstate="print"/>
          <a:stretch>
            <a:fillRect/>
          </a:stretch>
        </p:blipFill>
        <p:spPr>
          <a:xfrm>
            <a:off x="4143372" y="4857761"/>
            <a:ext cx="3810000" cy="1619248"/>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a:t>ETHERNET CABLE CORD </a:t>
            </a:r>
            <a:endParaRPr lang="en-US">
              <a:ea typeface="Calibri"/>
              <a:cs typeface="Calibri"/>
            </a:endParaRPr>
          </a:p>
        </p:txBody>
      </p:sp>
      <p:sp>
        <p:nvSpPr>
          <p:cNvPr id="3" name="Content Placeholder 2"/>
          <p:cNvSpPr>
            <a:spLocks noGrp="1"/>
          </p:cNvSpPr>
          <p:nvPr>
            <p:ph idx="1"/>
          </p:nvPr>
        </p:nvSpPr>
        <p:spPr/>
        <p:txBody>
          <a:bodyPr/>
          <a:lstStyle/>
          <a:p>
            <a:r>
              <a:rPr lang="en-US"/>
              <a:t> A straight-thru is used as a patch cord in Ethernet connections.</a:t>
            </a:r>
          </a:p>
          <a:p>
            <a:r>
              <a:rPr lang="en-US"/>
              <a:t>  A crossover is used to connect two Ethernet devices without a hub or for connecting two hubs.</a:t>
            </a:r>
          </a:p>
          <a:p>
            <a:r>
              <a:rPr lang="en-US"/>
              <a:t>  A crossover has one end with the Orange set of wires switched with the Greenest.</a:t>
            </a:r>
          </a:p>
          <a:p>
            <a:pPr>
              <a:buNone/>
            </a:pPr>
            <a:endParaRPr lang="en-US"/>
          </a:p>
        </p:txBody>
      </p:sp>
      <p:pic>
        <p:nvPicPr>
          <p:cNvPr id="4" name="Picture 3" descr="download.png"/>
          <p:cNvPicPr>
            <a:picLocks noChangeAspect="1"/>
          </p:cNvPicPr>
          <p:nvPr/>
        </p:nvPicPr>
        <p:blipFill>
          <a:blip r:embed="rId2" cstate="print"/>
          <a:stretch>
            <a:fillRect/>
          </a:stretch>
        </p:blipFill>
        <p:spPr>
          <a:xfrm>
            <a:off x="1714480" y="4786323"/>
            <a:ext cx="3939560" cy="1785950"/>
          </a:xfrm>
          <a:prstGeom prst="rect">
            <a:avLst/>
          </a:prstGeom>
        </p:spPr>
      </p:pic>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43485"/>
          </a:xfrm>
        </p:spPr>
        <p:txBody>
          <a:bodyPr vert="horz" lIns="0" tIns="45720" rIns="0" bIns="0" anchor="b">
            <a:normAutofit fontScale="90000"/>
          </a:bodyPr>
          <a:lstStyle/>
          <a:p>
            <a:pPr algn="ctr"/>
            <a:br>
              <a:rPr lang="en-US"/>
            </a:br>
            <a:r>
              <a:rPr lang="en-US" b="1"/>
              <a:t>RJ -45 Crossover Ethernet Cable</a:t>
            </a:r>
            <a:br>
              <a:rPr lang="en-US"/>
            </a:br>
            <a:endParaRPr lang="en-US">
              <a:ea typeface="Calibri"/>
              <a:cs typeface="Calibri"/>
            </a:endParaRPr>
          </a:p>
        </p:txBody>
      </p:sp>
      <p:sp>
        <p:nvSpPr>
          <p:cNvPr id="3" name="Content Placeholder 2"/>
          <p:cNvSpPr>
            <a:spLocks noGrp="1"/>
          </p:cNvSpPr>
          <p:nvPr>
            <p:ph idx="1"/>
          </p:nvPr>
        </p:nvSpPr>
        <p:spPr/>
        <p:txBody>
          <a:bodyPr vert="horz" lIns="91440" tIns="45720" rIns="91440" bIns="45720" anchor="t">
            <a:normAutofit/>
          </a:bodyPr>
          <a:lstStyle/>
          <a:p>
            <a:endParaRPr lang="en-US"/>
          </a:p>
          <a:p>
            <a:r>
              <a:rPr lang="en-US"/>
              <a:t>A good way of remembering how to wire a Crossover Ethernet cable is to wire one end using the T-568A standard and the other end using the T-568B standard.</a:t>
            </a:r>
          </a:p>
          <a:p>
            <a:r>
              <a:rPr lang="en-US"/>
              <a:t> Another way of remembering the color coding is to simply switch the Green set of wires in place with the Orange set of wires. ● Specifically, switch the solid Green (G) with the solid Orange, and switch the green/white with the orange/white.</a:t>
            </a:r>
          </a:p>
          <a:p>
            <a:pPr marL="0" indent="0">
              <a:buNone/>
            </a:pPr>
            <a:endParaRPr lang="en-US"/>
          </a:p>
        </p:txBody>
      </p:sp>
      <p:pic>
        <p:nvPicPr>
          <p:cNvPr id="4" name="Picture 4" descr="Diagram&#10;&#10;Description automatically generated">
            <a:extLst>
              <a:ext uri="{FF2B5EF4-FFF2-40B4-BE49-F238E27FC236}">
                <a16:creationId xmlns:a16="http://schemas.microsoft.com/office/drawing/2014/main" id="{8ACA5AA5-F1C9-A7CF-73BA-387CE88A4044}"/>
              </a:ext>
            </a:extLst>
          </p:cNvPr>
          <p:cNvPicPr>
            <a:picLocks noChangeAspect="1"/>
          </p:cNvPicPr>
          <p:nvPr/>
        </p:nvPicPr>
        <p:blipFill>
          <a:blip r:embed="rId2"/>
          <a:stretch>
            <a:fillRect/>
          </a:stretch>
        </p:blipFill>
        <p:spPr>
          <a:xfrm>
            <a:off x="5946305" y="5006543"/>
            <a:ext cx="2743200" cy="1714500"/>
          </a:xfrm>
          <a:prstGeom prst="rect">
            <a:avLst/>
          </a:prstGeom>
        </p:spPr>
      </p:pic>
    </p:spTree>
  </p:cSld>
  <p:clrMapOvr>
    <a:masterClrMapping/>
  </p:clrMapOvr>
  <p:transition>
    <p:whee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131648" cy="2354036"/>
          </a:xfrm>
        </p:spPr>
        <p:txBody>
          <a:bodyPr vert="horz" lIns="0" tIns="45720" rIns="0" bIns="0" anchor="b">
            <a:normAutofit/>
          </a:bodyPr>
          <a:lstStyle/>
          <a:p>
            <a:pPr algn="ctr"/>
            <a:r>
              <a:rPr lang="en-US"/>
              <a:t>Ethernet Cable Instructions</a:t>
            </a:r>
            <a:br>
              <a:rPr lang="en-US"/>
            </a:br>
            <a:endParaRPr lang="en-US">
              <a:ea typeface="Calibri"/>
              <a:cs typeface="Calibri"/>
            </a:endParaRPr>
          </a:p>
        </p:txBody>
      </p:sp>
      <p:sp>
        <p:nvSpPr>
          <p:cNvPr id="3" name="Content Placeholder 2"/>
          <p:cNvSpPr>
            <a:spLocks noGrp="1"/>
          </p:cNvSpPr>
          <p:nvPr>
            <p:ph idx="1"/>
          </p:nvPr>
        </p:nvSpPr>
        <p:spPr/>
        <p:txBody>
          <a:bodyPr/>
          <a:lstStyle/>
          <a:p>
            <a:r>
              <a:rPr lang="en-US"/>
              <a:t> Pull the cable off the reel to the desired length and cut. If you are pulling cables through holes, its easier to attach the RJ-45 plugs after the cable is pulled.</a:t>
            </a:r>
          </a:p>
          <a:p>
            <a:r>
              <a:rPr lang="en-US"/>
              <a:t> The total length of wire segments between a PC and a hub or between two PC's cannot exceed 100 Meters (328 feet) for 100BASE-TX and 300 Meters for 10BASE-T</a:t>
            </a:r>
          </a:p>
          <a:p>
            <a:r>
              <a:rPr lang="en-US"/>
              <a:t>Start on one end and strip the cable jacket off (about 1″) using a stripper or a knife. Be extra careful not to nick the wires, otherwise you will need to start over.</a:t>
            </a:r>
          </a:p>
          <a:p>
            <a:endParaRPr lang="en-US"/>
          </a:p>
        </p:txBody>
      </p:sp>
    </p:spTree>
  </p:cSld>
  <p:clrMapOvr>
    <a:masterClrMapping/>
  </p:clrMapOvr>
  <p:transition>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2349"/>
            <a:ext cx="8229600" cy="1684064"/>
          </a:xfrm>
        </p:spPr>
        <p:txBody>
          <a:bodyPr vert="horz" lIns="0" tIns="45720" rIns="0" bIns="0" anchor="b">
            <a:normAutofit/>
          </a:bodyPr>
          <a:lstStyle/>
          <a:p>
            <a:pPr algn="ctr"/>
            <a:r>
              <a:rPr lang="en-US"/>
              <a:t>Ethernet Cable Instructions</a:t>
            </a:r>
            <a:br>
              <a:rPr lang="en-US"/>
            </a:br>
            <a:endParaRPr lang="en-US">
              <a:ea typeface="Calibri"/>
              <a:cs typeface="Calibri"/>
            </a:endParaRPr>
          </a:p>
        </p:txBody>
      </p:sp>
      <p:sp>
        <p:nvSpPr>
          <p:cNvPr id="3" name="Content Placeholder 2"/>
          <p:cNvSpPr>
            <a:spLocks noGrp="1"/>
          </p:cNvSpPr>
          <p:nvPr>
            <p:ph idx="1"/>
          </p:nvPr>
        </p:nvSpPr>
        <p:spPr/>
        <p:txBody>
          <a:bodyPr/>
          <a:lstStyle/>
          <a:p>
            <a:r>
              <a:rPr lang="en-US"/>
              <a:t>Spread, untwist the pairs, and arrange the wires in the order of the desired cable end. Flatten the end between your thumb and forefinger. Trim the ends of the wires so they are even with one another, leaving only 1/2″ in wire length.</a:t>
            </a:r>
          </a:p>
          <a:p>
            <a:r>
              <a:rPr lang="en-US"/>
              <a:t>If it is longer than 1/2″ it will be out-of spec and susceptible to crosstalk. Flatten and insure there are no spaces between wires. </a:t>
            </a:r>
          </a:p>
          <a:p>
            <a:r>
              <a:rPr lang="en-US"/>
              <a:t> Hold the RJ-45 plug with the clip facing down or away from you. Push the wires firmly into the plug.</a:t>
            </a:r>
          </a:p>
          <a:p>
            <a:endParaRPr lang="en-US"/>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271" y="947567"/>
            <a:ext cx="8229600" cy="1143000"/>
          </a:xfrm>
        </p:spPr>
        <p:txBody>
          <a:bodyPr>
            <a:normAutofit fontScale="90000"/>
          </a:bodyPr>
          <a:lstStyle/>
          <a:p>
            <a:r>
              <a:rPr lang="en-US"/>
              <a:t>Ethernet Cable Instructions</a:t>
            </a:r>
            <a:br>
              <a:rPr lang="en-US"/>
            </a:br>
            <a:endParaRPr lang="en-US"/>
          </a:p>
        </p:txBody>
      </p:sp>
      <p:sp>
        <p:nvSpPr>
          <p:cNvPr id="3" name="Content Placeholder 2"/>
          <p:cNvSpPr>
            <a:spLocks noGrp="1"/>
          </p:cNvSpPr>
          <p:nvPr>
            <p:ph idx="1"/>
          </p:nvPr>
        </p:nvSpPr>
        <p:spPr/>
        <p:txBody>
          <a:bodyPr/>
          <a:lstStyle/>
          <a:p>
            <a:r>
              <a:rPr lang="en-US"/>
              <a:t>Inspect each wire is flat even at the front of the plug. Check the order of the wires. Double check again. Check that the jacket is fitted right against the stop of the plug. Carefully hold the wire and firmly crimp the RJ-45 with the crimper.</a:t>
            </a:r>
          </a:p>
          <a:p>
            <a:r>
              <a:rPr lang="en-US"/>
              <a:t> Check the color orientation, check that the crimped connection is not about to come apart, and check to see if the wires are flat against the front of the plug. If even one of these are incorrect, you will have to start over. Test the </a:t>
            </a:r>
            <a:r>
              <a:rPr lang="en-US" err="1"/>
              <a:t>Ethernetcable</a:t>
            </a:r>
            <a:r>
              <a:rPr lang="en-US"/>
              <a:t>.</a:t>
            </a:r>
          </a:p>
        </p:txBody>
      </p:sp>
    </p:spTree>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714348" y="1142984"/>
            <a:ext cx="8323808" cy="3508653"/>
          </a:xfrm>
          <a:prstGeom prst="rect">
            <a:avLst/>
          </a:prstGeom>
          <a:noFill/>
        </p:spPr>
        <p:txBody>
          <a:bodyPr wrap="square" lIns="91440" tIns="45720" rIns="91440" bIns="45720" rtlCol="0" anchor="t">
            <a:spAutoFit/>
          </a:bodyPr>
          <a:lstStyle/>
          <a:p>
            <a:endParaRPr lang="en-IN" sz="5400"/>
          </a:p>
          <a:p>
            <a:pPr algn="ctr"/>
            <a:endParaRPr lang="en-IN" sz="5400" b="1"/>
          </a:p>
          <a:p>
            <a:pPr algn="ctr"/>
            <a:r>
              <a:rPr lang="en-IN" sz="6000" b="1"/>
              <a:t>THANK YOU </a:t>
            </a:r>
            <a:endParaRPr lang="en-IN" sz="6000"/>
          </a:p>
          <a:p>
            <a:endParaRPr lang="en-US" sz="5400" b="1"/>
          </a:p>
        </p:txBody>
      </p:sp>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a:latin typeface="Algerian" pitchFamily="82" charset="0"/>
              </a:rPr>
              <a:t>NETWORK INTERFACE CARD</a:t>
            </a:r>
            <a:endParaRPr lang="en-US" b="1">
              <a:latin typeface="Algerian" pitchFamily="82" charset="0"/>
            </a:endParaRPr>
          </a:p>
        </p:txBody>
      </p:sp>
      <p:sp>
        <p:nvSpPr>
          <p:cNvPr id="3" name="Content Placeholder 2"/>
          <p:cNvSpPr>
            <a:spLocks noGrp="1"/>
          </p:cNvSpPr>
          <p:nvPr>
            <p:ph idx="1"/>
          </p:nvPr>
        </p:nvSpPr>
        <p:spPr>
          <a:xfrm>
            <a:off x="428596" y="1643051"/>
            <a:ext cx="8229600" cy="4525963"/>
          </a:xfrm>
        </p:spPr>
        <p:txBody>
          <a:bodyPr vert="horz" lIns="91440" tIns="45720" rIns="91440" bIns="45720" anchor="t">
            <a:normAutofit/>
          </a:bodyPr>
          <a:lstStyle/>
          <a:p>
            <a:pPr algn="just"/>
            <a:endParaRPr lang="en-US"/>
          </a:p>
          <a:p>
            <a:pPr algn="just"/>
            <a:r>
              <a:rPr lang="en-US"/>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p>
        </p:txBody>
      </p:sp>
      <p:pic>
        <p:nvPicPr>
          <p:cNvPr id="4" name="~PP2767.WAV">
            <a:hlinkClick r:id="" action="ppaction://media"/>
          </p:cNvPr>
          <p:cNvPicPr>
            <a:picLocks noRot="1" noChangeAspect="1"/>
          </p:cNvPicPr>
          <p:nvPr>
            <a:wavAudioFile r:embed="rId1" name="~PP2767.WAV"/>
          </p:nvPr>
        </p:nvPicPr>
        <p:blipFill>
          <a:blip r:embed="rId3" cstate="print"/>
          <a:stretch>
            <a:fillRect/>
          </a:stretch>
        </p:blipFill>
        <p:spPr>
          <a:xfrm>
            <a:off x="8662989" y="6376989"/>
            <a:ext cx="244475" cy="244475"/>
          </a:xfrm>
          <a:prstGeom prst="rect">
            <a:avLst/>
          </a:prstGeom>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b="1">
                <a:latin typeface="Algerian" pitchFamily="82" charset="0"/>
              </a:rPr>
              <a:t>PURPOSE OF NIC</a:t>
            </a:r>
            <a:endParaRPr lang="en-US" b="1">
              <a:latin typeface="Algerian" pitchFamily="82" charset="0"/>
            </a:endParaRPr>
          </a:p>
        </p:txBody>
      </p:sp>
      <p:sp>
        <p:nvSpPr>
          <p:cNvPr id="3" name="Content Placeholder 2"/>
          <p:cNvSpPr>
            <a:spLocks noGrp="1"/>
          </p:cNvSpPr>
          <p:nvPr>
            <p:ph idx="1"/>
          </p:nvPr>
        </p:nvSpPr>
        <p:spPr/>
        <p:txBody>
          <a:bodyPr vert="horz" lIns="91440" tIns="45720" rIns="91440" bIns="45720" anchor="t">
            <a:normAutofit/>
          </a:bodyPr>
          <a:lstStyle/>
          <a:p>
            <a:pPr algn="just"/>
            <a:endParaRPr lang="en-US"/>
          </a:p>
          <a:p>
            <a:pPr algn="just"/>
            <a:r>
              <a:rPr lang="en-US"/>
              <a:t>NIC allows both wired and wireless communications.</a:t>
            </a:r>
          </a:p>
          <a:p>
            <a:pPr algn="just"/>
            <a:r>
              <a:rPr lang="en-US"/>
              <a:t>NIC allows communications between computers connected via local area network (LAN) as well as communications over large-scale network through Internet Protocol (IP).</a:t>
            </a:r>
          </a:p>
          <a:p>
            <a:pPr algn="just"/>
            <a:r>
              <a:rPr lang="en-US"/>
              <a:t>NIC is both a physical layer and a data link layer device, i.e. it provides the necessary hardware circuitry so that the physical layer processes and some data link layer processes can run on it.</a:t>
            </a:r>
          </a:p>
          <a:p>
            <a:pPr algn="just"/>
            <a:endParaRPr lang="en-US"/>
          </a:p>
        </p:txBody>
      </p:sp>
      <p:pic>
        <p:nvPicPr>
          <p:cNvPr id="4" name="~PP1358.WAV">
            <a:hlinkClick r:id="" action="ppaction://media"/>
          </p:cNvPr>
          <p:cNvPicPr>
            <a:picLocks noRot="1" noChangeAspect="1"/>
          </p:cNvPicPr>
          <p:nvPr>
            <a:wavAudioFile r:embed="rId1" name="~PP1358.WAV"/>
          </p:nvPr>
        </p:nvPicPr>
        <p:blipFill>
          <a:blip r:embed="rId3" cstate="print"/>
          <a:stretch>
            <a:fillRect/>
          </a:stretch>
        </p:blipFill>
        <p:spPr>
          <a:xfrm>
            <a:off x="8662989" y="6376989"/>
            <a:ext cx="244475" cy="244475"/>
          </a:xfrm>
          <a:prstGeom prst="rect">
            <a:avLst/>
          </a:prstGeom>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67" y="404664"/>
            <a:ext cx="7941180" cy="2138767"/>
          </a:xfrm>
        </p:spPr>
        <p:txBody>
          <a:bodyPr vert="horz" lIns="0" tIns="45720" rIns="0" bIns="0" anchor="b">
            <a:noAutofit/>
          </a:bodyPr>
          <a:lstStyle/>
          <a:p>
            <a:pPr algn="ctr"/>
            <a:br>
              <a:rPr lang="en-US" sz="3600" b="1"/>
            </a:br>
            <a:br>
              <a:rPr lang="en-US" sz="3600" b="1"/>
            </a:br>
            <a:br>
              <a:rPr lang="en-US" sz="3600" b="1"/>
            </a:br>
            <a:br>
              <a:rPr lang="en-US" sz="3600" b="1"/>
            </a:br>
            <a:br>
              <a:rPr lang="en-US" sz="3600" b="1"/>
            </a:br>
            <a:br>
              <a:rPr lang="en-US" sz="3600" b="1"/>
            </a:br>
            <a:br>
              <a:rPr lang="en-US" sz="3600" b="1"/>
            </a:br>
            <a:r>
              <a:rPr lang="en-US" sz="3600" b="1"/>
              <a:t>TWO TYPES OF NIC </a:t>
            </a:r>
            <a:br>
              <a:rPr lang="en-US" sz="3600" b="1"/>
            </a:br>
            <a:r>
              <a:rPr lang="en-US" sz="3600" b="1"/>
              <a:t>1. INTERNAL NETWORK CARDS</a:t>
            </a:r>
            <a:br>
              <a:rPr lang="en-US" sz="3600" b="1"/>
            </a:br>
            <a:endParaRPr lang="en-US" sz="3600" b="1"/>
          </a:p>
        </p:txBody>
      </p:sp>
      <p:sp>
        <p:nvSpPr>
          <p:cNvPr id="3" name="Content Placeholder 2"/>
          <p:cNvSpPr>
            <a:spLocks noGrp="1"/>
          </p:cNvSpPr>
          <p:nvPr>
            <p:ph idx="1"/>
          </p:nvPr>
        </p:nvSpPr>
        <p:spPr>
          <a:xfrm>
            <a:off x="376040" y="2232721"/>
            <a:ext cx="8229600" cy="3184646"/>
          </a:xfrm>
        </p:spPr>
        <p:txBody>
          <a:bodyPr>
            <a:normAutofit fontScale="92500" lnSpcReduction="10000"/>
          </a:bodyPr>
          <a:lstStyle/>
          <a:p>
            <a:endParaRPr lang="en-US" sz="2800"/>
          </a:p>
          <a:p>
            <a:r>
              <a:rPr lang="en-US" sz="2800"/>
              <a:t>In internal networks cards, motherboard has a slot for the network card where it can be inserted. It requires network cables to provide network access. Internal network cards are of two types. The first type uses Peripheral Component Interconnect (PCI) connection, while the second type uses Industry Standard Architecture (ISA).</a:t>
            </a:r>
          </a:p>
          <a:p>
            <a:pPr>
              <a:buNone/>
            </a:pPr>
            <a:endParaRPr lang="en-US"/>
          </a:p>
        </p:txBody>
      </p:sp>
      <p:pic>
        <p:nvPicPr>
          <p:cNvPr id="4" name="Picture 3" descr="chip1.jpg"/>
          <p:cNvPicPr>
            <a:picLocks noChangeAspect="1"/>
          </p:cNvPicPr>
          <p:nvPr/>
        </p:nvPicPr>
        <p:blipFill>
          <a:blip r:embed="rId3" cstate="print"/>
          <a:stretch>
            <a:fillRect/>
          </a:stretch>
        </p:blipFill>
        <p:spPr>
          <a:xfrm>
            <a:off x="5365429" y="5116459"/>
            <a:ext cx="3048000" cy="1579221"/>
          </a:xfrm>
          <a:prstGeom prst="rect">
            <a:avLst/>
          </a:prstGeom>
        </p:spPr>
      </p:pic>
      <p:pic>
        <p:nvPicPr>
          <p:cNvPr id="5" name="~PP3608.WAV">
            <a:hlinkClick r:id="" action="ppaction://media"/>
          </p:cNvPr>
          <p:cNvPicPr>
            <a:picLocks noRot="1" noChangeAspect="1"/>
          </p:cNvPicPr>
          <p:nvPr>
            <a:wavAudioFile r:embed="rId1" name="~PP3608.WAV"/>
          </p:nvPr>
        </p:nvPicPr>
        <p:blipFill>
          <a:blip r:embed="rId4" cstate="print"/>
          <a:stretch>
            <a:fillRect/>
          </a:stretch>
        </p:blipFill>
        <p:spPr>
          <a:xfrm>
            <a:off x="8662989" y="6376989"/>
            <a:ext cx="244475" cy="244475"/>
          </a:xfrm>
          <a:prstGeom prst="rect">
            <a:avLst/>
          </a:prstGeom>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sz="4000" b="1"/>
              <a:t>2. EXTERNAL NETWORK CARDS</a:t>
            </a:r>
            <a:endParaRPr lang="en-US" sz="4000" b="1">
              <a:ea typeface="Calibri"/>
              <a:cs typeface="Calibri"/>
            </a:endParaRPr>
          </a:p>
        </p:txBody>
      </p:sp>
      <p:sp>
        <p:nvSpPr>
          <p:cNvPr id="3" name="Content Placeholder 2"/>
          <p:cNvSpPr>
            <a:spLocks noGrp="1"/>
          </p:cNvSpPr>
          <p:nvPr>
            <p:ph idx="1"/>
          </p:nvPr>
        </p:nvSpPr>
        <p:spPr/>
        <p:txBody>
          <a:bodyPr vert="horz" lIns="91440" tIns="45720" rIns="91440" bIns="45720" anchor="t">
            <a:normAutofit/>
          </a:bodyPr>
          <a:lstStyle/>
          <a:p>
            <a:endParaRPr lang="en-US" sz="2800"/>
          </a:p>
          <a:p>
            <a:r>
              <a:rPr lang="en-US" sz="2800"/>
              <a:t>In desktops and laptops that do not have an internal NIC, external NICs are used. External network cards are of two types: Wireless and USB based. Wireless network card needs to be inserted into the motherboard, however no network cable is required to connect to the network. They are useful while traveling or accessing a wireless signal.</a:t>
            </a:r>
            <a:endParaRPr lang="en-US"/>
          </a:p>
          <a:p>
            <a:endParaRPr lang="en-US"/>
          </a:p>
          <a:p>
            <a:pPr>
              <a:buNone/>
            </a:pPr>
            <a:endParaRPr lang="en-US"/>
          </a:p>
        </p:txBody>
      </p:sp>
      <p:pic>
        <p:nvPicPr>
          <p:cNvPr id="4" name="Picture 3" descr="network1.jpg"/>
          <p:cNvPicPr>
            <a:picLocks noChangeAspect="1"/>
          </p:cNvPicPr>
          <p:nvPr/>
        </p:nvPicPr>
        <p:blipFill>
          <a:blip r:embed="rId3" cstate="print"/>
          <a:stretch>
            <a:fillRect/>
          </a:stretch>
        </p:blipFill>
        <p:spPr>
          <a:xfrm>
            <a:off x="4381488" y="5512536"/>
            <a:ext cx="4762512" cy="1345465"/>
          </a:xfrm>
          <a:prstGeom prst="rect">
            <a:avLst/>
          </a:prstGeom>
        </p:spPr>
      </p:pic>
      <p:pic>
        <p:nvPicPr>
          <p:cNvPr id="5" name="~PP1215.WAV">
            <a:hlinkClick r:id="" action="ppaction://media"/>
          </p:cNvPr>
          <p:cNvPicPr>
            <a:picLocks noRot="1" noChangeAspect="1"/>
          </p:cNvPicPr>
          <p:nvPr>
            <a:wavAudioFile r:embed="rId1" name="~PP1215.WAV"/>
          </p:nvPr>
        </p:nvPicPr>
        <p:blipFill>
          <a:blip r:embed="rId4" cstate="print"/>
          <a:stretch>
            <a:fillRect/>
          </a:stretch>
        </p:blipFill>
        <p:spPr>
          <a:xfrm>
            <a:off x="8662989" y="6376989"/>
            <a:ext cx="244475" cy="244475"/>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US"/>
              <a:t>Transmission Media</a:t>
            </a:r>
          </a:p>
        </p:txBody>
      </p:sp>
      <p:sp>
        <p:nvSpPr>
          <p:cNvPr id="3" name="Content Placeholder 2"/>
          <p:cNvSpPr>
            <a:spLocks noGrp="1"/>
          </p:cNvSpPr>
          <p:nvPr>
            <p:ph idx="1"/>
          </p:nvPr>
        </p:nvSpPr>
        <p:spPr/>
        <p:txBody>
          <a:bodyPr vert="horz" lIns="91440" tIns="45720" rIns="91440" bIns="45720" anchor="t">
            <a:normAutofit/>
          </a:bodyPr>
          <a:lstStyle/>
          <a:p>
            <a:endParaRPr lang="en-US"/>
          </a:p>
          <a:p>
            <a:r>
              <a:rPr lang="en-US"/>
              <a:t>A communication channel that is used to carry the data from the transmitter to the receiver through the electromagnetic signals. </a:t>
            </a:r>
          </a:p>
          <a:p>
            <a:r>
              <a:rPr lang="en-US"/>
              <a:t>The main function of this is to carry the data in the bits form through the Local Area Network (LAN). In data communication, it works like a physical path between the sender &amp; the receiver.</a:t>
            </a:r>
          </a:p>
        </p:txBody>
      </p:sp>
      <p:pic>
        <p:nvPicPr>
          <p:cNvPr id="4" name="~PP2934.WAV">
            <a:hlinkClick r:id="" action="ppaction://media"/>
          </p:cNvPr>
          <p:cNvPicPr>
            <a:picLocks noRot="1" noChangeAspect="1"/>
          </p:cNvPicPr>
          <p:nvPr>
            <a:wavAudioFile r:embed="rId1" name="~PP2934.WAV"/>
          </p:nvPr>
        </p:nvPicPr>
        <p:blipFill>
          <a:blip r:embed="rId3" cstate="print"/>
          <a:stretch>
            <a:fillRect/>
          </a:stretch>
        </p:blipFill>
        <p:spPr>
          <a:xfrm>
            <a:off x="8662989" y="6376989"/>
            <a:ext cx="244475" cy="244475"/>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1839" y="920514"/>
            <a:ext cx="8229600" cy="1143000"/>
          </a:xfrm>
        </p:spPr>
        <p:txBody>
          <a:bodyPr vert="horz" lIns="0" tIns="45720" rIns="0" bIns="0" anchor="b">
            <a:normAutofit fontScale="90000"/>
          </a:bodyPr>
          <a:lstStyle/>
          <a:p>
            <a:r>
              <a:rPr lang="en-IN" sz="4400"/>
              <a:t>TYPES OF TRASMISSION MEDIA </a:t>
            </a:r>
            <a:br>
              <a:rPr lang="en-IN" sz="4400"/>
            </a:br>
            <a:endParaRPr lang="en-IN" sz="4400">
              <a:ea typeface="Calibri"/>
              <a:cs typeface="Calibri"/>
            </a:endParaRPr>
          </a:p>
        </p:txBody>
      </p:sp>
      <p:sp>
        <p:nvSpPr>
          <p:cNvPr id="3" name="Content Placeholder 2"/>
          <p:cNvSpPr>
            <a:spLocks noGrp="1"/>
          </p:cNvSpPr>
          <p:nvPr>
            <p:ph sz="half" idx="1"/>
          </p:nvPr>
        </p:nvSpPr>
        <p:spPr>
          <a:xfrm>
            <a:off x="500035" y="1643051"/>
            <a:ext cx="4038600" cy="4525963"/>
          </a:xfrm>
        </p:spPr>
        <p:txBody>
          <a:bodyPr vert="horz" lIns="91440" tIns="45720" rIns="91440" bIns="45720" anchor="t">
            <a:normAutofit fontScale="92500" lnSpcReduction="10000"/>
          </a:bodyPr>
          <a:lstStyle/>
          <a:p>
            <a:pPr>
              <a:buNone/>
            </a:pPr>
            <a:endParaRPr lang="en-IN"/>
          </a:p>
          <a:p>
            <a:pPr>
              <a:buNone/>
            </a:pPr>
            <a:r>
              <a:rPr lang="en-IN"/>
              <a:t>1. First one is guided media which is also know as physical transmission media. (physical path needed to transmit a signal)</a:t>
            </a:r>
          </a:p>
          <a:p>
            <a:pPr>
              <a:buNone/>
            </a:pPr>
            <a:r>
              <a:rPr lang="en-IN"/>
              <a:t>2. There are types of guided media which are </a:t>
            </a:r>
          </a:p>
          <a:p>
            <a:r>
              <a:rPr lang="en-IN"/>
              <a:t>Twisted pairs </a:t>
            </a:r>
          </a:p>
          <a:p>
            <a:r>
              <a:rPr lang="en-IN"/>
              <a:t>Coaxial cables</a:t>
            </a:r>
          </a:p>
          <a:p>
            <a:r>
              <a:rPr lang="en-IN"/>
              <a:t>Fibre optic</a:t>
            </a:r>
          </a:p>
          <a:p>
            <a:endParaRPr lang="en-US"/>
          </a:p>
        </p:txBody>
      </p:sp>
      <p:sp>
        <p:nvSpPr>
          <p:cNvPr id="4" name="Content Placeholder 3"/>
          <p:cNvSpPr>
            <a:spLocks noGrp="1"/>
          </p:cNvSpPr>
          <p:nvPr>
            <p:ph sz="half" idx="2"/>
          </p:nvPr>
        </p:nvSpPr>
        <p:spPr/>
        <p:txBody>
          <a:bodyPr vert="horz" lIns="91440" tIns="45720" rIns="91440" bIns="45720" anchor="t">
            <a:normAutofit fontScale="92500" lnSpcReduction="10000"/>
          </a:bodyPr>
          <a:lstStyle/>
          <a:p>
            <a:pPr>
              <a:buNone/>
            </a:pPr>
            <a:r>
              <a:rPr lang="en-IN"/>
              <a:t>1. Second one  is unguided media which is a also known as wireless  transmission media.(air path needed to transmit a signal)</a:t>
            </a:r>
          </a:p>
          <a:p>
            <a:pPr>
              <a:buNone/>
            </a:pPr>
            <a:r>
              <a:rPr lang="en-IN"/>
              <a:t>2. There are so many wireless media  which are </a:t>
            </a:r>
          </a:p>
          <a:p>
            <a:r>
              <a:rPr lang="en-IN"/>
              <a:t>Radio</a:t>
            </a:r>
          </a:p>
          <a:p>
            <a:r>
              <a:rPr lang="en-IN"/>
              <a:t>Cell phone</a:t>
            </a:r>
          </a:p>
          <a:p>
            <a:r>
              <a:rPr lang="en-IN"/>
              <a:t>Microwave </a:t>
            </a:r>
          </a:p>
          <a:p>
            <a:pPr>
              <a:buNone/>
            </a:pPr>
            <a:endParaRPr lang="en-US"/>
          </a:p>
        </p:txBody>
      </p:sp>
      <p:pic>
        <p:nvPicPr>
          <p:cNvPr id="5" name="Picture 4" descr="download.jpg"/>
          <p:cNvPicPr>
            <a:picLocks noChangeAspect="1"/>
          </p:cNvPicPr>
          <p:nvPr/>
        </p:nvPicPr>
        <p:blipFill>
          <a:blip r:embed="rId4" cstate="print"/>
          <a:stretch>
            <a:fillRect/>
          </a:stretch>
        </p:blipFill>
        <p:spPr>
          <a:xfrm flipV="1">
            <a:off x="3067998" y="4676907"/>
            <a:ext cx="1500199" cy="294983"/>
          </a:xfrm>
          <a:prstGeom prst="rect">
            <a:avLst/>
          </a:prstGeom>
        </p:spPr>
      </p:pic>
      <p:pic>
        <p:nvPicPr>
          <p:cNvPr id="6" name="Picture 5" descr="download (1).jpg"/>
          <p:cNvPicPr>
            <a:picLocks noChangeAspect="1"/>
          </p:cNvPicPr>
          <p:nvPr/>
        </p:nvPicPr>
        <p:blipFill>
          <a:blip r:embed="rId5" cstate="print"/>
          <a:stretch>
            <a:fillRect/>
          </a:stretch>
        </p:blipFill>
        <p:spPr>
          <a:xfrm>
            <a:off x="3071803" y="5226785"/>
            <a:ext cx="1143008" cy="500066"/>
          </a:xfrm>
          <a:prstGeom prst="rect">
            <a:avLst/>
          </a:prstGeom>
        </p:spPr>
      </p:pic>
      <p:pic>
        <p:nvPicPr>
          <p:cNvPr id="7" name="Picture 6" descr="fiber-optic-cable-500x500.jpg"/>
          <p:cNvPicPr>
            <a:picLocks noChangeAspect="1"/>
          </p:cNvPicPr>
          <p:nvPr/>
        </p:nvPicPr>
        <p:blipFill>
          <a:blip r:embed="rId6" cstate="print"/>
          <a:stretch>
            <a:fillRect/>
          </a:stretch>
        </p:blipFill>
        <p:spPr>
          <a:xfrm>
            <a:off x="497504" y="6178726"/>
            <a:ext cx="2174868" cy="642942"/>
          </a:xfrm>
          <a:prstGeom prst="rect">
            <a:avLst/>
          </a:prstGeom>
        </p:spPr>
      </p:pic>
      <p:pic>
        <p:nvPicPr>
          <p:cNvPr id="8" name="~PP604.WAV">
            <a:hlinkClick r:id="" action="ppaction://media"/>
          </p:cNvPr>
          <p:cNvPicPr>
            <a:picLocks noRot="1" noChangeAspect="1"/>
          </p:cNvPicPr>
          <p:nvPr>
            <a:wavAudioFile r:embed="rId2" name="~PP604.WAV"/>
          </p:nvPr>
        </p:nvPicPr>
        <p:blipFill>
          <a:blip r:embed="rId7" cstate="print"/>
          <a:stretch>
            <a:fillRect/>
          </a:stretch>
        </p:blipFill>
        <p:spPr>
          <a:xfrm>
            <a:off x="8662989" y="6376989"/>
            <a:ext cx="244475" cy="244475"/>
          </a:xfrm>
          <a:prstGeom prst="rect">
            <a:avLst/>
          </a:prstGeom>
        </p:spPr>
      </p:pic>
    </p:spTree>
  </p:cSld>
  <p:clrMapOvr>
    <a:overrideClrMapping bg1="lt1" tx1="dk1" bg2="lt2" tx2="dk2" accent1="accent1" accent2="accent2" accent3="accent3" accent4="accent4" accent5="accent5" accent6="accent6" hlink="hlink" folHlink="folHlink"/>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a:t>TOPOLOGIES MEDIA</a:t>
            </a:r>
            <a:endParaRPr lang="en-US">
              <a:ea typeface="Calibri"/>
              <a:cs typeface="Calibri"/>
            </a:endParaRPr>
          </a:p>
        </p:txBody>
      </p:sp>
      <p:sp>
        <p:nvSpPr>
          <p:cNvPr id="3" name="Content Placeholder 2"/>
          <p:cNvSpPr>
            <a:spLocks noGrp="1"/>
          </p:cNvSpPr>
          <p:nvPr>
            <p:ph idx="1"/>
          </p:nvPr>
        </p:nvSpPr>
        <p:spPr/>
        <p:txBody>
          <a:bodyPr vert="horz" lIns="91440" tIns="45720" rIns="91440" bIns="45720" anchor="t">
            <a:normAutofit/>
          </a:bodyPr>
          <a:lstStyle/>
          <a:p>
            <a:pPr>
              <a:buNone/>
            </a:pPr>
            <a:r>
              <a:rPr lang="en-US"/>
              <a:t>	</a:t>
            </a:r>
          </a:p>
          <a:p>
            <a:pPr>
              <a:buNone/>
            </a:pPr>
            <a:r>
              <a:rPr lang="en-US"/>
              <a:t>  A network topology is the physical and logical arrangement of nodes and connections in a network. Nodes usually include devices such as switches, routers and software with switch and router features. Network topologies are often represented as a graph. Network geometry can be defined as the </a:t>
            </a:r>
            <a:r>
              <a:rPr lang="en-US" i="1"/>
              <a:t>physical topology</a:t>
            </a:r>
            <a:r>
              <a:rPr lang="en-US"/>
              <a:t> and the </a:t>
            </a:r>
            <a:r>
              <a:rPr lang="en-US" i="1"/>
              <a:t>logical topology</a:t>
            </a:r>
            <a:r>
              <a:rPr lang="en-US"/>
              <a:t>.</a:t>
            </a:r>
          </a:p>
          <a:p>
            <a:pPr>
              <a:buNone/>
            </a:pPr>
            <a:endParaRPr lang="en-US"/>
          </a:p>
        </p:txBody>
      </p:sp>
      <p:pic>
        <p:nvPicPr>
          <p:cNvPr id="4" name="~PP2119.WAV">
            <a:hlinkClick r:id="" action="ppaction://media"/>
          </p:cNvPr>
          <p:cNvPicPr>
            <a:picLocks noRot="1" noChangeAspect="1"/>
          </p:cNvPicPr>
          <p:nvPr>
            <a:wavAudioFile r:embed="rId1" name="~PP2119.WAV"/>
          </p:nvPr>
        </p:nvPicPr>
        <p:blipFill>
          <a:blip r:embed="rId3" cstate="print"/>
          <a:stretch>
            <a:fillRect/>
          </a:stretch>
        </p:blipFill>
        <p:spPr>
          <a:xfrm>
            <a:off x="8662989" y="6376989"/>
            <a:ext cx="244475" cy="244475"/>
          </a:xfrm>
          <a:prstGeom prst="rect">
            <a:avLst/>
          </a:prstGeom>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a:t>TYPES OF TOPOLOGIE</a:t>
            </a:r>
            <a:endParaRPr lang="en-US">
              <a:ea typeface="Calibri"/>
              <a:cs typeface="Calibri"/>
            </a:endParaRPr>
          </a:p>
        </p:txBody>
      </p:sp>
      <p:pic>
        <p:nvPicPr>
          <p:cNvPr id="4" name="Content Placeholder 3" descr="whatis-network_topology_02-f.png"/>
          <p:cNvPicPr>
            <a:picLocks noGrp="1" noChangeAspect="1"/>
          </p:cNvPicPr>
          <p:nvPr>
            <p:ph idx="1"/>
          </p:nvPr>
        </p:nvPicPr>
        <p:blipFill>
          <a:blip r:embed="rId3" cstate="print"/>
          <a:stretch>
            <a:fillRect/>
          </a:stretch>
        </p:blipFill>
        <p:spPr>
          <a:xfrm>
            <a:off x="285720" y="2000241"/>
            <a:ext cx="8501123" cy="4543420"/>
          </a:xfrm>
        </p:spPr>
      </p:pic>
      <p:pic>
        <p:nvPicPr>
          <p:cNvPr id="5" name="~PP3572.WAV">
            <a:hlinkClick r:id="" action="ppaction://media"/>
          </p:cNvPr>
          <p:cNvPicPr>
            <a:picLocks noRot="1" noChangeAspect="1"/>
          </p:cNvPicPr>
          <p:nvPr>
            <a:wavAudioFile r:embed="rId1" name="~PP3572.WAV"/>
          </p:nvPr>
        </p:nvPicPr>
        <p:blipFill>
          <a:blip r:embed="rId4" cstate="print"/>
          <a:stretch>
            <a:fillRect/>
          </a:stretch>
        </p:blipFill>
        <p:spPr>
          <a:xfrm>
            <a:off x="8662989" y="6376989"/>
            <a:ext cx="244475" cy="244475"/>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19</Slides>
  <Notes>1</Notes>
  <HiddenSlides>1</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PowerPoint Presentation</vt:lpstr>
      <vt:lpstr>NETWORK INTERFACE CARD</vt:lpstr>
      <vt:lpstr>PURPOSE OF NIC</vt:lpstr>
      <vt:lpstr>       TWO TYPES OF NIC  1. INTERNAL NETWORK CARDS </vt:lpstr>
      <vt:lpstr>2. EXTERNAL NETWORK CARDS</vt:lpstr>
      <vt:lpstr>Transmission Media</vt:lpstr>
      <vt:lpstr>TYPES OF TRASMISSION MEDIA  </vt:lpstr>
      <vt:lpstr>TOPOLOGIES MEDIA</vt:lpstr>
      <vt:lpstr>TYPES OF TOPOLOGIE</vt:lpstr>
      <vt:lpstr>TYPES OF TOPOLOGIES</vt:lpstr>
      <vt:lpstr>TYPES OF TOPOLOGIES</vt:lpstr>
      <vt:lpstr>TYPES OF TOPOLOGIES </vt:lpstr>
      <vt:lpstr>Crimping tools and Color standards for Straight crimping and Cross crimping</vt:lpstr>
      <vt:lpstr>ETHERNET CABLE CORD </vt:lpstr>
      <vt:lpstr> RJ -45 Crossover Ethernet Cable </vt:lpstr>
      <vt:lpstr>Ethernet Cable Instructions </vt:lpstr>
      <vt:lpstr>Ethernet Cable Instructions </vt:lpstr>
      <vt:lpstr>Ethernet Cable Instructions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Shashi</dc:creator>
  <cp:revision>5</cp:revision>
  <dcterms:created xsi:type="dcterms:W3CDTF">2022-12-07T09:51:59Z</dcterms:created>
  <dcterms:modified xsi:type="dcterms:W3CDTF">2022-12-08T10:13:04Z</dcterms:modified>
</cp:coreProperties>
</file>