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59" r:id="rId2"/>
    <p:sldId id="257" r:id="rId3"/>
    <p:sldId id="258" r:id="rId4"/>
    <p:sldId id="260" r:id="rId5"/>
    <p:sldId id="261" r:id="rId6"/>
    <p:sldId id="262" r:id="rId7"/>
    <p:sldId id="263" r:id="rId8"/>
    <p:sldId id="264" r:id="rId9"/>
    <p:sldId id="265" r:id="rId10"/>
    <p:sldId id="268" r:id="rId11"/>
    <p:sldId id="269" r:id="rId12"/>
    <p:sldId id="27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78" d="100"/>
          <a:sy n="78" d="100"/>
        </p:scale>
        <p:origin x="162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84284330-8E49-5452-C110-0D1E1607709E}"/>
    <pc:docChg chg="modSld">
      <pc:chgData name="Guest User" userId="S::urn:spo:anon#b105a63600b44e86885054a335bf470fbd8d0321534775285b62ffe2ef2bd4c6::" providerId="AD" clId="Web-{84284330-8E49-5452-C110-0D1E1607709E}" dt="2022-12-08T09:51:47.560" v="1" actId="20577"/>
      <pc:docMkLst>
        <pc:docMk/>
      </pc:docMkLst>
      <pc:sldChg chg="modSp">
        <pc:chgData name="Guest User" userId="S::urn:spo:anon#b105a63600b44e86885054a335bf470fbd8d0321534775285b62ffe2ef2bd4c6::" providerId="AD" clId="Web-{84284330-8E49-5452-C110-0D1E1607709E}" dt="2022-12-08T09:51:47.560" v="1" actId="20577"/>
        <pc:sldMkLst>
          <pc:docMk/>
          <pc:sldMk cId="0" sldId="266"/>
        </pc:sldMkLst>
        <pc:spChg chg="mod">
          <ac:chgData name="Guest User" userId="S::urn:spo:anon#b105a63600b44e86885054a335bf470fbd8d0321534775285b62ffe2ef2bd4c6::" providerId="AD" clId="Web-{84284330-8E49-5452-C110-0D1E1607709E}" dt="2022-12-08T09:51:47.560" v="1" actId="20577"/>
          <ac:spMkLst>
            <pc:docMk/>
            <pc:sldMk cId="0" sldId="266"/>
            <ac:spMk id="3" creationId="{00000000-0000-0000-0000-000000000000}"/>
          </ac:spMkLst>
        </pc:spChg>
      </pc:sldChg>
    </pc:docChg>
  </pc:docChgLst>
  <pc:docChgLst>
    <pc:chgData name="Guest User" userId="S::urn:spo:anon#b105a63600b44e86885054a335bf470fbd8d0321534775285b62ffe2ef2bd4c6::" providerId="AD" clId="Web-{BDE44F99-3E67-4A8B-75A9-D34561D83AED}"/>
    <pc:docChg chg="addSld delSld modSld">
      <pc:chgData name="Guest User" userId="S::urn:spo:anon#b105a63600b44e86885054a335bf470fbd8d0321534775285b62ffe2ef2bd4c6::" providerId="AD" clId="Web-{BDE44F99-3E67-4A8B-75A9-D34561D83AED}" dt="2022-12-08T05:16:26.882" v="1243" actId="20577"/>
      <pc:docMkLst>
        <pc:docMk/>
      </pc:docMkLst>
      <pc:sldChg chg="modSp">
        <pc:chgData name="Guest User" userId="S::urn:spo:anon#b105a63600b44e86885054a335bf470fbd8d0321534775285b62ffe2ef2bd4c6::" providerId="AD" clId="Web-{BDE44F99-3E67-4A8B-75A9-D34561D83AED}" dt="2022-12-08T04:12:24.686" v="1" actId="20577"/>
        <pc:sldMkLst>
          <pc:docMk/>
          <pc:sldMk cId="0" sldId="257"/>
        </pc:sldMkLst>
        <pc:spChg chg="mod">
          <ac:chgData name="Guest User" userId="S::urn:spo:anon#b105a63600b44e86885054a335bf470fbd8d0321534775285b62ffe2ef2bd4c6::" providerId="AD" clId="Web-{BDE44F99-3E67-4A8B-75A9-D34561D83AED}" dt="2022-12-08T04:12:24.686" v="1" actId="20577"/>
          <ac:spMkLst>
            <pc:docMk/>
            <pc:sldMk cId="0" sldId="257"/>
            <ac:spMk id="3" creationId="{00000000-0000-0000-0000-000000000000}"/>
          </ac:spMkLst>
        </pc:spChg>
      </pc:sldChg>
      <pc:sldChg chg="modSp">
        <pc:chgData name="Guest User" userId="S::urn:spo:anon#b105a63600b44e86885054a335bf470fbd8d0321534775285b62ffe2ef2bd4c6::" providerId="AD" clId="Web-{BDE44F99-3E67-4A8B-75A9-D34561D83AED}" dt="2022-12-08T04:12:28.327" v="2" actId="20577"/>
        <pc:sldMkLst>
          <pc:docMk/>
          <pc:sldMk cId="0" sldId="258"/>
        </pc:sldMkLst>
        <pc:spChg chg="mod">
          <ac:chgData name="Guest User" userId="S::urn:spo:anon#b105a63600b44e86885054a335bf470fbd8d0321534775285b62ffe2ef2bd4c6::" providerId="AD" clId="Web-{BDE44F99-3E67-4A8B-75A9-D34561D83AED}" dt="2022-12-08T04:12:28.327" v="2" actId="20577"/>
          <ac:spMkLst>
            <pc:docMk/>
            <pc:sldMk cId="0" sldId="258"/>
            <ac:spMk id="3" creationId="{00000000-0000-0000-0000-000000000000}"/>
          </ac:spMkLst>
        </pc:spChg>
      </pc:sldChg>
      <pc:sldChg chg="modSp add del">
        <pc:chgData name="Guest User" userId="S::urn:spo:anon#b105a63600b44e86885054a335bf470fbd8d0321534775285b62ffe2ef2bd4c6::" providerId="AD" clId="Web-{BDE44F99-3E67-4A8B-75A9-D34561D83AED}" dt="2022-12-08T05:16:26.882" v="1243" actId="20577"/>
        <pc:sldMkLst>
          <pc:docMk/>
          <pc:sldMk cId="0" sldId="259"/>
        </pc:sldMkLst>
        <pc:spChg chg="mod">
          <ac:chgData name="Guest User" userId="S::urn:spo:anon#b105a63600b44e86885054a335bf470fbd8d0321534775285b62ffe2ef2bd4c6::" providerId="AD" clId="Web-{BDE44F99-3E67-4A8B-75A9-D34561D83AED}" dt="2022-12-08T05:16:26.882" v="1243" actId="20577"/>
          <ac:spMkLst>
            <pc:docMk/>
            <pc:sldMk cId="0" sldId="259"/>
            <ac:spMk id="3" creationId="{00000000-0000-0000-0000-000000000000}"/>
          </ac:spMkLst>
        </pc:spChg>
      </pc:sldChg>
      <pc:sldChg chg="modSp">
        <pc:chgData name="Guest User" userId="S::urn:spo:anon#b105a63600b44e86885054a335bf470fbd8d0321534775285b62ffe2ef2bd4c6::" providerId="AD" clId="Web-{BDE44F99-3E67-4A8B-75A9-D34561D83AED}" dt="2022-12-08T04:12:40.436" v="5" actId="20577"/>
        <pc:sldMkLst>
          <pc:docMk/>
          <pc:sldMk cId="0" sldId="260"/>
        </pc:sldMkLst>
        <pc:spChg chg="mod">
          <ac:chgData name="Guest User" userId="S::urn:spo:anon#b105a63600b44e86885054a335bf470fbd8d0321534775285b62ffe2ef2bd4c6::" providerId="AD" clId="Web-{BDE44F99-3E67-4A8B-75A9-D34561D83AED}" dt="2022-12-08T04:12:40.436" v="5" actId="20577"/>
          <ac:spMkLst>
            <pc:docMk/>
            <pc:sldMk cId="0" sldId="260"/>
            <ac:spMk id="2" creationId="{00000000-0000-0000-0000-000000000000}"/>
          </ac:spMkLst>
        </pc:spChg>
      </pc:sldChg>
      <pc:sldChg chg="modSp">
        <pc:chgData name="Guest User" userId="S::urn:spo:anon#b105a63600b44e86885054a335bf470fbd8d0321534775285b62ffe2ef2bd4c6::" providerId="AD" clId="Web-{BDE44F99-3E67-4A8B-75A9-D34561D83AED}" dt="2022-12-08T04:27:04.361" v="14" actId="14100"/>
        <pc:sldMkLst>
          <pc:docMk/>
          <pc:sldMk cId="0" sldId="261"/>
        </pc:sldMkLst>
        <pc:spChg chg="mod">
          <ac:chgData name="Guest User" userId="S::urn:spo:anon#b105a63600b44e86885054a335bf470fbd8d0321534775285b62ffe2ef2bd4c6::" providerId="AD" clId="Web-{BDE44F99-3E67-4A8B-75A9-D34561D83AED}" dt="2022-12-08T04:12:47.921" v="6" actId="20577"/>
          <ac:spMkLst>
            <pc:docMk/>
            <pc:sldMk cId="0" sldId="261"/>
            <ac:spMk id="3" creationId="{00000000-0000-0000-0000-000000000000}"/>
          </ac:spMkLst>
        </pc:spChg>
        <pc:picChg chg="mod">
          <ac:chgData name="Guest User" userId="S::urn:spo:anon#b105a63600b44e86885054a335bf470fbd8d0321534775285b62ffe2ef2bd4c6::" providerId="AD" clId="Web-{BDE44F99-3E67-4A8B-75A9-D34561D83AED}" dt="2022-12-08T04:27:04.361" v="14" actId="14100"/>
          <ac:picMkLst>
            <pc:docMk/>
            <pc:sldMk cId="0" sldId="261"/>
            <ac:picMk id="4" creationId="{00000000-0000-0000-0000-000000000000}"/>
          </ac:picMkLst>
        </pc:picChg>
      </pc:sldChg>
      <pc:sldChg chg="modSp">
        <pc:chgData name="Guest User" userId="S::urn:spo:anon#b105a63600b44e86885054a335bf470fbd8d0321534775285b62ffe2ef2bd4c6::" providerId="AD" clId="Web-{BDE44F99-3E67-4A8B-75A9-D34561D83AED}" dt="2022-12-08T04:12:52.546" v="7" actId="20577"/>
        <pc:sldMkLst>
          <pc:docMk/>
          <pc:sldMk cId="0" sldId="262"/>
        </pc:sldMkLst>
        <pc:spChg chg="mod">
          <ac:chgData name="Guest User" userId="S::urn:spo:anon#b105a63600b44e86885054a335bf470fbd8d0321534775285b62ffe2ef2bd4c6::" providerId="AD" clId="Web-{BDE44F99-3E67-4A8B-75A9-D34561D83AED}" dt="2022-12-08T04:12:52.546" v="7" actId="20577"/>
          <ac:spMkLst>
            <pc:docMk/>
            <pc:sldMk cId="0" sldId="262"/>
            <ac:spMk id="3" creationId="{00000000-0000-0000-0000-000000000000}"/>
          </ac:spMkLst>
        </pc:spChg>
      </pc:sldChg>
      <pc:sldChg chg="modSp">
        <pc:chgData name="Guest User" userId="S::urn:spo:anon#b105a63600b44e86885054a335bf470fbd8d0321534775285b62ffe2ef2bd4c6::" providerId="AD" clId="Web-{BDE44F99-3E67-4A8B-75A9-D34561D83AED}" dt="2022-12-08T04:40:39.814" v="121" actId="14100"/>
        <pc:sldMkLst>
          <pc:docMk/>
          <pc:sldMk cId="0" sldId="263"/>
        </pc:sldMkLst>
        <pc:spChg chg="mod">
          <ac:chgData name="Guest User" userId="S::urn:spo:anon#b105a63600b44e86885054a335bf470fbd8d0321534775285b62ffe2ef2bd4c6::" providerId="AD" clId="Web-{BDE44F99-3E67-4A8B-75A9-D34561D83AED}" dt="2022-12-08T04:39:08.014" v="60" actId="20577"/>
          <ac:spMkLst>
            <pc:docMk/>
            <pc:sldMk cId="0" sldId="263"/>
            <ac:spMk id="3" creationId="{00000000-0000-0000-0000-000000000000}"/>
          </ac:spMkLst>
        </pc:spChg>
        <pc:spChg chg="mod">
          <ac:chgData name="Guest User" userId="S::urn:spo:anon#b105a63600b44e86885054a335bf470fbd8d0321534775285b62ffe2ef2bd4c6::" providerId="AD" clId="Web-{BDE44F99-3E67-4A8B-75A9-D34561D83AED}" dt="2022-12-08T04:40:32.798" v="119" actId="20577"/>
          <ac:spMkLst>
            <pc:docMk/>
            <pc:sldMk cId="0" sldId="263"/>
            <ac:spMk id="4" creationId="{00000000-0000-0000-0000-000000000000}"/>
          </ac:spMkLst>
        </pc:spChg>
        <pc:picChg chg="mod">
          <ac:chgData name="Guest User" userId="S::urn:spo:anon#b105a63600b44e86885054a335bf470fbd8d0321534775285b62ffe2ef2bd4c6::" providerId="AD" clId="Web-{BDE44F99-3E67-4A8B-75A9-D34561D83AED}" dt="2022-12-08T04:40:39.814" v="121" actId="14100"/>
          <ac:picMkLst>
            <pc:docMk/>
            <pc:sldMk cId="0" sldId="263"/>
            <ac:picMk id="5" creationId="{00000000-0000-0000-0000-000000000000}"/>
          </ac:picMkLst>
        </pc:picChg>
      </pc:sldChg>
      <pc:sldChg chg="modSp">
        <pc:chgData name="Guest User" userId="S::urn:spo:anon#b105a63600b44e86885054a335bf470fbd8d0321534775285b62ffe2ef2bd4c6::" providerId="AD" clId="Web-{BDE44F99-3E67-4A8B-75A9-D34561D83AED}" dt="2022-12-08T04:53:14.672" v="555" actId="20577"/>
        <pc:sldMkLst>
          <pc:docMk/>
          <pc:sldMk cId="0" sldId="266"/>
        </pc:sldMkLst>
        <pc:spChg chg="mod">
          <ac:chgData name="Guest User" userId="S::urn:spo:anon#b105a63600b44e86885054a335bf470fbd8d0321534775285b62ffe2ef2bd4c6::" providerId="AD" clId="Web-{BDE44F99-3E67-4A8B-75A9-D34561D83AED}" dt="2022-12-08T04:53:14.672" v="555" actId="20577"/>
          <ac:spMkLst>
            <pc:docMk/>
            <pc:sldMk cId="0" sldId="266"/>
            <ac:spMk id="3" creationId="{00000000-0000-0000-0000-000000000000}"/>
          </ac:spMkLst>
        </pc:spChg>
      </pc:sldChg>
      <pc:sldChg chg="modSp">
        <pc:chgData name="Guest User" userId="S::urn:spo:anon#b105a63600b44e86885054a335bf470fbd8d0321534775285b62ffe2ef2bd4c6::" providerId="AD" clId="Web-{BDE44F99-3E67-4A8B-75A9-D34561D83AED}" dt="2022-12-08T05:03:51.165" v="1137" actId="20577"/>
        <pc:sldMkLst>
          <pc:docMk/>
          <pc:sldMk cId="0" sldId="267"/>
        </pc:sldMkLst>
        <pc:spChg chg="mod">
          <ac:chgData name="Guest User" userId="S::urn:spo:anon#b105a63600b44e86885054a335bf470fbd8d0321534775285b62ffe2ef2bd4c6::" providerId="AD" clId="Web-{BDE44F99-3E67-4A8B-75A9-D34561D83AED}" dt="2022-12-08T05:03:51.165" v="1137" actId="20577"/>
          <ac:spMkLst>
            <pc:docMk/>
            <pc:sldMk cId="0" sldId="267"/>
            <ac:spMk id="3" creationId="{00000000-0000-0000-0000-000000000000}"/>
          </ac:spMkLst>
        </pc:spChg>
      </pc:sldChg>
      <pc:sldChg chg="modSp">
        <pc:chgData name="Guest User" userId="S::urn:spo:anon#b105a63600b44e86885054a335bf470fbd8d0321534775285b62ffe2ef2bd4c6::" providerId="AD" clId="Web-{BDE44F99-3E67-4A8B-75A9-D34561D83AED}" dt="2022-12-08T05:13:27.125" v="1189" actId="20577"/>
        <pc:sldMkLst>
          <pc:docMk/>
          <pc:sldMk cId="0" sldId="268"/>
        </pc:sldMkLst>
        <pc:spChg chg="mod">
          <ac:chgData name="Guest User" userId="S::urn:spo:anon#b105a63600b44e86885054a335bf470fbd8d0321534775285b62ffe2ef2bd4c6::" providerId="AD" clId="Web-{BDE44F99-3E67-4A8B-75A9-D34561D83AED}" dt="2022-12-08T05:13:27.125" v="1189" actId="20577"/>
          <ac:spMkLst>
            <pc:docMk/>
            <pc:sldMk cId="0" sldId="268"/>
            <ac:spMk id="2" creationId="{00000000-0000-0000-0000-000000000000}"/>
          </ac:spMkLst>
        </pc:spChg>
      </pc:sldChg>
      <pc:sldChg chg="addSp modSp">
        <pc:chgData name="Guest User" userId="S::urn:spo:anon#b105a63600b44e86885054a335bf470fbd8d0321534775285b62ffe2ef2bd4c6::" providerId="AD" clId="Web-{BDE44F99-3E67-4A8B-75A9-D34561D83AED}" dt="2022-12-08T05:06:56.595" v="1148" actId="1076"/>
        <pc:sldMkLst>
          <pc:docMk/>
          <pc:sldMk cId="0" sldId="270"/>
        </pc:sldMkLst>
        <pc:spChg chg="mod">
          <ac:chgData name="Guest User" userId="S::urn:spo:anon#b105a63600b44e86885054a335bf470fbd8d0321534775285b62ffe2ef2bd4c6::" providerId="AD" clId="Web-{BDE44F99-3E67-4A8B-75A9-D34561D83AED}" dt="2022-12-08T05:06:03.546" v="1146" actId="20577"/>
          <ac:spMkLst>
            <pc:docMk/>
            <pc:sldMk cId="0" sldId="270"/>
            <ac:spMk id="3" creationId="{00000000-0000-0000-0000-000000000000}"/>
          </ac:spMkLst>
        </pc:spChg>
        <pc:picChg chg="add mod">
          <ac:chgData name="Guest User" userId="S::urn:spo:anon#b105a63600b44e86885054a335bf470fbd8d0321534775285b62ffe2ef2bd4c6::" providerId="AD" clId="Web-{BDE44F99-3E67-4A8B-75A9-D34561D83AED}" dt="2022-12-08T05:06:56.595" v="1148" actId="1076"/>
          <ac:picMkLst>
            <pc:docMk/>
            <pc:sldMk cId="0" sldId="270"/>
            <ac:picMk id="4" creationId="{8ACA5AA5-F1C9-A7CF-73BA-387CE88A4044}"/>
          </ac:picMkLst>
        </pc:picChg>
      </pc:sldChg>
    </pc:docChg>
  </pc:docChgLst>
  <pc:docChgLst>
    <pc:chgData name="Guest User" userId="S::urn:spo:anon#b105a63600b44e86885054a335bf470fbd8d0321534775285b62ffe2ef2bd4c6::" providerId="AD" clId="Web-{F945C846-8062-7C3A-B96C-DF16211C74E9}"/>
    <pc:docChg chg="addSld modSld">
      <pc:chgData name="Guest User" userId="S::urn:spo:anon#b105a63600b44e86885054a335bf470fbd8d0321534775285b62ffe2ef2bd4c6::" providerId="AD" clId="Web-{F945C846-8062-7C3A-B96C-DF16211C74E9}" dt="2022-12-08T07:17:20.836" v="187" actId="20577"/>
      <pc:docMkLst>
        <pc:docMk/>
      </pc:docMkLst>
      <pc:sldChg chg="modSp">
        <pc:chgData name="Guest User" userId="S::urn:spo:anon#b105a63600b44e86885054a335bf470fbd8d0321534775285b62ffe2ef2bd4c6::" providerId="AD" clId="Web-{F945C846-8062-7C3A-B96C-DF16211C74E9}" dt="2022-12-08T05:17:45.077" v="0" actId="20577"/>
        <pc:sldMkLst>
          <pc:docMk/>
          <pc:sldMk cId="0" sldId="258"/>
        </pc:sldMkLst>
        <pc:spChg chg="mod">
          <ac:chgData name="Guest User" userId="S::urn:spo:anon#b105a63600b44e86885054a335bf470fbd8d0321534775285b62ffe2ef2bd4c6::" providerId="AD" clId="Web-{F945C846-8062-7C3A-B96C-DF16211C74E9}" dt="2022-12-08T05:17:45.077" v="0" actId="20577"/>
          <ac:spMkLst>
            <pc:docMk/>
            <pc:sldMk cId="0" sldId="258"/>
            <ac:spMk id="2" creationId="{00000000-0000-0000-0000-000000000000}"/>
          </ac:spMkLst>
        </pc:spChg>
      </pc:sldChg>
      <pc:sldChg chg="modSp">
        <pc:chgData name="Guest User" userId="S::urn:spo:anon#b105a63600b44e86885054a335bf470fbd8d0321534775285b62ffe2ef2bd4c6::" providerId="AD" clId="Web-{F945C846-8062-7C3A-B96C-DF16211C74E9}" dt="2022-12-08T06:33:58.493" v="167" actId="20577"/>
        <pc:sldMkLst>
          <pc:docMk/>
          <pc:sldMk cId="0" sldId="259"/>
        </pc:sldMkLst>
        <pc:spChg chg="mod">
          <ac:chgData name="Guest User" userId="S::urn:spo:anon#b105a63600b44e86885054a335bf470fbd8d0321534775285b62ffe2ef2bd4c6::" providerId="AD" clId="Web-{F945C846-8062-7C3A-B96C-DF16211C74E9}" dt="2022-12-08T06:33:58.493" v="167" actId="20577"/>
          <ac:spMkLst>
            <pc:docMk/>
            <pc:sldMk cId="0" sldId="259"/>
            <ac:spMk id="3" creationId="{00000000-0000-0000-0000-000000000000}"/>
          </ac:spMkLst>
        </pc:spChg>
      </pc:sldChg>
      <pc:sldChg chg="modSp">
        <pc:chgData name="Guest User" userId="S::urn:spo:anon#b105a63600b44e86885054a335bf470fbd8d0321534775285b62ffe2ef2bd4c6::" providerId="AD" clId="Web-{F945C846-8062-7C3A-B96C-DF16211C74E9}" dt="2022-12-08T06:09:28.997" v="143" actId="1076"/>
        <pc:sldMkLst>
          <pc:docMk/>
          <pc:sldMk cId="0" sldId="260"/>
        </pc:sldMkLst>
        <pc:spChg chg="mod">
          <ac:chgData name="Guest User" userId="S::urn:spo:anon#b105a63600b44e86885054a335bf470fbd8d0321534775285b62ffe2ef2bd4c6::" providerId="AD" clId="Web-{F945C846-8062-7C3A-B96C-DF16211C74E9}" dt="2022-12-08T05:19:39.159" v="29" actId="14100"/>
          <ac:spMkLst>
            <pc:docMk/>
            <pc:sldMk cId="0" sldId="260"/>
            <ac:spMk id="2" creationId="{00000000-0000-0000-0000-000000000000}"/>
          </ac:spMkLst>
        </pc:spChg>
        <pc:spChg chg="mod">
          <ac:chgData name="Guest User" userId="S::urn:spo:anon#b105a63600b44e86885054a335bf470fbd8d0321534775285b62ffe2ef2bd4c6::" providerId="AD" clId="Web-{F945C846-8062-7C3A-B96C-DF16211C74E9}" dt="2022-12-08T06:09:22.169" v="140" actId="14100"/>
          <ac:spMkLst>
            <pc:docMk/>
            <pc:sldMk cId="0" sldId="260"/>
            <ac:spMk id="3" creationId="{00000000-0000-0000-0000-000000000000}"/>
          </ac:spMkLst>
        </pc:spChg>
        <pc:picChg chg="mod">
          <ac:chgData name="Guest User" userId="S::urn:spo:anon#b105a63600b44e86885054a335bf470fbd8d0321534775285b62ffe2ef2bd4c6::" providerId="AD" clId="Web-{F945C846-8062-7C3A-B96C-DF16211C74E9}" dt="2022-12-08T06:09:28.997" v="143" actId="1076"/>
          <ac:picMkLst>
            <pc:docMk/>
            <pc:sldMk cId="0" sldId="260"/>
            <ac:picMk id="4" creationId="{00000000-0000-0000-0000-000000000000}"/>
          </ac:picMkLst>
        </pc:picChg>
      </pc:sldChg>
      <pc:sldChg chg="modSp">
        <pc:chgData name="Guest User" userId="S::urn:spo:anon#b105a63600b44e86885054a335bf470fbd8d0321534775285b62ffe2ef2bd4c6::" providerId="AD" clId="Web-{F945C846-8062-7C3A-B96C-DF16211C74E9}" dt="2022-12-08T05:17:58.344" v="1" actId="20577"/>
        <pc:sldMkLst>
          <pc:docMk/>
          <pc:sldMk cId="0" sldId="261"/>
        </pc:sldMkLst>
        <pc:spChg chg="mod">
          <ac:chgData name="Guest User" userId="S::urn:spo:anon#b105a63600b44e86885054a335bf470fbd8d0321534775285b62ffe2ef2bd4c6::" providerId="AD" clId="Web-{F945C846-8062-7C3A-B96C-DF16211C74E9}" dt="2022-12-08T05:17:58.344" v="1" actId="20577"/>
          <ac:spMkLst>
            <pc:docMk/>
            <pc:sldMk cId="0" sldId="261"/>
            <ac:spMk id="2" creationId="{00000000-0000-0000-0000-000000000000}"/>
          </ac:spMkLst>
        </pc:spChg>
      </pc:sldChg>
      <pc:sldChg chg="modSp">
        <pc:chgData name="Guest User" userId="S::urn:spo:anon#b105a63600b44e86885054a335bf470fbd8d0321534775285b62ffe2ef2bd4c6::" providerId="AD" clId="Web-{F945C846-8062-7C3A-B96C-DF16211C74E9}" dt="2022-12-08T05:18:08.547" v="2" actId="20577"/>
        <pc:sldMkLst>
          <pc:docMk/>
          <pc:sldMk cId="0" sldId="262"/>
        </pc:sldMkLst>
        <pc:spChg chg="mod">
          <ac:chgData name="Guest User" userId="S::urn:spo:anon#b105a63600b44e86885054a335bf470fbd8d0321534775285b62ffe2ef2bd4c6::" providerId="AD" clId="Web-{F945C846-8062-7C3A-B96C-DF16211C74E9}" dt="2022-12-08T05:18:08.547" v="2" actId="20577"/>
          <ac:spMkLst>
            <pc:docMk/>
            <pc:sldMk cId="0" sldId="262"/>
            <ac:spMk id="2" creationId="{00000000-0000-0000-0000-000000000000}"/>
          </ac:spMkLst>
        </pc:spChg>
      </pc:sldChg>
      <pc:sldChg chg="modSp">
        <pc:chgData name="Guest User" userId="S::urn:spo:anon#b105a63600b44e86885054a335bf470fbd8d0321534775285b62ffe2ef2bd4c6::" providerId="AD" clId="Web-{F945C846-8062-7C3A-B96C-DF16211C74E9}" dt="2022-12-08T06:14:57.382" v="147" actId="1076"/>
        <pc:sldMkLst>
          <pc:docMk/>
          <pc:sldMk cId="0" sldId="263"/>
        </pc:sldMkLst>
        <pc:spChg chg="mod">
          <ac:chgData name="Guest User" userId="S::urn:spo:anon#b105a63600b44e86885054a335bf470fbd8d0321534775285b62ffe2ef2bd4c6::" providerId="AD" clId="Web-{F945C846-8062-7C3A-B96C-DF16211C74E9}" dt="2022-12-08T05:18:57.111" v="22" actId="1076"/>
          <ac:spMkLst>
            <pc:docMk/>
            <pc:sldMk cId="0" sldId="263"/>
            <ac:spMk id="2" creationId="{00000000-0000-0000-0000-000000000000}"/>
          </ac:spMkLst>
        </pc:spChg>
        <pc:spChg chg="mod">
          <ac:chgData name="Guest User" userId="S::urn:spo:anon#b105a63600b44e86885054a335bf470fbd8d0321534775285b62ffe2ef2bd4c6::" providerId="AD" clId="Web-{F945C846-8062-7C3A-B96C-DF16211C74E9}" dt="2022-12-08T05:18:41.720" v="13" actId="20577"/>
          <ac:spMkLst>
            <pc:docMk/>
            <pc:sldMk cId="0" sldId="263"/>
            <ac:spMk id="3" creationId="{00000000-0000-0000-0000-000000000000}"/>
          </ac:spMkLst>
        </pc:spChg>
        <pc:spChg chg="mod">
          <ac:chgData name="Guest User" userId="S::urn:spo:anon#b105a63600b44e86885054a335bf470fbd8d0321534775285b62ffe2ef2bd4c6::" providerId="AD" clId="Web-{F945C846-8062-7C3A-B96C-DF16211C74E9}" dt="2022-12-08T05:18:41.720" v="13" actId="20577"/>
          <ac:spMkLst>
            <pc:docMk/>
            <pc:sldMk cId="0" sldId="263"/>
            <ac:spMk id="4" creationId="{00000000-0000-0000-0000-000000000000}"/>
          </ac:spMkLst>
        </pc:spChg>
        <pc:picChg chg="mod">
          <ac:chgData name="Guest User" userId="S::urn:spo:anon#b105a63600b44e86885054a335bf470fbd8d0321534775285b62ffe2ef2bd4c6::" providerId="AD" clId="Web-{F945C846-8062-7C3A-B96C-DF16211C74E9}" dt="2022-12-08T06:14:54.647" v="146" actId="1076"/>
          <ac:picMkLst>
            <pc:docMk/>
            <pc:sldMk cId="0" sldId="263"/>
            <ac:picMk id="5" creationId="{00000000-0000-0000-0000-000000000000}"/>
          </ac:picMkLst>
        </pc:picChg>
        <pc:picChg chg="mod">
          <ac:chgData name="Guest User" userId="S::urn:spo:anon#b105a63600b44e86885054a335bf470fbd8d0321534775285b62ffe2ef2bd4c6::" providerId="AD" clId="Web-{F945C846-8062-7C3A-B96C-DF16211C74E9}" dt="2022-12-08T06:14:57.382" v="147" actId="1076"/>
          <ac:picMkLst>
            <pc:docMk/>
            <pc:sldMk cId="0" sldId="263"/>
            <ac:picMk id="6" creationId="{00000000-0000-0000-0000-000000000000}"/>
          </ac:picMkLst>
        </pc:picChg>
        <pc:picChg chg="mod">
          <ac:chgData name="Guest User" userId="S::urn:spo:anon#b105a63600b44e86885054a335bf470fbd8d0321534775285b62ffe2ef2bd4c6::" providerId="AD" clId="Web-{F945C846-8062-7C3A-B96C-DF16211C74E9}" dt="2022-12-08T06:14:49.663" v="144" actId="1076"/>
          <ac:picMkLst>
            <pc:docMk/>
            <pc:sldMk cId="0" sldId="263"/>
            <ac:picMk id="7" creationId="{00000000-0000-0000-0000-000000000000}"/>
          </ac:picMkLst>
        </pc:picChg>
      </pc:sldChg>
      <pc:sldChg chg="modSp">
        <pc:chgData name="Guest User" userId="S::urn:spo:anon#b105a63600b44e86885054a335bf470fbd8d0321534775285b62ffe2ef2bd4c6::" providerId="AD" clId="Web-{F945C846-8062-7C3A-B96C-DF16211C74E9}" dt="2022-12-08T06:21:21.799" v="155" actId="20577"/>
        <pc:sldMkLst>
          <pc:docMk/>
          <pc:sldMk cId="0" sldId="264"/>
        </pc:sldMkLst>
        <pc:spChg chg="mod">
          <ac:chgData name="Guest User" userId="S::urn:spo:anon#b105a63600b44e86885054a335bf470fbd8d0321534775285b62ffe2ef2bd4c6::" providerId="AD" clId="Web-{F945C846-8062-7C3A-B96C-DF16211C74E9}" dt="2022-12-08T05:20:02.910" v="30" actId="20577"/>
          <ac:spMkLst>
            <pc:docMk/>
            <pc:sldMk cId="0" sldId="264"/>
            <ac:spMk id="2" creationId="{00000000-0000-0000-0000-000000000000}"/>
          </ac:spMkLst>
        </pc:spChg>
        <pc:spChg chg="mod">
          <ac:chgData name="Guest User" userId="S::urn:spo:anon#b105a63600b44e86885054a335bf470fbd8d0321534775285b62ffe2ef2bd4c6::" providerId="AD" clId="Web-{F945C846-8062-7C3A-B96C-DF16211C74E9}" dt="2022-12-08T06:21:21.799" v="155" actId="20577"/>
          <ac:spMkLst>
            <pc:docMk/>
            <pc:sldMk cId="0" sldId="264"/>
            <ac:spMk id="3" creationId="{00000000-0000-0000-0000-000000000000}"/>
          </ac:spMkLst>
        </pc:spChg>
      </pc:sldChg>
      <pc:sldChg chg="modSp">
        <pc:chgData name="Guest User" userId="S::urn:spo:anon#b105a63600b44e86885054a335bf470fbd8d0321534775285b62ffe2ef2bd4c6::" providerId="AD" clId="Web-{F945C846-8062-7C3A-B96C-DF16211C74E9}" dt="2022-12-08T05:20:08.832" v="31" actId="20577"/>
        <pc:sldMkLst>
          <pc:docMk/>
          <pc:sldMk cId="0" sldId="265"/>
        </pc:sldMkLst>
        <pc:spChg chg="mod">
          <ac:chgData name="Guest User" userId="S::urn:spo:anon#b105a63600b44e86885054a335bf470fbd8d0321534775285b62ffe2ef2bd4c6::" providerId="AD" clId="Web-{F945C846-8062-7C3A-B96C-DF16211C74E9}" dt="2022-12-08T05:20:08.832" v="31" actId="20577"/>
          <ac:spMkLst>
            <pc:docMk/>
            <pc:sldMk cId="0" sldId="265"/>
            <ac:spMk id="2" creationId="{00000000-0000-0000-0000-000000000000}"/>
          </ac:spMkLst>
        </pc:spChg>
      </pc:sldChg>
      <pc:sldChg chg="addSp modSp">
        <pc:chgData name="Guest User" userId="S::urn:spo:anon#b105a63600b44e86885054a335bf470fbd8d0321534775285b62ffe2ef2bd4c6::" providerId="AD" clId="Web-{F945C846-8062-7C3A-B96C-DF16211C74E9}" dt="2022-12-08T07:17:20.836" v="187" actId="20577"/>
        <pc:sldMkLst>
          <pc:docMk/>
          <pc:sldMk cId="0" sldId="266"/>
        </pc:sldMkLst>
        <pc:spChg chg="mod">
          <ac:chgData name="Guest User" userId="S::urn:spo:anon#b105a63600b44e86885054a335bf470fbd8d0321534775285b62ffe2ef2bd4c6::" providerId="AD" clId="Web-{F945C846-8062-7C3A-B96C-DF16211C74E9}" dt="2022-12-08T07:17:20.836" v="187" actId="20577"/>
          <ac:spMkLst>
            <pc:docMk/>
            <pc:sldMk cId="0" sldId="266"/>
            <ac:spMk id="2" creationId="{00000000-0000-0000-0000-000000000000}"/>
          </ac:spMkLst>
        </pc:spChg>
        <pc:spChg chg="mod">
          <ac:chgData name="Guest User" userId="S::urn:spo:anon#b105a63600b44e86885054a335bf470fbd8d0321534775285b62ffe2ef2bd4c6::" providerId="AD" clId="Web-{F945C846-8062-7C3A-B96C-DF16211C74E9}" dt="2022-12-08T05:28:07.908" v="92" actId="20577"/>
          <ac:spMkLst>
            <pc:docMk/>
            <pc:sldMk cId="0" sldId="266"/>
            <ac:spMk id="3" creationId="{00000000-0000-0000-0000-000000000000}"/>
          </ac:spMkLst>
        </pc:spChg>
        <pc:picChg chg="add mod">
          <ac:chgData name="Guest User" userId="S::urn:spo:anon#b105a63600b44e86885054a335bf470fbd8d0321534775285b62ffe2ef2bd4c6::" providerId="AD" clId="Web-{F945C846-8062-7C3A-B96C-DF16211C74E9}" dt="2022-12-08T05:27:59.752" v="89" actId="1076"/>
          <ac:picMkLst>
            <pc:docMk/>
            <pc:sldMk cId="0" sldId="266"/>
            <ac:picMk id="5" creationId="{EEACF4F5-D479-6F9C-5BBE-F3B7651FE575}"/>
          </ac:picMkLst>
        </pc:picChg>
        <pc:picChg chg="add mod">
          <ac:chgData name="Guest User" userId="S::urn:spo:anon#b105a63600b44e86885054a335bf470fbd8d0321534775285b62ffe2ef2bd4c6::" providerId="AD" clId="Web-{F945C846-8062-7C3A-B96C-DF16211C74E9}" dt="2022-12-08T05:28:02.283" v="90" actId="1076"/>
          <ac:picMkLst>
            <pc:docMk/>
            <pc:sldMk cId="0" sldId="266"/>
            <ac:picMk id="6" creationId="{F50E62D9-1B5D-D482-51F7-A0C2816B4D0C}"/>
          </ac:picMkLst>
        </pc:picChg>
        <pc:picChg chg="add mod">
          <ac:chgData name="Guest User" userId="S::urn:spo:anon#b105a63600b44e86885054a335bf470fbd8d0321534775285b62ffe2ef2bd4c6::" providerId="AD" clId="Web-{F945C846-8062-7C3A-B96C-DF16211C74E9}" dt="2022-12-08T05:28:30.018" v="95" actId="1076"/>
          <ac:picMkLst>
            <pc:docMk/>
            <pc:sldMk cId="0" sldId="266"/>
            <ac:picMk id="7" creationId="{04AF654D-BDE5-0B70-E406-3D7111CA3D8A}"/>
          </ac:picMkLst>
        </pc:picChg>
      </pc:sldChg>
      <pc:sldChg chg="addSp modSp">
        <pc:chgData name="Guest User" userId="S::urn:spo:anon#b105a63600b44e86885054a335bf470fbd8d0321534775285b62ffe2ef2bd4c6::" providerId="AD" clId="Web-{F945C846-8062-7C3A-B96C-DF16211C74E9}" dt="2022-12-08T07:17:06.210" v="185" actId="20577"/>
        <pc:sldMkLst>
          <pc:docMk/>
          <pc:sldMk cId="0" sldId="267"/>
        </pc:sldMkLst>
        <pc:spChg chg="mod">
          <ac:chgData name="Guest User" userId="S::urn:spo:anon#b105a63600b44e86885054a335bf470fbd8d0321534775285b62ffe2ef2bd4c6::" providerId="AD" clId="Web-{F945C846-8062-7C3A-B96C-DF16211C74E9}" dt="2022-12-08T07:17:06.210" v="185" actId="20577"/>
          <ac:spMkLst>
            <pc:docMk/>
            <pc:sldMk cId="0" sldId="267"/>
            <ac:spMk id="2" creationId="{00000000-0000-0000-0000-000000000000}"/>
          </ac:spMkLst>
        </pc:spChg>
        <pc:spChg chg="mod">
          <ac:chgData name="Guest User" userId="S::urn:spo:anon#b105a63600b44e86885054a335bf470fbd8d0321534775285b62ffe2ef2bd4c6::" providerId="AD" clId="Web-{F945C846-8062-7C3A-B96C-DF16211C74E9}" dt="2022-12-08T07:17:01.570" v="181" actId="20577"/>
          <ac:spMkLst>
            <pc:docMk/>
            <pc:sldMk cId="0" sldId="267"/>
            <ac:spMk id="3" creationId="{00000000-0000-0000-0000-000000000000}"/>
          </ac:spMkLst>
        </pc:spChg>
        <pc:picChg chg="add mod">
          <ac:chgData name="Guest User" userId="S::urn:spo:anon#b105a63600b44e86885054a335bf470fbd8d0321534775285b62ffe2ef2bd4c6::" providerId="AD" clId="Web-{F945C846-8062-7C3A-B96C-DF16211C74E9}" dt="2022-12-08T05:30:41.132" v="117" actId="1076"/>
          <ac:picMkLst>
            <pc:docMk/>
            <pc:sldMk cId="0" sldId="267"/>
            <ac:picMk id="5" creationId="{4CB29F08-C714-9D49-5F39-E249CDE4D61E}"/>
          </ac:picMkLst>
        </pc:picChg>
        <pc:picChg chg="add mod">
          <ac:chgData name="Guest User" userId="S::urn:spo:anon#b105a63600b44e86885054a335bf470fbd8d0321534775285b62ffe2ef2bd4c6::" providerId="AD" clId="Web-{F945C846-8062-7C3A-B96C-DF16211C74E9}" dt="2022-12-08T05:31:23.852" v="125" actId="1076"/>
          <ac:picMkLst>
            <pc:docMk/>
            <pc:sldMk cId="0" sldId="267"/>
            <ac:picMk id="6" creationId="{DA1D518E-BF51-378D-D2B2-4D452285C1D4}"/>
          </ac:picMkLst>
        </pc:picChg>
      </pc:sldChg>
      <pc:sldChg chg="modSp">
        <pc:chgData name="Guest User" userId="S::urn:spo:anon#b105a63600b44e86885054a335bf470fbd8d0321534775285b62ffe2ef2bd4c6::" providerId="AD" clId="Web-{F945C846-8062-7C3A-B96C-DF16211C74E9}" dt="2022-12-08T05:20:46.364" v="36" actId="1076"/>
        <pc:sldMkLst>
          <pc:docMk/>
          <pc:sldMk cId="0" sldId="268"/>
        </pc:sldMkLst>
        <pc:spChg chg="mod">
          <ac:chgData name="Guest User" userId="S::urn:spo:anon#b105a63600b44e86885054a335bf470fbd8d0321534775285b62ffe2ef2bd4c6::" providerId="AD" clId="Web-{F945C846-8062-7C3A-B96C-DF16211C74E9}" dt="2022-12-08T05:20:46.364" v="36" actId="1076"/>
          <ac:spMkLst>
            <pc:docMk/>
            <pc:sldMk cId="0" sldId="268"/>
            <ac:spMk id="2" creationId="{00000000-0000-0000-0000-000000000000}"/>
          </ac:spMkLst>
        </pc:spChg>
      </pc:sldChg>
      <pc:sldChg chg="modSp">
        <pc:chgData name="Guest User" userId="S::urn:spo:anon#b105a63600b44e86885054a335bf470fbd8d0321534775285b62ffe2ef2bd4c6::" providerId="AD" clId="Web-{F945C846-8062-7C3A-B96C-DF16211C74E9}" dt="2022-12-08T05:20:54.442" v="37" actId="20577"/>
        <pc:sldMkLst>
          <pc:docMk/>
          <pc:sldMk cId="0" sldId="269"/>
        </pc:sldMkLst>
        <pc:spChg chg="mod">
          <ac:chgData name="Guest User" userId="S::urn:spo:anon#b105a63600b44e86885054a335bf470fbd8d0321534775285b62ffe2ef2bd4c6::" providerId="AD" clId="Web-{F945C846-8062-7C3A-B96C-DF16211C74E9}" dt="2022-12-08T05:20:54.442" v="37" actId="20577"/>
          <ac:spMkLst>
            <pc:docMk/>
            <pc:sldMk cId="0" sldId="269"/>
            <ac:spMk id="2" creationId="{00000000-0000-0000-0000-000000000000}"/>
          </ac:spMkLst>
        </pc:spChg>
      </pc:sldChg>
      <pc:sldChg chg="modSp">
        <pc:chgData name="Guest User" userId="S::urn:spo:anon#b105a63600b44e86885054a335bf470fbd8d0321534775285b62ffe2ef2bd4c6::" providerId="AD" clId="Web-{F945C846-8062-7C3A-B96C-DF16211C74E9}" dt="2022-12-08T05:21:18.318" v="40" actId="14100"/>
        <pc:sldMkLst>
          <pc:docMk/>
          <pc:sldMk cId="0" sldId="270"/>
        </pc:sldMkLst>
        <pc:spChg chg="mod">
          <ac:chgData name="Guest User" userId="S::urn:spo:anon#b105a63600b44e86885054a335bf470fbd8d0321534775285b62ffe2ef2bd4c6::" providerId="AD" clId="Web-{F945C846-8062-7C3A-B96C-DF16211C74E9}" dt="2022-12-08T05:21:18.318" v="40" actId="14100"/>
          <ac:spMkLst>
            <pc:docMk/>
            <pc:sldMk cId="0" sldId="270"/>
            <ac:spMk id="2" creationId="{00000000-0000-0000-0000-000000000000}"/>
          </ac:spMkLst>
        </pc:spChg>
        <pc:spChg chg="mod">
          <ac:chgData name="Guest User" userId="S::urn:spo:anon#b105a63600b44e86885054a335bf470fbd8d0321534775285b62ffe2ef2bd4c6::" providerId="AD" clId="Web-{F945C846-8062-7C3A-B96C-DF16211C74E9}" dt="2022-12-08T05:21:14.271" v="39" actId="20577"/>
          <ac:spMkLst>
            <pc:docMk/>
            <pc:sldMk cId="0" sldId="270"/>
            <ac:spMk id="3" creationId="{00000000-0000-0000-0000-000000000000}"/>
          </ac:spMkLst>
        </pc:spChg>
      </pc:sldChg>
      <pc:sldChg chg="modSp">
        <pc:chgData name="Guest User" userId="S::urn:spo:anon#b105a63600b44e86885054a335bf470fbd8d0321534775285b62ffe2ef2bd4c6::" providerId="AD" clId="Web-{F945C846-8062-7C3A-B96C-DF16211C74E9}" dt="2022-12-08T05:21:39.350" v="44" actId="20577"/>
        <pc:sldMkLst>
          <pc:docMk/>
          <pc:sldMk cId="0" sldId="271"/>
        </pc:sldMkLst>
        <pc:spChg chg="mod">
          <ac:chgData name="Guest User" userId="S::urn:spo:anon#b105a63600b44e86885054a335bf470fbd8d0321534775285b62ffe2ef2bd4c6::" providerId="AD" clId="Web-{F945C846-8062-7C3A-B96C-DF16211C74E9}" dt="2022-12-08T05:21:39.350" v="44" actId="20577"/>
          <ac:spMkLst>
            <pc:docMk/>
            <pc:sldMk cId="0" sldId="271"/>
            <ac:spMk id="2" creationId="{00000000-0000-0000-0000-000000000000}"/>
          </ac:spMkLst>
        </pc:spChg>
      </pc:sldChg>
      <pc:sldChg chg="modSp">
        <pc:chgData name="Guest User" userId="S::urn:spo:anon#b105a63600b44e86885054a335bf470fbd8d0321534775285b62ffe2ef2bd4c6::" providerId="AD" clId="Web-{F945C846-8062-7C3A-B96C-DF16211C74E9}" dt="2022-12-08T05:21:53.600" v="47" actId="20577"/>
        <pc:sldMkLst>
          <pc:docMk/>
          <pc:sldMk cId="0" sldId="272"/>
        </pc:sldMkLst>
        <pc:spChg chg="mod">
          <ac:chgData name="Guest User" userId="S::urn:spo:anon#b105a63600b44e86885054a335bf470fbd8d0321534775285b62ffe2ef2bd4c6::" providerId="AD" clId="Web-{F945C846-8062-7C3A-B96C-DF16211C74E9}" dt="2022-12-08T05:21:53.600" v="47" actId="20577"/>
          <ac:spMkLst>
            <pc:docMk/>
            <pc:sldMk cId="0" sldId="272"/>
            <ac:spMk id="2" creationId="{00000000-0000-0000-0000-000000000000}"/>
          </ac:spMkLst>
        </pc:spChg>
      </pc:sldChg>
      <pc:sldChg chg="modSp">
        <pc:chgData name="Guest User" userId="S::urn:spo:anon#b105a63600b44e86885054a335bf470fbd8d0321534775285b62ffe2ef2bd4c6::" providerId="AD" clId="Web-{F945C846-8062-7C3A-B96C-DF16211C74E9}" dt="2022-12-08T05:22:01.273" v="48" actId="1076"/>
        <pc:sldMkLst>
          <pc:docMk/>
          <pc:sldMk cId="0" sldId="273"/>
        </pc:sldMkLst>
        <pc:spChg chg="mod">
          <ac:chgData name="Guest User" userId="S::urn:spo:anon#b105a63600b44e86885054a335bf470fbd8d0321534775285b62ffe2ef2bd4c6::" providerId="AD" clId="Web-{F945C846-8062-7C3A-B96C-DF16211C74E9}" dt="2022-12-08T05:22:01.273" v="48" actId="1076"/>
          <ac:spMkLst>
            <pc:docMk/>
            <pc:sldMk cId="0" sldId="273"/>
            <ac:spMk id="2" creationId="{00000000-0000-0000-0000-000000000000}"/>
          </ac:spMkLst>
        </pc:spChg>
      </pc:sldChg>
      <pc:sldChg chg="modSp">
        <pc:chgData name="Guest User" userId="S::urn:spo:anon#b105a63600b44e86885054a335bf470fbd8d0321534775285b62ffe2ef2bd4c6::" providerId="AD" clId="Web-{F945C846-8062-7C3A-B96C-DF16211C74E9}" dt="2022-12-08T06:29:40.002" v="165" actId="20577"/>
        <pc:sldMkLst>
          <pc:docMk/>
          <pc:sldMk cId="0" sldId="274"/>
        </pc:sldMkLst>
        <pc:spChg chg="mod">
          <ac:chgData name="Guest User" userId="S::urn:spo:anon#b105a63600b44e86885054a335bf470fbd8d0321534775285b62ffe2ef2bd4c6::" providerId="AD" clId="Web-{F945C846-8062-7C3A-B96C-DF16211C74E9}" dt="2022-12-08T06:29:40.002" v="165" actId="20577"/>
          <ac:spMkLst>
            <pc:docMk/>
            <pc:sldMk cId="0" sldId="274"/>
            <ac:spMk id="2" creationId="{00000000-0000-0000-0000-000000000000}"/>
          </ac:spMkLst>
        </pc:spChg>
      </pc:sldChg>
      <pc:sldChg chg="addSp modSp new">
        <pc:chgData name="Guest User" userId="S::urn:spo:anon#b105a63600b44e86885054a335bf470fbd8d0321534775285b62ffe2ef2bd4c6::" providerId="AD" clId="Web-{F945C846-8062-7C3A-B96C-DF16211C74E9}" dt="2022-12-08T07:17:12.633" v="186" actId="20577"/>
        <pc:sldMkLst>
          <pc:docMk/>
          <pc:sldMk cId="3568539556" sldId="275"/>
        </pc:sldMkLst>
        <pc:spChg chg="mod">
          <ac:chgData name="Guest User" userId="S::urn:spo:anon#b105a63600b44e86885054a335bf470fbd8d0321534775285b62ffe2ef2bd4c6::" providerId="AD" clId="Web-{F945C846-8062-7C3A-B96C-DF16211C74E9}" dt="2022-12-08T07:17:12.633" v="186" actId="20577"/>
          <ac:spMkLst>
            <pc:docMk/>
            <pc:sldMk cId="3568539556" sldId="275"/>
            <ac:spMk id="2" creationId="{344A850F-82B0-ED0C-AA23-C5F3B2A182DA}"/>
          </ac:spMkLst>
        </pc:spChg>
        <pc:spChg chg="mod">
          <ac:chgData name="Guest User" userId="S::urn:spo:anon#b105a63600b44e86885054a335bf470fbd8d0321534775285b62ffe2ef2bd4c6::" providerId="AD" clId="Web-{F945C846-8062-7C3A-B96C-DF16211C74E9}" dt="2022-12-08T05:32:09.697" v="129" actId="20577"/>
          <ac:spMkLst>
            <pc:docMk/>
            <pc:sldMk cId="3568539556" sldId="275"/>
            <ac:spMk id="3" creationId="{9C6FC6A6-2F1A-126C-AE45-099FA103B694}"/>
          </ac:spMkLst>
        </pc:spChg>
        <pc:picChg chg="add mod">
          <ac:chgData name="Guest User" userId="S::urn:spo:anon#b105a63600b44e86885054a335bf470fbd8d0321534775285b62ffe2ef2bd4c6::" providerId="AD" clId="Web-{F945C846-8062-7C3A-B96C-DF16211C74E9}" dt="2022-12-08T05:32:11.947" v="131" actId="1076"/>
          <ac:picMkLst>
            <pc:docMk/>
            <pc:sldMk cId="3568539556" sldId="275"/>
            <ac:picMk id="4" creationId="{08864819-CBAF-0D9C-3A61-19D4045E5C45}"/>
          </ac:picMkLst>
        </pc:picChg>
      </pc:sldChg>
    </pc:docChg>
  </pc:docChgLst>
  <pc:docChgLst>
    <pc:chgData name="Drishti Chakarvarty" userId="69aba5ff69943dff" providerId="LiveId" clId="{EC1529C4-75A3-4950-BC78-A4ACA064EC86}"/>
    <pc:docChg chg="delSld">
      <pc:chgData name="Drishti Chakarvarty" userId="69aba5ff69943dff" providerId="LiveId" clId="{EC1529C4-75A3-4950-BC78-A4ACA064EC86}" dt="2023-04-07T05:18:15.791" v="0" actId="2696"/>
      <pc:docMkLst>
        <pc:docMk/>
      </pc:docMkLst>
      <pc:sldChg chg="del">
        <pc:chgData name="Drishti Chakarvarty" userId="69aba5ff69943dff" providerId="LiveId" clId="{EC1529C4-75A3-4950-BC78-A4ACA064EC86}" dt="2023-04-07T05:18:15.791" v="0" actId="2696"/>
        <pc:sldMkLst>
          <pc:docMk/>
          <pc:sldMk cId="2905597213" sldId="275"/>
        </pc:sldMkLst>
      </pc:sldChg>
    </pc:docChg>
  </pc:docChgLst>
  <pc:docChgLst>
    <pc:chgData name="Guest User" userId="S::urn:spo:anon#b105a63600b44e86885054a335bf470fbd8d0321534775285b62ffe2ef2bd4c6::" providerId="AD" clId="Web-{C0138766-5594-D05D-D2D7-B5FDC57B1ABB}"/>
    <pc:docChg chg="modSld">
      <pc:chgData name="Guest User" userId="S::urn:spo:anon#b105a63600b44e86885054a335bf470fbd8d0321534775285b62ffe2ef2bd4c6::" providerId="AD" clId="Web-{C0138766-5594-D05D-D2D7-B5FDC57B1ABB}" dt="2022-12-08T10:12:56.766" v="1" actId="14100"/>
      <pc:docMkLst>
        <pc:docMk/>
      </pc:docMkLst>
      <pc:sldChg chg="modSp">
        <pc:chgData name="Guest User" userId="S::urn:spo:anon#b105a63600b44e86885054a335bf470fbd8d0321534775285b62ffe2ef2bd4c6::" providerId="AD" clId="Web-{C0138766-5594-D05D-D2D7-B5FDC57B1ABB}" dt="2022-12-08T10:12:56.766" v="1" actId="14100"/>
        <pc:sldMkLst>
          <pc:docMk/>
          <pc:sldMk cId="0" sldId="260"/>
        </pc:sldMkLst>
        <pc:picChg chg="mod">
          <ac:chgData name="Guest User" userId="S::urn:spo:anon#b105a63600b44e86885054a335bf470fbd8d0321534775285b62ffe2ef2bd4c6::" providerId="AD" clId="Web-{C0138766-5594-D05D-D2D7-B5FDC57B1ABB}" dt="2022-12-08T10:12:56.766" v="1" actId="14100"/>
          <ac:picMkLst>
            <pc:docMk/>
            <pc:sldMk cId="0" sldId="260"/>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254B9-483A-49D3-B7B6-90FD2AF36779}" type="datetimeFigureOut">
              <a:rPr lang="en-US" smtClean="0"/>
              <a:pPr/>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E28DB-90BA-4EA2-BA89-AE7103A85E05}" type="slidenum">
              <a:rPr lang="en-US" smtClean="0"/>
              <a:pPr/>
              <a:t>‹#›</a:t>
            </a:fld>
            <a:endParaRPr lang="en-US"/>
          </a:p>
        </p:txBody>
      </p:sp>
    </p:spTree>
    <p:extLst>
      <p:ext uri="{BB962C8B-B14F-4D97-AF65-F5344CB8AC3E}">
        <p14:creationId xmlns:p14="http://schemas.microsoft.com/office/powerpoint/2010/main" val="115160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FE28DB-90BA-4EA2-BA89-AE7103A85E05}" type="slidenum">
              <a:rPr lang="en-US" smtClean="0"/>
              <a:pPr/>
              <a:t>1</a:t>
            </a:fld>
            <a:endParaRPr lang="en-US"/>
          </a:p>
        </p:txBody>
      </p:sp>
    </p:spTree>
    <p:extLst>
      <p:ext uri="{BB962C8B-B14F-4D97-AF65-F5344CB8AC3E}">
        <p14:creationId xmlns:p14="http://schemas.microsoft.com/office/powerpoint/2010/main" val="2271778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2892533336"/>
      </p:ext>
    </p:extLst>
  </p:cSld>
  <p:clrMapOvr>
    <a:masterClrMapping/>
  </p:clrMapOvr>
  <p:transition>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1907D-3DFF-491E-888E-10B364B76B7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137192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1801380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3560486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3223754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C1907D-3DFF-491E-888E-10B364B76B74}"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159636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C1907D-3DFF-491E-888E-10B364B76B74}"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2624166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4182327354"/>
      </p:ext>
    </p:extLst>
  </p:cSld>
  <p:clrMapOvr>
    <a:masterClrMapping/>
  </p:clrMapOvr>
  <p:transition>
    <p:split orient="vert" dir="in"/>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2929566027"/>
      </p:ext>
    </p:extLst>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3885724847"/>
      </p:ext>
    </p:extLst>
  </p:cSld>
  <p:clrMapOvr>
    <a:masterClrMapping/>
  </p:clrMapOvr>
  <p:transition>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1907D-3DFF-491E-888E-10B364B76B7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673347537"/>
      </p:ext>
    </p:extLst>
  </p:cSld>
  <p:clrMapOvr>
    <a:masterClrMapping/>
  </p:clrMapOvr>
  <p:transition>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1907D-3DFF-491E-888E-10B364B76B7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2033111918"/>
      </p:ext>
    </p:extLst>
  </p:cSld>
  <p:clrMapOvr>
    <a:masterClrMapping/>
  </p:clrMapOvr>
  <p:transition>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1907D-3DFF-491E-888E-10B364B76B74}"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580521691"/>
      </p:ext>
    </p:extLst>
  </p:cSld>
  <p:clrMapOvr>
    <a:masterClrMapping/>
  </p:clrMapOvr>
  <p:transition>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1907D-3DFF-491E-888E-10B364B76B74}"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2279146490"/>
      </p:ext>
    </p:extLst>
  </p:cSld>
  <p:clrMapOvr>
    <a:masterClrMapping/>
  </p:clrMapOvr>
  <p:transition>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C9C1907D-3DFF-491E-888E-10B364B76B74}" type="datetimeFigureOut">
              <a:rPr lang="en-US" smtClean="0"/>
              <a:pPr/>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1806593875"/>
      </p:ext>
    </p:extLst>
  </p:cSld>
  <p:clrMapOvr>
    <a:masterClrMapping/>
  </p:clrMapOvr>
  <p:transition>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1907D-3DFF-491E-888E-10B364B76B7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3225548343"/>
      </p:ext>
    </p:extLst>
  </p:cSld>
  <p:clrMapOvr>
    <a:masterClrMapping/>
  </p:clrMapOvr>
  <p:transition>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1907D-3DFF-491E-888E-10B364B76B7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4026074501"/>
      </p:ext>
    </p:extLst>
  </p:cSld>
  <p:clrMapOvr>
    <a:masterClrMapping/>
  </p:clrMapOvr>
  <p:transition>
    <p:split orient="vert"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9C1907D-3DFF-491E-888E-10B364B76B74}" type="datetimeFigureOut">
              <a:rPr lang="en-US" smtClean="0"/>
              <a:pPr/>
              <a:t>4/7/2023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08653A78-D5DE-45AA-8A06-2A47537E33CD}" type="slidenum">
              <a:rPr lang="en-US" smtClean="0"/>
              <a:pPr/>
              <a:t>‹#›</a:t>
            </a:fld>
            <a:endParaRPr lang="en-US"/>
          </a:p>
        </p:txBody>
      </p:sp>
    </p:spTree>
    <p:extLst>
      <p:ext uri="{BB962C8B-B14F-4D97-AF65-F5344CB8AC3E}">
        <p14:creationId xmlns:p14="http://schemas.microsoft.com/office/powerpoint/2010/main" val="4184831862"/>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ransition>
    <p:split orient="vert" dir="in"/>
  </p:transition>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10.wav"/><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audio" Target="../media/audio4.wav"/><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audio" Target="../media/audio5.wav"/><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audio" Target="../media/audio6.wav"/></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audio" Target="../media/audio7.wav"/><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audio" Target="../media/audio8.wav"/></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audio" Target="../media/audio9.wav"/><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5786479" cy="369332"/>
          </a:xfrm>
          <a:prstGeom prst="rect">
            <a:avLst/>
          </a:prstGeom>
          <a:noFill/>
        </p:spPr>
        <p:txBody>
          <a:bodyPr wrap="square" rtlCol="0">
            <a:spAutoFit/>
          </a:bodyPr>
          <a:lstStyle/>
          <a:p>
            <a:endParaRPr lang="en-US"/>
          </a:p>
        </p:txBody>
      </p:sp>
      <p:sp>
        <p:nvSpPr>
          <p:cNvPr id="3" name="TextBox 2"/>
          <p:cNvSpPr txBox="1"/>
          <p:nvPr/>
        </p:nvSpPr>
        <p:spPr>
          <a:xfrm>
            <a:off x="571473" y="642918"/>
            <a:ext cx="8473804" cy="5447645"/>
          </a:xfrm>
          <a:prstGeom prst="rect">
            <a:avLst/>
          </a:prstGeom>
          <a:noFill/>
        </p:spPr>
        <p:txBody>
          <a:bodyPr wrap="square" lIns="91440" tIns="45720" rIns="91440" bIns="45720" rtlCol="0" anchor="t">
            <a:spAutoFit/>
          </a:bodyPr>
          <a:lstStyle/>
          <a:p>
            <a:pPr algn="ctr"/>
            <a:r>
              <a:rPr lang="en-IN" sz="4800" b="1">
                <a:latin typeface="Algerian"/>
              </a:rPr>
              <a:t>Topics of today </a:t>
            </a:r>
          </a:p>
          <a:p>
            <a:pPr algn="ctr"/>
            <a:endParaRPr lang="en-IN" sz="4800" b="1">
              <a:highlight>
                <a:srgbClr val="FFFF00"/>
              </a:highlight>
              <a:latin typeface="Algerian"/>
            </a:endParaRPr>
          </a:p>
          <a:p>
            <a:r>
              <a:rPr lang="en-IN" sz="3600" b="1">
                <a:latin typeface="Calibri"/>
                <a:ea typeface="Calibri"/>
                <a:cs typeface="Calibri"/>
              </a:rPr>
              <a:t>1. NETWORK INTERFACE CARD</a:t>
            </a:r>
            <a:endParaRPr lang="en-IN" sz="3600">
              <a:latin typeface="Calibri"/>
              <a:ea typeface="Calibri"/>
              <a:cs typeface="Calibri"/>
            </a:endParaRPr>
          </a:p>
          <a:p>
            <a:r>
              <a:rPr lang="en-US" sz="3600" b="1">
                <a:latin typeface="Calibri"/>
                <a:ea typeface="+mn-lt"/>
                <a:cs typeface="+mn-lt"/>
              </a:rPr>
              <a:t>2. Transmission Media and topologies media</a:t>
            </a:r>
            <a:endParaRPr lang="en-IN" sz="3600" b="1">
              <a:latin typeface="Calibri"/>
              <a:ea typeface="+mn-lt"/>
              <a:cs typeface="+mn-lt"/>
            </a:endParaRPr>
          </a:p>
          <a:p>
            <a:r>
              <a:rPr lang="en-US" sz="3600" b="1">
                <a:latin typeface="Calibri"/>
                <a:ea typeface="+mn-lt"/>
                <a:cs typeface="+mn-lt"/>
              </a:rPr>
              <a:t>3. Crimping tools and Color standards for Straight crimping and Cross crimping</a:t>
            </a:r>
          </a:p>
          <a:p>
            <a:endParaRPr lang="en-US" sz="3600" b="1">
              <a:latin typeface="Calibri"/>
              <a:ea typeface="Calibri"/>
              <a:cs typeface="Calibri"/>
            </a:endParaRPr>
          </a:p>
          <a:p>
            <a:pPr algn="just"/>
            <a:endParaRPr lang="en-IN" sz="3600" b="1">
              <a:latin typeface="Algerian"/>
            </a:endParaRPr>
          </a:p>
        </p:txBody>
      </p:sp>
      <p:pic>
        <p:nvPicPr>
          <p:cNvPr id="4" name="~PP307.WAV">
            <a:hlinkClick r:id="" action="ppaction://media"/>
          </p:cNvPr>
          <p:cNvPicPr>
            <a:picLocks noRot="1" noChangeAspect="1"/>
          </p:cNvPicPr>
          <p:nvPr>
            <a:wavAudioFile r:embed="rId1" name="~PP307.WAV"/>
          </p:nvPr>
        </p:nvPicPr>
        <p:blipFill>
          <a:blip r:embed="rId4" cstate="print"/>
          <a:stretch>
            <a:fillRect/>
          </a:stretch>
        </p:blipFill>
        <p:spPr>
          <a:xfrm>
            <a:off x="8662989" y="6376989"/>
            <a:ext cx="244475" cy="24447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372" y="785248"/>
            <a:ext cx="8229600" cy="1143000"/>
          </a:xfrm>
        </p:spPr>
        <p:txBody>
          <a:bodyPr vert="horz" lIns="0" tIns="45720" rIns="0" bIns="0" anchor="b">
            <a:noAutofit/>
          </a:bodyPr>
          <a:lstStyle/>
          <a:p>
            <a:r>
              <a:rPr lang="en-US" sz="3600" b="1" dirty="0"/>
              <a:t>Crimping tools and Color standards for Straight crimping and Cross crimping</a:t>
            </a:r>
            <a:endParaRPr lang="en-US" sz="3600" b="1" dirty="0">
              <a:ea typeface="Calibri"/>
              <a:cs typeface="Calibri"/>
            </a:endParaRPr>
          </a:p>
        </p:txBody>
      </p:sp>
      <p:sp>
        <p:nvSpPr>
          <p:cNvPr id="3" name="Content Placeholder 2"/>
          <p:cNvSpPr>
            <a:spLocks noGrp="1"/>
          </p:cNvSpPr>
          <p:nvPr>
            <p:ph idx="1"/>
          </p:nvPr>
        </p:nvSpPr>
        <p:spPr/>
        <p:txBody>
          <a:bodyPr>
            <a:normAutofit/>
          </a:bodyPr>
          <a:lstStyle/>
          <a:p>
            <a:r>
              <a:rPr lang="en-US"/>
              <a:t>A crimping tool is a device used to conjoin two pieces of metal by deforming one or both of them in a way that causes them to hold each other. The result of the tool's work is called a crimp.</a:t>
            </a:r>
          </a:p>
          <a:p>
            <a:pPr>
              <a:buNone/>
            </a:pPr>
            <a:r>
              <a:rPr lang="en-US"/>
              <a:t>	For instance, network cables and phone cables are created using a crimping tool (shown below) to join the RJ-45 and RJ11 connectors to both ends of either phone or Cat 5 cable. </a:t>
            </a:r>
          </a:p>
        </p:txBody>
      </p:sp>
      <p:pic>
        <p:nvPicPr>
          <p:cNvPr id="4" name="~PP3570.WAV">
            <a:hlinkClick r:id="" action="ppaction://media"/>
          </p:cNvPr>
          <p:cNvPicPr>
            <a:picLocks noRot="1" noChangeAspect="1"/>
          </p:cNvPicPr>
          <p:nvPr>
            <a:wavAudioFile r:embed="rId1" name="~PP3570.WAV"/>
          </p:nvPr>
        </p:nvPicPr>
        <p:blipFill>
          <a:blip r:embed="rId3" cstate="print"/>
          <a:stretch>
            <a:fillRect/>
          </a:stretch>
        </p:blipFill>
        <p:spPr>
          <a:xfrm>
            <a:off x="8662989" y="6376989"/>
            <a:ext cx="244475" cy="244475"/>
          </a:xfrm>
          <a:prstGeom prst="rect">
            <a:avLst/>
          </a:prstGeom>
        </p:spPr>
      </p:pic>
      <p:pic>
        <p:nvPicPr>
          <p:cNvPr id="5" name="Picture 4" descr="jainson-spider-6-end-sealing-ferrules-crimping-tool-2-400x400.jpg"/>
          <p:cNvPicPr>
            <a:picLocks noChangeAspect="1"/>
          </p:cNvPicPr>
          <p:nvPr/>
        </p:nvPicPr>
        <p:blipFill>
          <a:blip r:embed="rId4" cstate="print"/>
          <a:stretch>
            <a:fillRect/>
          </a:stretch>
        </p:blipFill>
        <p:spPr>
          <a:xfrm>
            <a:off x="4143372" y="4857761"/>
            <a:ext cx="3810000" cy="1619248"/>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ETHERNET CABLE CORD </a:t>
            </a:r>
            <a:endParaRPr lang="en-US">
              <a:ea typeface="Calibri"/>
              <a:cs typeface="Calibri"/>
            </a:endParaRPr>
          </a:p>
        </p:txBody>
      </p:sp>
      <p:sp>
        <p:nvSpPr>
          <p:cNvPr id="3" name="Content Placeholder 2"/>
          <p:cNvSpPr>
            <a:spLocks noGrp="1"/>
          </p:cNvSpPr>
          <p:nvPr>
            <p:ph idx="1"/>
          </p:nvPr>
        </p:nvSpPr>
        <p:spPr/>
        <p:txBody>
          <a:bodyPr/>
          <a:lstStyle/>
          <a:p>
            <a:r>
              <a:rPr lang="en-US"/>
              <a:t> A straight-thru is used as a patch cord in Ethernet connections.</a:t>
            </a:r>
          </a:p>
          <a:p>
            <a:r>
              <a:rPr lang="en-US"/>
              <a:t>  A crossover is used to connect two Ethernet devices without a hub or for connecting two hubs.</a:t>
            </a:r>
          </a:p>
          <a:p>
            <a:r>
              <a:rPr lang="en-US"/>
              <a:t>  A crossover has one end with the Orange set of wires switched with the Greenest.</a:t>
            </a:r>
          </a:p>
          <a:p>
            <a:pPr>
              <a:buNone/>
            </a:pPr>
            <a:endParaRPr lang="en-US"/>
          </a:p>
        </p:txBody>
      </p:sp>
      <p:pic>
        <p:nvPicPr>
          <p:cNvPr id="4" name="Picture 3" descr="download.png"/>
          <p:cNvPicPr>
            <a:picLocks noChangeAspect="1"/>
          </p:cNvPicPr>
          <p:nvPr/>
        </p:nvPicPr>
        <p:blipFill>
          <a:blip r:embed="rId2" cstate="print"/>
          <a:stretch>
            <a:fillRect/>
          </a:stretch>
        </p:blipFill>
        <p:spPr>
          <a:xfrm>
            <a:off x="1714480" y="4786323"/>
            <a:ext cx="3939560" cy="1785950"/>
          </a:xfrm>
          <a:prstGeom prst="rect">
            <a:avLst/>
          </a:prstGeom>
        </p:spPr>
      </p:pic>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43485"/>
          </a:xfrm>
        </p:spPr>
        <p:txBody>
          <a:bodyPr vert="horz" lIns="0" tIns="45720" rIns="0" bIns="0" anchor="b">
            <a:normAutofit/>
          </a:bodyPr>
          <a:lstStyle/>
          <a:p>
            <a:pPr algn="ctr"/>
            <a:br>
              <a:rPr lang="en-US"/>
            </a:br>
            <a:r>
              <a:rPr lang="en-US" b="1"/>
              <a:t>RJ -45 Crossover Ethernet Cable</a:t>
            </a:r>
            <a:br>
              <a:rPr lang="en-US"/>
            </a:br>
            <a:endParaRPr lang="en-US">
              <a:ea typeface="Calibri"/>
              <a:cs typeface="Calibri"/>
            </a:endParaRPr>
          </a:p>
        </p:txBody>
      </p:sp>
      <p:sp>
        <p:nvSpPr>
          <p:cNvPr id="3" name="Content Placeholder 2"/>
          <p:cNvSpPr>
            <a:spLocks noGrp="1"/>
          </p:cNvSpPr>
          <p:nvPr>
            <p:ph idx="1"/>
          </p:nvPr>
        </p:nvSpPr>
        <p:spPr/>
        <p:txBody>
          <a:bodyPr vert="horz" lIns="91440" tIns="45720" rIns="91440" bIns="45720" anchor="t">
            <a:normAutofit/>
          </a:bodyPr>
          <a:lstStyle/>
          <a:p>
            <a:endParaRPr lang="en-US"/>
          </a:p>
          <a:p>
            <a:r>
              <a:rPr lang="en-US"/>
              <a:t>A good way of remembering how to wire a Crossover Ethernet cable is to wire one end using the T-568A standard and the other end using the T-568B standard.</a:t>
            </a:r>
          </a:p>
          <a:p>
            <a:r>
              <a:rPr lang="en-US"/>
              <a:t> Another way of remembering the color coding is to simply switch the Green set of wires in place with the Orange set of wires. ● Specifically, switch the solid Green (G) with the solid Orange, and switch the green/white with the orange/white.</a:t>
            </a:r>
          </a:p>
          <a:p>
            <a:pPr marL="0" indent="0">
              <a:buNone/>
            </a:pPr>
            <a:endParaRPr lang="en-US"/>
          </a:p>
        </p:txBody>
      </p:sp>
      <p:pic>
        <p:nvPicPr>
          <p:cNvPr id="4" name="Picture 4" descr="Diagram&#10;&#10;Description automatically generated">
            <a:extLst>
              <a:ext uri="{FF2B5EF4-FFF2-40B4-BE49-F238E27FC236}">
                <a16:creationId xmlns:a16="http://schemas.microsoft.com/office/drawing/2014/main" id="{8ACA5AA5-F1C9-A7CF-73BA-387CE88A4044}"/>
              </a:ext>
            </a:extLst>
          </p:cNvPr>
          <p:cNvPicPr>
            <a:picLocks noChangeAspect="1"/>
          </p:cNvPicPr>
          <p:nvPr/>
        </p:nvPicPr>
        <p:blipFill>
          <a:blip r:embed="rId2"/>
          <a:stretch>
            <a:fillRect/>
          </a:stretch>
        </p:blipFill>
        <p:spPr>
          <a:xfrm>
            <a:off x="5946305" y="5006543"/>
            <a:ext cx="2743200" cy="1714500"/>
          </a:xfrm>
          <a:prstGeom prst="rect">
            <a:avLst/>
          </a:prstGeom>
        </p:spPr>
      </p:pic>
    </p:spTree>
  </p:cSld>
  <p:clrMapOvr>
    <a:masterClrMapping/>
  </p:clrMapOvr>
  <p:transition>
    <p:wheel/>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193800" y="3784600"/>
            <a:ext cx="5791200" cy="3508653"/>
          </a:xfrm>
          <a:prstGeom prst="rect">
            <a:avLst/>
          </a:prstGeom>
          <a:noFill/>
        </p:spPr>
        <p:txBody>
          <a:bodyPr wrap="square" lIns="91440" tIns="45720" rIns="91440" bIns="45720" rtlCol="0" anchor="t">
            <a:spAutoFit/>
          </a:bodyPr>
          <a:lstStyle/>
          <a:p>
            <a:endParaRPr lang="en-IN" sz="5400"/>
          </a:p>
          <a:p>
            <a:pPr algn="ctr"/>
            <a:endParaRPr lang="en-IN" sz="5400" b="1"/>
          </a:p>
          <a:p>
            <a:pPr algn="ctr"/>
            <a:r>
              <a:rPr lang="en-IN" sz="6000" b="1"/>
              <a:t>THANK YOU </a:t>
            </a:r>
            <a:endParaRPr lang="en-IN" sz="6000"/>
          </a:p>
          <a:p>
            <a:endParaRPr lang="en-US" sz="5400" b="1"/>
          </a:p>
        </p:txBody>
      </p:sp>
      <p:pic>
        <p:nvPicPr>
          <p:cNvPr id="3" name="Picture 2">
            <a:extLst>
              <a:ext uri="{FF2B5EF4-FFF2-40B4-BE49-F238E27FC236}">
                <a16:creationId xmlns:a16="http://schemas.microsoft.com/office/drawing/2014/main" id="{88C574FA-32FB-7732-2245-C78B53283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355600"/>
            <a:ext cx="8801100" cy="3919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latin typeface="Algerian" pitchFamily="82" charset="0"/>
              </a:rPr>
              <a:t>NETWORK INTERFACE CARD</a:t>
            </a:r>
            <a:endParaRPr lang="en-US" b="1">
              <a:latin typeface="Algerian" pitchFamily="82" charset="0"/>
            </a:endParaRPr>
          </a:p>
        </p:txBody>
      </p:sp>
      <p:sp>
        <p:nvSpPr>
          <p:cNvPr id="3" name="Content Placeholder 2"/>
          <p:cNvSpPr>
            <a:spLocks noGrp="1"/>
          </p:cNvSpPr>
          <p:nvPr>
            <p:ph idx="1"/>
          </p:nvPr>
        </p:nvSpPr>
        <p:spPr>
          <a:xfrm>
            <a:off x="428596" y="2608729"/>
            <a:ext cx="8229600" cy="3560285"/>
          </a:xfrm>
        </p:spPr>
        <p:txBody>
          <a:bodyPr vert="horz" lIns="91440" tIns="45720" rIns="91440" bIns="45720" anchor="t">
            <a:normAutofit/>
          </a:bodyPr>
          <a:lstStyle/>
          <a:p>
            <a:pPr algn="just"/>
            <a:endParaRPr lang="en-US" dirty="0"/>
          </a:p>
          <a:p>
            <a:pPr algn="just"/>
            <a:r>
              <a:rPr lang="en-US" dirty="0"/>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p>
        </p:txBody>
      </p:sp>
      <p:pic>
        <p:nvPicPr>
          <p:cNvPr id="4" name="~PP2767.WAV">
            <a:hlinkClick r:id="" action="ppaction://media"/>
          </p:cNvPr>
          <p:cNvPicPr>
            <a:picLocks noRot="1" noChangeAspect="1"/>
          </p:cNvPicPr>
          <p:nvPr>
            <a:wavAudioFile r:embed="rId1" name="~PP2767.WAV"/>
          </p:nvPr>
        </p:nvPicPr>
        <p:blipFill>
          <a:blip r:embed="rId3" cstate="print"/>
          <a:stretch>
            <a:fillRect/>
          </a:stretch>
        </p:blipFill>
        <p:spPr>
          <a:xfrm>
            <a:off x="8662989" y="6376989"/>
            <a:ext cx="244475" cy="244475"/>
          </a:xfrm>
          <a:prstGeom prst="rect">
            <a:avLst/>
          </a:prstGeom>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b="1" dirty="0">
                <a:latin typeface="Algerian" pitchFamily="82" charset="0"/>
              </a:rPr>
              <a:t>PURPOSE OF NIC</a:t>
            </a:r>
            <a:endParaRPr lang="en-US" b="1" dirty="0">
              <a:latin typeface="Algerian" pitchFamily="82" charset="0"/>
            </a:endParaRPr>
          </a:p>
        </p:txBody>
      </p:sp>
      <p:sp>
        <p:nvSpPr>
          <p:cNvPr id="3" name="Content Placeholder 2"/>
          <p:cNvSpPr>
            <a:spLocks noGrp="1"/>
          </p:cNvSpPr>
          <p:nvPr>
            <p:ph idx="1"/>
          </p:nvPr>
        </p:nvSpPr>
        <p:spPr/>
        <p:txBody>
          <a:bodyPr vert="horz" lIns="91440" tIns="45720" rIns="91440" bIns="45720" anchor="t">
            <a:normAutofit/>
          </a:bodyPr>
          <a:lstStyle/>
          <a:p>
            <a:pPr algn="just"/>
            <a:endParaRPr lang="en-US" dirty="0"/>
          </a:p>
          <a:p>
            <a:pPr marL="0" indent="0" algn="just">
              <a:buNone/>
            </a:pPr>
            <a:endParaRPr lang="en-US" dirty="0"/>
          </a:p>
          <a:p>
            <a:pPr algn="just"/>
            <a:r>
              <a:rPr lang="en-US" dirty="0"/>
              <a:t>NIC allows both wired and wireless communications.</a:t>
            </a:r>
          </a:p>
          <a:p>
            <a:pPr algn="just"/>
            <a:endParaRPr lang="en-US" dirty="0"/>
          </a:p>
          <a:p>
            <a:pPr marL="0" indent="0" algn="just">
              <a:buNone/>
            </a:pPr>
            <a:endParaRPr lang="en-US" dirty="0"/>
          </a:p>
          <a:p>
            <a:pPr algn="just"/>
            <a:r>
              <a:rPr lang="en-US" dirty="0"/>
              <a:t>NIC allows communications between computers connected via local area network (LAN) as well as communications over large-scale network through Internet Protocol (IP).</a:t>
            </a:r>
          </a:p>
        </p:txBody>
      </p:sp>
      <p:pic>
        <p:nvPicPr>
          <p:cNvPr id="4" name="~PP1358.WAV">
            <a:hlinkClick r:id="" action="ppaction://media"/>
          </p:cNvPr>
          <p:cNvPicPr>
            <a:picLocks noRot="1" noChangeAspect="1"/>
          </p:cNvPicPr>
          <p:nvPr>
            <a:wavAudioFile r:embed="rId1" name="~PP1358.WAV"/>
          </p:nvPr>
        </p:nvPicPr>
        <p:blipFill>
          <a:blip r:embed="rId3" cstate="print"/>
          <a:stretch>
            <a:fillRect/>
          </a:stretch>
        </p:blipFill>
        <p:spPr>
          <a:xfrm>
            <a:off x="8662989" y="6376989"/>
            <a:ext cx="244475" cy="244475"/>
          </a:xfrm>
          <a:prstGeom prst="rect">
            <a:avLst/>
          </a:prstGeom>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567" y="404664"/>
            <a:ext cx="7941180" cy="2138767"/>
          </a:xfrm>
        </p:spPr>
        <p:txBody>
          <a:bodyPr vert="horz" lIns="0" tIns="45720" rIns="0" bIns="0" anchor="b">
            <a:noAutofit/>
          </a:bodyPr>
          <a:lstStyle/>
          <a:p>
            <a:pPr algn="ctr"/>
            <a:br>
              <a:rPr lang="en-US" sz="3600" b="1"/>
            </a:br>
            <a:br>
              <a:rPr lang="en-US" sz="3600" b="1"/>
            </a:br>
            <a:br>
              <a:rPr lang="en-US" sz="3600" b="1"/>
            </a:br>
            <a:br>
              <a:rPr lang="en-US" sz="3600" b="1"/>
            </a:br>
            <a:br>
              <a:rPr lang="en-US" sz="3600" b="1"/>
            </a:br>
            <a:br>
              <a:rPr lang="en-US" sz="3600" b="1"/>
            </a:br>
            <a:br>
              <a:rPr lang="en-US" sz="3600" b="1"/>
            </a:br>
            <a:r>
              <a:rPr lang="en-US" sz="3600" b="1"/>
              <a:t>TWO TYPES OF NIC </a:t>
            </a:r>
            <a:br>
              <a:rPr lang="en-US" sz="3600" b="1"/>
            </a:br>
            <a:r>
              <a:rPr lang="en-US" sz="3600" b="1"/>
              <a:t>1. INTERNAL NETWORK CARDS</a:t>
            </a:r>
            <a:br>
              <a:rPr lang="en-US" sz="3600" b="1"/>
            </a:br>
            <a:endParaRPr lang="en-US" sz="3600" b="1"/>
          </a:p>
        </p:txBody>
      </p:sp>
      <p:sp>
        <p:nvSpPr>
          <p:cNvPr id="3" name="Content Placeholder 2"/>
          <p:cNvSpPr>
            <a:spLocks noGrp="1"/>
          </p:cNvSpPr>
          <p:nvPr>
            <p:ph idx="1"/>
          </p:nvPr>
        </p:nvSpPr>
        <p:spPr>
          <a:xfrm>
            <a:off x="376040" y="2232721"/>
            <a:ext cx="8229600" cy="3184646"/>
          </a:xfrm>
        </p:spPr>
        <p:txBody>
          <a:bodyPr>
            <a:normAutofit fontScale="92500" lnSpcReduction="20000"/>
          </a:bodyPr>
          <a:lstStyle/>
          <a:p>
            <a:endParaRPr lang="en-US" sz="2800" dirty="0"/>
          </a:p>
          <a:p>
            <a:r>
              <a:rPr lang="en-US" sz="2800" dirty="0"/>
              <a:t>In internal networks cards, motherboard has a slot for the network card where it can be inserted. It requires network cables to provide network access. Internal network cards are of two types. The first type uses Peripheral Component Interconnect (PCI) connection, while the second type uses Industry Standard Architecture (ISA).</a:t>
            </a:r>
          </a:p>
          <a:p>
            <a:pPr>
              <a:buNone/>
            </a:pPr>
            <a:endParaRPr lang="en-US" dirty="0"/>
          </a:p>
        </p:txBody>
      </p:sp>
      <p:pic>
        <p:nvPicPr>
          <p:cNvPr id="4" name="Picture 3" descr="chip1.jpg"/>
          <p:cNvPicPr>
            <a:picLocks noChangeAspect="1"/>
          </p:cNvPicPr>
          <p:nvPr/>
        </p:nvPicPr>
        <p:blipFill>
          <a:blip r:embed="rId3" cstate="print"/>
          <a:stretch>
            <a:fillRect/>
          </a:stretch>
        </p:blipFill>
        <p:spPr>
          <a:xfrm>
            <a:off x="5365429" y="5116459"/>
            <a:ext cx="3048000" cy="1579221"/>
          </a:xfrm>
          <a:prstGeom prst="rect">
            <a:avLst/>
          </a:prstGeom>
        </p:spPr>
      </p:pic>
      <p:pic>
        <p:nvPicPr>
          <p:cNvPr id="5" name="~PP3608.WAV">
            <a:hlinkClick r:id="" action="ppaction://media"/>
          </p:cNvPr>
          <p:cNvPicPr>
            <a:picLocks noRot="1" noChangeAspect="1"/>
          </p:cNvPicPr>
          <p:nvPr>
            <a:wavAudioFile r:embed="rId1" name="~PP3608.WAV"/>
          </p:nvPr>
        </p:nvPicPr>
        <p:blipFill>
          <a:blip r:embed="rId4" cstate="print"/>
          <a:stretch>
            <a:fillRect/>
          </a:stretch>
        </p:blipFill>
        <p:spPr>
          <a:xfrm>
            <a:off x="8662989" y="6376989"/>
            <a:ext cx="244475" cy="244475"/>
          </a:xfrm>
          <a:prstGeom prst="rect">
            <a:avLst/>
          </a:prstGeom>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fontScale="90000"/>
          </a:bodyPr>
          <a:lstStyle/>
          <a:p>
            <a:pPr algn="ctr"/>
            <a:r>
              <a:rPr lang="en-IN" sz="4000" b="1"/>
              <a:t>2. EXTERNAL NETWORK CARDS</a:t>
            </a:r>
            <a:endParaRPr lang="en-US" sz="4000" b="1">
              <a:ea typeface="Calibri"/>
              <a:cs typeface="Calibri"/>
            </a:endParaRPr>
          </a:p>
        </p:txBody>
      </p:sp>
      <p:sp>
        <p:nvSpPr>
          <p:cNvPr id="3" name="Content Placeholder 2"/>
          <p:cNvSpPr>
            <a:spLocks noGrp="1"/>
          </p:cNvSpPr>
          <p:nvPr>
            <p:ph idx="1"/>
          </p:nvPr>
        </p:nvSpPr>
        <p:spPr/>
        <p:txBody>
          <a:bodyPr vert="horz" lIns="91440" tIns="45720" rIns="91440" bIns="45720" anchor="t">
            <a:normAutofit fontScale="85000" lnSpcReduction="20000"/>
          </a:bodyPr>
          <a:lstStyle/>
          <a:p>
            <a:endParaRPr lang="en-US" sz="2800"/>
          </a:p>
          <a:p>
            <a:r>
              <a:rPr lang="en-US" sz="2800"/>
              <a:t>In desktops and laptops that do not have an internal NIC, external NICs are used. External network cards are of two types: Wireless and USB based. Wireless network card needs to be inserted into the motherboard, however no network cable is required to connect to the network. They are useful while traveling or accessing a wireless signal.</a:t>
            </a:r>
            <a:endParaRPr lang="en-US"/>
          </a:p>
          <a:p>
            <a:endParaRPr lang="en-US"/>
          </a:p>
          <a:p>
            <a:pPr>
              <a:buNone/>
            </a:pPr>
            <a:endParaRPr lang="en-US"/>
          </a:p>
        </p:txBody>
      </p:sp>
      <p:pic>
        <p:nvPicPr>
          <p:cNvPr id="4" name="Picture 3" descr="network1.jpg"/>
          <p:cNvPicPr>
            <a:picLocks noChangeAspect="1"/>
          </p:cNvPicPr>
          <p:nvPr/>
        </p:nvPicPr>
        <p:blipFill>
          <a:blip r:embed="rId3" cstate="print"/>
          <a:stretch>
            <a:fillRect/>
          </a:stretch>
        </p:blipFill>
        <p:spPr>
          <a:xfrm>
            <a:off x="4381488" y="5512536"/>
            <a:ext cx="4762512" cy="1345465"/>
          </a:xfrm>
          <a:prstGeom prst="rect">
            <a:avLst/>
          </a:prstGeom>
        </p:spPr>
      </p:pic>
      <p:pic>
        <p:nvPicPr>
          <p:cNvPr id="5" name="~PP1215.WAV">
            <a:hlinkClick r:id="" action="ppaction://media"/>
          </p:cNvPr>
          <p:cNvPicPr>
            <a:picLocks noRot="1" noChangeAspect="1"/>
          </p:cNvPicPr>
          <p:nvPr>
            <a:wavAudioFile r:embed="rId1" name="~PP1215.WAV"/>
          </p:nvPr>
        </p:nvPicPr>
        <p:blipFill>
          <a:blip r:embed="rId4" cstate="print"/>
          <a:stretch>
            <a:fillRect/>
          </a:stretch>
        </p:blipFill>
        <p:spPr>
          <a:xfrm>
            <a:off x="8662989" y="6376989"/>
            <a:ext cx="244475" cy="244475"/>
          </a:xfrm>
          <a:prstGeom prst="rect">
            <a:avLst/>
          </a:prstGeom>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US"/>
              <a:t>Transmission Media</a:t>
            </a:r>
          </a:p>
        </p:txBody>
      </p:sp>
      <p:sp>
        <p:nvSpPr>
          <p:cNvPr id="3" name="Content Placeholder 2"/>
          <p:cNvSpPr>
            <a:spLocks noGrp="1"/>
          </p:cNvSpPr>
          <p:nvPr>
            <p:ph idx="1"/>
          </p:nvPr>
        </p:nvSpPr>
        <p:spPr/>
        <p:txBody>
          <a:bodyPr vert="horz" lIns="91440" tIns="45720" rIns="91440" bIns="45720" anchor="t">
            <a:normAutofit/>
          </a:bodyPr>
          <a:lstStyle/>
          <a:p>
            <a:endParaRPr lang="en-US"/>
          </a:p>
          <a:p>
            <a:r>
              <a:rPr lang="en-US"/>
              <a:t>A communication channel that is used to carry the data from the transmitter to the receiver through the electromagnetic signals. </a:t>
            </a:r>
          </a:p>
          <a:p>
            <a:r>
              <a:rPr lang="en-US"/>
              <a:t>The main function of this is to carry the data in the bits form through the Local Area Network (LAN). In data communication, it works like a physical path between the sender &amp; the receiver.</a:t>
            </a:r>
          </a:p>
        </p:txBody>
      </p:sp>
      <p:pic>
        <p:nvPicPr>
          <p:cNvPr id="4" name="~PP2934.WAV">
            <a:hlinkClick r:id="" action="ppaction://media"/>
          </p:cNvPr>
          <p:cNvPicPr>
            <a:picLocks noRot="1" noChangeAspect="1"/>
          </p:cNvPicPr>
          <p:nvPr>
            <a:wavAudioFile r:embed="rId1" name="~PP2934.WAV"/>
          </p:nvPr>
        </p:nvPicPr>
        <p:blipFill>
          <a:blip r:embed="rId3" cstate="print"/>
          <a:stretch>
            <a:fillRect/>
          </a:stretch>
        </p:blipFill>
        <p:spPr>
          <a:xfrm>
            <a:off x="8662989" y="6376989"/>
            <a:ext cx="244475" cy="244475"/>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1839" y="920514"/>
            <a:ext cx="8229600" cy="1143000"/>
          </a:xfrm>
        </p:spPr>
        <p:txBody>
          <a:bodyPr vert="horz" lIns="0" tIns="45720" rIns="0" bIns="0" anchor="b">
            <a:normAutofit fontScale="90000"/>
          </a:bodyPr>
          <a:lstStyle/>
          <a:p>
            <a:r>
              <a:rPr lang="en-IN" sz="4400"/>
              <a:t>TYPES OF TRASMISSION MEDIA </a:t>
            </a:r>
            <a:br>
              <a:rPr lang="en-IN" sz="4400"/>
            </a:br>
            <a:endParaRPr lang="en-IN" sz="4400">
              <a:ea typeface="Calibri"/>
              <a:cs typeface="Calibri"/>
            </a:endParaRPr>
          </a:p>
        </p:txBody>
      </p:sp>
      <p:sp>
        <p:nvSpPr>
          <p:cNvPr id="3" name="Content Placeholder 2"/>
          <p:cNvSpPr>
            <a:spLocks noGrp="1"/>
          </p:cNvSpPr>
          <p:nvPr>
            <p:ph sz="half" idx="1"/>
          </p:nvPr>
        </p:nvSpPr>
        <p:spPr>
          <a:xfrm>
            <a:off x="500035" y="1643051"/>
            <a:ext cx="4038600" cy="4525963"/>
          </a:xfrm>
        </p:spPr>
        <p:txBody>
          <a:bodyPr vert="horz" lIns="91440" tIns="45720" rIns="91440" bIns="45720" anchor="t">
            <a:normAutofit lnSpcReduction="10000"/>
          </a:bodyPr>
          <a:lstStyle/>
          <a:p>
            <a:pPr>
              <a:buNone/>
            </a:pPr>
            <a:endParaRPr lang="en-IN"/>
          </a:p>
          <a:p>
            <a:pPr>
              <a:buNone/>
            </a:pPr>
            <a:r>
              <a:rPr lang="en-IN"/>
              <a:t>1. First one is guided media which is also know as physical transmission media. (physical path needed to transmit a signal)</a:t>
            </a:r>
          </a:p>
          <a:p>
            <a:pPr>
              <a:buNone/>
            </a:pPr>
            <a:r>
              <a:rPr lang="en-IN"/>
              <a:t>2. There are types of guided media which are </a:t>
            </a:r>
          </a:p>
          <a:p>
            <a:r>
              <a:rPr lang="en-IN"/>
              <a:t>Twisted pairs </a:t>
            </a:r>
          </a:p>
          <a:p>
            <a:r>
              <a:rPr lang="en-IN"/>
              <a:t>Coaxial cables</a:t>
            </a:r>
          </a:p>
          <a:p>
            <a:r>
              <a:rPr lang="en-IN"/>
              <a:t>Fibre optic</a:t>
            </a:r>
          </a:p>
          <a:p>
            <a:endParaRPr lang="en-US"/>
          </a:p>
        </p:txBody>
      </p:sp>
      <p:sp>
        <p:nvSpPr>
          <p:cNvPr id="4" name="Content Placeholder 3"/>
          <p:cNvSpPr>
            <a:spLocks noGrp="1"/>
          </p:cNvSpPr>
          <p:nvPr>
            <p:ph sz="half" idx="2"/>
          </p:nvPr>
        </p:nvSpPr>
        <p:spPr/>
        <p:txBody>
          <a:bodyPr vert="horz" lIns="91440" tIns="45720" rIns="91440" bIns="45720" anchor="t">
            <a:normAutofit lnSpcReduction="10000"/>
          </a:bodyPr>
          <a:lstStyle/>
          <a:p>
            <a:pPr>
              <a:buNone/>
            </a:pPr>
            <a:r>
              <a:rPr lang="en-IN"/>
              <a:t>1. Second one  is unguided media which is a also known as wireless  transmission media.(air path needed to transmit a signal)</a:t>
            </a:r>
          </a:p>
          <a:p>
            <a:pPr>
              <a:buNone/>
            </a:pPr>
            <a:r>
              <a:rPr lang="en-IN"/>
              <a:t>2. There are so many wireless media  which are </a:t>
            </a:r>
          </a:p>
          <a:p>
            <a:r>
              <a:rPr lang="en-IN"/>
              <a:t>Radio</a:t>
            </a:r>
          </a:p>
          <a:p>
            <a:r>
              <a:rPr lang="en-IN"/>
              <a:t>Cell phone</a:t>
            </a:r>
          </a:p>
          <a:p>
            <a:r>
              <a:rPr lang="en-IN"/>
              <a:t>Microwave </a:t>
            </a:r>
          </a:p>
          <a:p>
            <a:pPr>
              <a:buNone/>
            </a:pPr>
            <a:endParaRPr lang="en-US"/>
          </a:p>
        </p:txBody>
      </p:sp>
      <p:pic>
        <p:nvPicPr>
          <p:cNvPr id="5" name="Picture 4" descr="download.jpg"/>
          <p:cNvPicPr>
            <a:picLocks noChangeAspect="1"/>
          </p:cNvPicPr>
          <p:nvPr/>
        </p:nvPicPr>
        <p:blipFill>
          <a:blip r:embed="rId3" cstate="print"/>
          <a:stretch>
            <a:fillRect/>
          </a:stretch>
        </p:blipFill>
        <p:spPr>
          <a:xfrm flipV="1">
            <a:off x="3067998" y="4676907"/>
            <a:ext cx="1500199" cy="294983"/>
          </a:xfrm>
          <a:prstGeom prst="rect">
            <a:avLst/>
          </a:prstGeom>
        </p:spPr>
      </p:pic>
      <p:pic>
        <p:nvPicPr>
          <p:cNvPr id="6" name="Picture 5" descr="download (1).jpg"/>
          <p:cNvPicPr>
            <a:picLocks noChangeAspect="1"/>
          </p:cNvPicPr>
          <p:nvPr/>
        </p:nvPicPr>
        <p:blipFill>
          <a:blip r:embed="rId4" cstate="print"/>
          <a:stretch>
            <a:fillRect/>
          </a:stretch>
        </p:blipFill>
        <p:spPr>
          <a:xfrm>
            <a:off x="3071803" y="5226785"/>
            <a:ext cx="1143008" cy="500066"/>
          </a:xfrm>
          <a:prstGeom prst="rect">
            <a:avLst/>
          </a:prstGeom>
        </p:spPr>
      </p:pic>
      <p:pic>
        <p:nvPicPr>
          <p:cNvPr id="7" name="Picture 6" descr="fiber-optic-cable-500x500.jpg"/>
          <p:cNvPicPr>
            <a:picLocks noChangeAspect="1"/>
          </p:cNvPicPr>
          <p:nvPr/>
        </p:nvPicPr>
        <p:blipFill>
          <a:blip r:embed="rId5" cstate="print"/>
          <a:stretch>
            <a:fillRect/>
          </a:stretch>
        </p:blipFill>
        <p:spPr>
          <a:xfrm>
            <a:off x="497504" y="6178726"/>
            <a:ext cx="2174868" cy="642942"/>
          </a:xfrm>
          <a:prstGeom prst="rect">
            <a:avLst/>
          </a:prstGeom>
        </p:spPr>
      </p:pic>
      <p:pic>
        <p:nvPicPr>
          <p:cNvPr id="8" name="~PP604.WAV">
            <a:hlinkClick r:id="" action="ppaction://media"/>
          </p:cNvPr>
          <p:cNvPicPr>
            <a:picLocks noRot="1" noChangeAspect="1"/>
          </p:cNvPicPr>
          <p:nvPr>
            <a:wavAudioFile r:embed="rId1" name="~PP604.WAV"/>
          </p:nvPr>
        </p:nvPicPr>
        <p:blipFill>
          <a:blip r:embed="rId6" cstate="print"/>
          <a:stretch>
            <a:fillRect/>
          </a:stretch>
        </p:blipFill>
        <p:spPr>
          <a:xfrm>
            <a:off x="8662989" y="6376989"/>
            <a:ext cx="244475" cy="244475"/>
          </a:xfrm>
          <a:prstGeom prst="rect">
            <a:avLst/>
          </a:prstGeom>
        </p:spPr>
      </p:pic>
    </p:spTree>
  </p:cSld>
  <p:clrMapOvr>
    <a:overrideClrMapping bg1="lt1" tx1="dk1" bg2="lt2" tx2="dk2" accent1="accent1" accent2="accent2" accent3="accent3" accent4="accent4" accent5="accent5" accent6="accent6" hlink="hlink" folHlink="folHlink"/>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TOPOLOGIES MEDIA</a:t>
            </a:r>
            <a:endParaRPr lang="en-US">
              <a:ea typeface="Calibri"/>
              <a:cs typeface="Calibri"/>
            </a:endParaRPr>
          </a:p>
        </p:txBody>
      </p:sp>
      <p:sp>
        <p:nvSpPr>
          <p:cNvPr id="3" name="Content Placeholder 2"/>
          <p:cNvSpPr>
            <a:spLocks noGrp="1"/>
          </p:cNvSpPr>
          <p:nvPr>
            <p:ph idx="1"/>
          </p:nvPr>
        </p:nvSpPr>
        <p:spPr/>
        <p:txBody>
          <a:bodyPr vert="horz" lIns="91440" tIns="45720" rIns="91440" bIns="45720" anchor="t">
            <a:normAutofit/>
          </a:bodyPr>
          <a:lstStyle/>
          <a:p>
            <a:pPr>
              <a:buNone/>
            </a:pPr>
            <a:r>
              <a:rPr lang="en-US" dirty="0"/>
              <a:t>	</a:t>
            </a:r>
          </a:p>
          <a:p>
            <a:pPr>
              <a:buNone/>
            </a:pPr>
            <a:r>
              <a:rPr lang="en-US" dirty="0"/>
              <a:t>  	A network topology is the physical and logical arrangement of nodes and connections in a network. Nodes usually include devices such as switches, routers and software with switch and router features. Network topologies are often represented as a graph. Network geometry can be defined as the </a:t>
            </a:r>
            <a:r>
              <a:rPr lang="en-US" b="1" i="1" dirty="0"/>
              <a:t>physical topology</a:t>
            </a:r>
            <a:r>
              <a:rPr lang="en-US" dirty="0"/>
              <a:t> and the</a:t>
            </a:r>
            <a:r>
              <a:rPr lang="en-US" b="1" dirty="0"/>
              <a:t> </a:t>
            </a:r>
            <a:r>
              <a:rPr lang="en-US" b="1" i="1" dirty="0"/>
              <a:t>logical topology</a:t>
            </a:r>
            <a:r>
              <a:rPr lang="en-US" b="1" dirty="0"/>
              <a:t>.</a:t>
            </a:r>
          </a:p>
          <a:p>
            <a:pPr>
              <a:buNone/>
            </a:pPr>
            <a:endParaRPr lang="en-US" dirty="0"/>
          </a:p>
        </p:txBody>
      </p:sp>
      <p:pic>
        <p:nvPicPr>
          <p:cNvPr id="4" name="~PP2119.WAV">
            <a:hlinkClick r:id="" action="ppaction://media"/>
          </p:cNvPr>
          <p:cNvPicPr>
            <a:picLocks noRot="1" noChangeAspect="1"/>
          </p:cNvPicPr>
          <p:nvPr>
            <a:wavAudioFile r:embed="rId1" name="~PP2119.WAV"/>
          </p:nvPr>
        </p:nvPicPr>
        <p:blipFill>
          <a:blip r:embed="rId3" cstate="print"/>
          <a:stretch>
            <a:fillRect/>
          </a:stretch>
        </p:blipFill>
        <p:spPr>
          <a:xfrm>
            <a:off x="8662989" y="6376989"/>
            <a:ext cx="244475" cy="244475"/>
          </a:xfrm>
          <a:prstGeom prst="rect">
            <a:avLst/>
          </a:prstGeom>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pPr algn="ctr"/>
            <a:r>
              <a:rPr lang="en-IN"/>
              <a:t>TYPES OF TOPOLOGIE</a:t>
            </a:r>
            <a:endParaRPr lang="en-US">
              <a:ea typeface="Calibri"/>
              <a:cs typeface="Calibri"/>
            </a:endParaRPr>
          </a:p>
        </p:txBody>
      </p:sp>
      <p:pic>
        <p:nvPicPr>
          <p:cNvPr id="4" name="Content Placeholder 3" descr="whatis-network_topology_02-f.png"/>
          <p:cNvPicPr>
            <a:picLocks noGrp="1" noChangeAspect="1"/>
          </p:cNvPicPr>
          <p:nvPr>
            <p:ph idx="1"/>
          </p:nvPr>
        </p:nvPicPr>
        <p:blipFill>
          <a:blip r:embed="rId3" cstate="print"/>
          <a:stretch>
            <a:fillRect/>
          </a:stretch>
        </p:blipFill>
        <p:spPr>
          <a:xfrm>
            <a:off x="1560250" y="2489200"/>
            <a:ext cx="4953524" cy="3530600"/>
          </a:xfrm>
        </p:spPr>
      </p:pic>
      <p:pic>
        <p:nvPicPr>
          <p:cNvPr id="5" name="~PP3572.WAV">
            <a:hlinkClick r:id="" action="ppaction://media"/>
          </p:cNvPr>
          <p:cNvPicPr>
            <a:picLocks noRot="1" noChangeAspect="1"/>
          </p:cNvPicPr>
          <p:nvPr>
            <a:wavAudioFile r:embed="rId1" name="~PP3572.WAV"/>
          </p:nvPr>
        </p:nvPicPr>
        <p:blipFill>
          <a:blip r:embed="rId4" cstate="print"/>
          <a:stretch>
            <a:fillRect/>
          </a:stretch>
        </p:blipFill>
        <p:spPr>
          <a:xfrm>
            <a:off x="8662989" y="6376989"/>
            <a:ext cx="244475" cy="24447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19</TotalTime>
  <Words>717</Words>
  <Application>Microsoft Office PowerPoint</Application>
  <PresentationFormat>On-screen Show (4:3)</PresentationFormat>
  <Paragraphs>56</Paragraphs>
  <Slides>13</Slides>
  <Notes>1</Notes>
  <HiddenSlides>1</HiddenSlides>
  <MMClips>10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Century Gothic</vt:lpstr>
      <vt:lpstr>Wingdings 3</vt:lpstr>
      <vt:lpstr>Ion Boardroom</vt:lpstr>
      <vt:lpstr>PowerPoint Presentation</vt:lpstr>
      <vt:lpstr>NETWORK INTERFACE CARD</vt:lpstr>
      <vt:lpstr>PURPOSE OF NIC</vt:lpstr>
      <vt:lpstr>       TWO TYPES OF NIC  1. INTERNAL NETWORK CARDS </vt:lpstr>
      <vt:lpstr>2. EXTERNAL NETWORK CARDS</vt:lpstr>
      <vt:lpstr>Transmission Media</vt:lpstr>
      <vt:lpstr>TYPES OF TRASMISSION MEDIA  </vt:lpstr>
      <vt:lpstr>TOPOLOGIES MEDIA</vt:lpstr>
      <vt:lpstr>TYPES OF TOPOLOGIE</vt:lpstr>
      <vt:lpstr>Crimping tools and Color standards for Straight crimping and Cross crimping</vt:lpstr>
      <vt:lpstr>ETHERNET CABLE CORD </vt:lpstr>
      <vt:lpstr> RJ -45 Crossover Ethernet Cable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Shashi</dc:creator>
  <cp:lastModifiedBy>Drishti Chakarvarty</cp:lastModifiedBy>
  <cp:revision>12</cp:revision>
  <dcterms:created xsi:type="dcterms:W3CDTF">2022-12-07T09:51:59Z</dcterms:created>
  <dcterms:modified xsi:type="dcterms:W3CDTF">2023-04-07T05:18:16Z</dcterms:modified>
</cp:coreProperties>
</file>