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57" r:id="rId3"/>
    <p:sldId id="258" r:id="rId4"/>
    <p:sldId id="260" r:id="rId5"/>
    <p:sldId id="259" r:id="rId6"/>
    <p:sldId id="261" r:id="rId7"/>
    <p:sldId id="262" r:id="rId8"/>
    <p:sldId id="279" r:id="rId9"/>
    <p:sldId id="264" r:id="rId10"/>
    <p:sldId id="265" r:id="rId11"/>
    <p:sldId id="282" r:id="rId12"/>
    <p:sldId id="266" r:id="rId13"/>
    <p:sldId id="267" r:id="rId14"/>
    <p:sldId id="268" r:id="rId15"/>
    <p:sldId id="269" r:id="rId16"/>
    <p:sldId id="278" r:id="rId17"/>
    <p:sldId id="283" r:id="rId18"/>
    <p:sldId id="270" r:id="rId19"/>
    <p:sldId id="271" r:id="rId20"/>
    <p:sldId id="273" r:id="rId21"/>
    <p:sldId id="272" r:id="rId22"/>
    <p:sldId id="274" r:id="rId23"/>
    <p:sldId id="275" r:id="rId24"/>
    <p:sldId id="276" r:id="rId25"/>
    <p:sldId id="277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ishti Chakarvarty" userId="69aba5ff69943dff" providerId="LiveId" clId="{3BBA30FC-C027-4CE3-935C-B5A7D3458AAD}"/>
    <pc:docChg chg="delSld">
      <pc:chgData name="Drishti Chakarvarty" userId="69aba5ff69943dff" providerId="LiveId" clId="{3BBA30FC-C027-4CE3-935C-B5A7D3458AAD}" dt="2023-04-07T05:20:12.540" v="0" actId="47"/>
      <pc:docMkLst>
        <pc:docMk/>
      </pc:docMkLst>
      <pc:sldChg chg="del">
        <pc:chgData name="Drishti Chakarvarty" userId="69aba5ff69943dff" providerId="LiveId" clId="{3BBA30FC-C027-4CE3-935C-B5A7D3458AAD}" dt="2023-04-07T05:20:12.540" v="0" actId="47"/>
        <pc:sldMkLst>
          <pc:docMk/>
          <pc:sldMk cId="2542450750" sldId="256"/>
        </pc:sldMkLst>
      </pc:sldChg>
    </pc:docChg>
  </pc:docChgLst>
  <pc:docChgLst>
    <pc:chgData name="Guest User" userId="S::urn:spo:anon#b105a63600b44e86885054a335bf470fbd8d0321534775285b62ffe2ef2bd4c6::" providerId="AD" clId="Web-{102722E3-3F68-C2B3-6056-A6189E301740}"/>
    <pc:docChg chg="addSld delSld modSld">
      <pc:chgData name="Guest User" userId="S::urn:spo:anon#b105a63600b44e86885054a335bf470fbd8d0321534775285b62ffe2ef2bd4c6::" providerId="AD" clId="Web-{102722E3-3F68-C2B3-6056-A6189E301740}" dt="2022-12-09T09:26:33.503" v="12"/>
      <pc:docMkLst>
        <pc:docMk/>
      </pc:docMkLst>
      <pc:sldChg chg="modSp">
        <pc:chgData name="Guest User" userId="S::urn:spo:anon#b105a63600b44e86885054a335bf470fbd8d0321534775285b62ffe2ef2bd4c6::" providerId="AD" clId="Web-{102722E3-3F68-C2B3-6056-A6189E301740}" dt="2022-12-09T08:53:28.547" v="6" actId="20577"/>
        <pc:sldMkLst>
          <pc:docMk/>
          <pc:sldMk cId="1400986497" sldId="274"/>
        </pc:sldMkLst>
        <pc:spChg chg="mod">
          <ac:chgData name="Guest User" userId="S::urn:spo:anon#b105a63600b44e86885054a335bf470fbd8d0321534775285b62ffe2ef2bd4c6::" providerId="AD" clId="Web-{102722E3-3F68-C2B3-6056-A6189E301740}" dt="2022-12-09T08:53:28.547" v="6" actId="20577"/>
          <ac:spMkLst>
            <pc:docMk/>
            <pc:sldMk cId="1400986497" sldId="274"/>
            <ac:spMk id="3" creationId="{00000000-0000-0000-0000-000000000000}"/>
          </ac:spMkLst>
        </pc:spChg>
      </pc:sldChg>
      <pc:sldChg chg="modSp">
        <pc:chgData name="Guest User" userId="S::urn:spo:anon#b105a63600b44e86885054a335bf470fbd8d0321534775285b62ffe2ef2bd4c6::" providerId="AD" clId="Web-{102722E3-3F68-C2B3-6056-A6189E301740}" dt="2022-12-09T08:53:14.906" v="5" actId="20577"/>
        <pc:sldMkLst>
          <pc:docMk/>
          <pc:sldMk cId="549681702" sldId="276"/>
        </pc:sldMkLst>
        <pc:spChg chg="mod">
          <ac:chgData name="Guest User" userId="S::urn:spo:anon#b105a63600b44e86885054a335bf470fbd8d0321534775285b62ffe2ef2bd4c6::" providerId="AD" clId="Web-{102722E3-3F68-C2B3-6056-A6189E301740}" dt="2022-12-09T08:53:14.906" v="5" actId="20577"/>
          <ac:spMkLst>
            <pc:docMk/>
            <pc:sldMk cId="549681702" sldId="276"/>
            <ac:spMk id="3" creationId="{00000000-0000-0000-0000-000000000000}"/>
          </ac:spMkLst>
        </pc:spChg>
      </pc:sldChg>
      <pc:sldChg chg="modSp">
        <pc:chgData name="Guest User" userId="S::urn:spo:anon#b105a63600b44e86885054a335bf470fbd8d0321534775285b62ffe2ef2bd4c6::" providerId="AD" clId="Web-{102722E3-3F68-C2B3-6056-A6189E301740}" dt="2022-12-09T09:09:31.227" v="10" actId="20577"/>
        <pc:sldMkLst>
          <pc:docMk/>
          <pc:sldMk cId="3856521331" sldId="277"/>
        </pc:sldMkLst>
        <pc:spChg chg="mod">
          <ac:chgData name="Guest User" userId="S::urn:spo:anon#b105a63600b44e86885054a335bf470fbd8d0321534775285b62ffe2ef2bd4c6::" providerId="AD" clId="Web-{102722E3-3F68-C2B3-6056-A6189E301740}" dt="2022-12-09T09:09:31.227" v="10" actId="20577"/>
          <ac:spMkLst>
            <pc:docMk/>
            <pc:sldMk cId="3856521331" sldId="277"/>
            <ac:spMk id="6" creationId="{00000000-0000-0000-0000-000000000000}"/>
          </ac:spMkLst>
        </pc:spChg>
      </pc:sldChg>
      <pc:sldChg chg="del">
        <pc:chgData name="Guest User" userId="S::urn:spo:anon#b105a63600b44e86885054a335bf470fbd8d0321534775285b62ffe2ef2bd4c6::" providerId="AD" clId="Web-{102722E3-3F68-C2B3-6056-A6189E301740}" dt="2022-12-09T08:47:04.985" v="0"/>
        <pc:sldMkLst>
          <pc:docMk/>
          <pc:sldMk cId="66553016" sldId="280"/>
        </pc:sldMkLst>
      </pc:sldChg>
      <pc:sldChg chg="new del">
        <pc:chgData name="Guest User" userId="S::urn:spo:anon#b105a63600b44e86885054a335bf470fbd8d0321534775285b62ffe2ef2bd4c6::" providerId="AD" clId="Web-{102722E3-3F68-C2B3-6056-A6189E301740}" dt="2022-12-09T09:26:33.503" v="12"/>
        <pc:sldMkLst>
          <pc:docMk/>
          <pc:sldMk cId="2402742220" sldId="28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F03FA-6B34-4230-9FDB-C01C976A55C7}" type="doc">
      <dgm:prSet loTypeId="urn:microsoft.com/office/officeart/2005/8/layout/hierarchy1" loCatId="hierarchy" qsTypeId="urn:microsoft.com/office/officeart/2005/8/quickstyle/3d5" qsCatId="3D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5ED74FE0-A90D-4150-8C1F-BB82DFE78749}">
      <dgm:prSet phldrT="[Text]"/>
      <dgm:spPr/>
      <dgm:t>
        <a:bodyPr/>
        <a:lstStyle/>
        <a:p>
          <a:r>
            <a:rPr lang="en-IN" b="1" dirty="0">
              <a:latin typeface="Arial" panose="020B0604020202020204" pitchFamily="34" charset="0"/>
              <a:cs typeface="Arial" panose="020B0604020202020204" pitchFamily="34" charset="0"/>
            </a:rPr>
            <a:t>Type Of NIC Card</a:t>
          </a:r>
        </a:p>
      </dgm:t>
    </dgm:pt>
    <dgm:pt modelId="{D237C11C-7C5E-498D-8785-9BDBD4A391DE}" type="parTrans" cxnId="{F446F390-9A69-40CE-A5BD-66B16C71A852}">
      <dgm:prSet/>
      <dgm:spPr/>
      <dgm:t>
        <a:bodyPr/>
        <a:lstStyle/>
        <a:p>
          <a:endParaRPr lang="en-IN"/>
        </a:p>
      </dgm:t>
    </dgm:pt>
    <dgm:pt modelId="{D8FA1DDA-049E-411C-97BB-9998716D4ECC}" type="sibTrans" cxnId="{F446F390-9A69-40CE-A5BD-66B16C71A852}">
      <dgm:prSet/>
      <dgm:spPr/>
      <dgm:t>
        <a:bodyPr/>
        <a:lstStyle/>
        <a:p>
          <a:endParaRPr lang="en-IN"/>
        </a:p>
      </dgm:t>
    </dgm:pt>
    <dgm:pt modelId="{3B133888-B38B-4812-B6AC-B97FB4ADDA52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USB</a:t>
          </a:r>
        </a:p>
      </dgm:t>
    </dgm:pt>
    <dgm:pt modelId="{D60BF292-DC1D-47F1-A1A4-83778DC88333}" type="parTrans" cxnId="{024B5B69-5A23-4359-9861-6F1457F5CEE3}">
      <dgm:prSet/>
      <dgm:spPr/>
      <dgm:t>
        <a:bodyPr/>
        <a:lstStyle/>
        <a:p>
          <a:endParaRPr lang="en-IN"/>
        </a:p>
      </dgm:t>
    </dgm:pt>
    <dgm:pt modelId="{95B48FA0-2FAB-486B-B067-87ABD322622F}" type="sibTrans" cxnId="{024B5B69-5A23-4359-9861-6F1457F5CEE3}">
      <dgm:prSet/>
      <dgm:spPr/>
      <dgm:t>
        <a:bodyPr/>
        <a:lstStyle/>
        <a:p>
          <a:endParaRPr lang="en-IN"/>
        </a:p>
      </dgm:t>
    </dgm:pt>
    <dgm:pt modelId="{49C9D1CB-7563-419D-9ACB-C80BB69013F0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Wireless</a:t>
          </a:r>
        </a:p>
      </dgm:t>
    </dgm:pt>
    <dgm:pt modelId="{7B0CF086-3545-4E08-B85E-791A5DF51570}" type="sibTrans" cxnId="{8E794BDA-BEC1-4389-AE45-C80DE9A498B1}">
      <dgm:prSet/>
      <dgm:spPr/>
      <dgm:t>
        <a:bodyPr/>
        <a:lstStyle/>
        <a:p>
          <a:endParaRPr lang="en-IN"/>
        </a:p>
      </dgm:t>
    </dgm:pt>
    <dgm:pt modelId="{B3F3534C-BD54-4BFE-93ED-36171E4B689C}" type="parTrans" cxnId="{8E794BDA-BEC1-4389-AE45-C80DE9A498B1}">
      <dgm:prSet/>
      <dgm:spPr/>
      <dgm:t>
        <a:bodyPr/>
        <a:lstStyle/>
        <a:p>
          <a:endParaRPr lang="en-IN"/>
        </a:p>
      </dgm:t>
    </dgm:pt>
    <dgm:pt modelId="{8645B701-3229-4B1C-BFBA-5D3F0A8E703E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Wired</a:t>
          </a:r>
        </a:p>
      </dgm:t>
    </dgm:pt>
    <dgm:pt modelId="{8530444B-CD51-4A09-BE7B-7C6B8E5C55AA}" type="parTrans" cxnId="{2A618DFE-839C-4BEA-B94C-39C026B9E051}">
      <dgm:prSet/>
      <dgm:spPr/>
      <dgm:t>
        <a:bodyPr/>
        <a:lstStyle/>
        <a:p>
          <a:endParaRPr lang="en-IN"/>
        </a:p>
      </dgm:t>
    </dgm:pt>
    <dgm:pt modelId="{7604B1EE-0B78-4158-9996-7D0562EC6554}" type="sibTrans" cxnId="{2A618DFE-839C-4BEA-B94C-39C026B9E051}">
      <dgm:prSet/>
      <dgm:spPr/>
      <dgm:t>
        <a:bodyPr/>
        <a:lstStyle/>
        <a:p>
          <a:endParaRPr lang="en-IN"/>
        </a:p>
      </dgm:t>
    </dgm:pt>
    <dgm:pt modelId="{22CBA2DE-DC60-477F-96A2-59C90385021B}" type="pres">
      <dgm:prSet presAssocID="{821F03FA-6B34-4230-9FDB-C01C976A55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BB3C60-7424-442F-918E-A8E5DF853069}" type="pres">
      <dgm:prSet presAssocID="{5ED74FE0-A90D-4150-8C1F-BB82DFE78749}" presName="hierRoot1" presStyleCnt="0"/>
      <dgm:spPr/>
    </dgm:pt>
    <dgm:pt modelId="{039FC05F-A0E7-401A-A977-C26CD761C622}" type="pres">
      <dgm:prSet presAssocID="{5ED74FE0-A90D-4150-8C1F-BB82DFE78749}" presName="composite" presStyleCnt="0"/>
      <dgm:spPr/>
    </dgm:pt>
    <dgm:pt modelId="{E76961AA-4AEC-4D38-A127-E6316EC1C2EC}" type="pres">
      <dgm:prSet presAssocID="{5ED74FE0-A90D-4150-8C1F-BB82DFE78749}" presName="background" presStyleLbl="node0" presStyleIdx="0" presStyleCnt="1"/>
      <dgm:spPr/>
    </dgm:pt>
    <dgm:pt modelId="{182F95D7-4E3F-45AC-841D-80694C23A54E}" type="pres">
      <dgm:prSet presAssocID="{5ED74FE0-A90D-4150-8C1F-BB82DFE78749}" presName="text" presStyleLbl="fgAcc0" presStyleIdx="0" presStyleCnt="1">
        <dgm:presLayoutVars>
          <dgm:chPref val="3"/>
        </dgm:presLayoutVars>
      </dgm:prSet>
      <dgm:spPr/>
    </dgm:pt>
    <dgm:pt modelId="{455C298F-4E79-4E1E-A770-E7EF9E4CF21D}" type="pres">
      <dgm:prSet presAssocID="{5ED74FE0-A90D-4150-8C1F-BB82DFE78749}" presName="hierChild2" presStyleCnt="0"/>
      <dgm:spPr/>
    </dgm:pt>
    <dgm:pt modelId="{C7D0E41E-E552-4F02-8375-9C94F4FF2989}" type="pres">
      <dgm:prSet presAssocID="{B3F3534C-BD54-4BFE-93ED-36171E4B689C}" presName="Name10" presStyleLbl="parChTrans1D2" presStyleIdx="0" presStyleCnt="3"/>
      <dgm:spPr/>
    </dgm:pt>
    <dgm:pt modelId="{3F1B8BAE-7562-4513-B18A-452EC9A0E6D1}" type="pres">
      <dgm:prSet presAssocID="{49C9D1CB-7563-419D-9ACB-C80BB69013F0}" presName="hierRoot2" presStyleCnt="0"/>
      <dgm:spPr/>
    </dgm:pt>
    <dgm:pt modelId="{AFDC91A0-CF26-4A4B-B0A8-0369B56AA455}" type="pres">
      <dgm:prSet presAssocID="{49C9D1CB-7563-419D-9ACB-C80BB69013F0}" presName="composite2" presStyleCnt="0"/>
      <dgm:spPr/>
    </dgm:pt>
    <dgm:pt modelId="{78B983DB-90A8-4EA3-8246-D00FEE360126}" type="pres">
      <dgm:prSet presAssocID="{49C9D1CB-7563-419D-9ACB-C80BB69013F0}" presName="background2" presStyleLbl="node2" presStyleIdx="0" presStyleCnt="3"/>
      <dgm:spPr/>
    </dgm:pt>
    <dgm:pt modelId="{4268BAC3-7DEA-4791-B798-DCA9D57928D2}" type="pres">
      <dgm:prSet presAssocID="{49C9D1CB-7563-419D-9ACB-C80BB69013F0}" presName="text2" presStyleLbl="fgAcc2" presStyleIdx="0" presStyleCnt="3" custLinFactNeighborX="721" custLinFactNeighborY="1135">
        <dgm:presLayoutVars>
          <dgm:chPref val="3"/>
        </dgm:presLayoutVars>
      </dgm:prSet>
      <dgm:spPr/>
    </dgm:pt>
    <dgm:pt modelId="{495C1A25-2242-4A12-900D-A656972FB1DE}" type="pres">
      <dgm:prSet presAssocID="{49C9D1CB-7563-419D-9ACB-C80BB69013F0}" presName="hierChild3" presStyleCnt="0"/>
      <dgm:spPr/>
    </dgm:pt>
    <dgm:pt modelId="{A3CA0A00-5D12-4890-8F7B-4C6C2DCFDEFD}" type="pres">
      <dgm:prSet presAssocID="{8530444B-CD51-4A09-BE7B-7C6B8E5C55AA}" presName="Name10" presStyleLbl="parChTrans1D2" presStyleIdx="1" presStyleCnt="3"/>
      <dgm:spPr/>
    </dgm:pt>
    <dgm:pt modelId="{4F9D7413-7160-4AE0-9474-F6370816F9FE}" type="pres">
      <dgm:prSet presAssocID="{8645B701-3229-4B1C-BFBA-5D3F0A8E703E}" presName="hierRoot2" presStyleCnt="0"/>
      <dgm:spPr/>
    </dgm:pt>
    <dgm:pt modelId="{4663BF01-E3DC-4D94-BDDC-D472E0DE4DE5}" type="pres">
      <dgm:prSet presAssocID="{8645B701-3229-4B1C-BFBA-5D3F0A8E703E}" presName="composite2" presStyleCnt="0"/>
      <dgm:spPr/>
    </dgm:pt>
    <dgm:pt modelId="{B61DAB42-B53C-4C86-8EBE-DEB601F76D87}" type="pres">
      <dgm:prSet presAssocID="{8645B701-3229-4B1C-BFBA-5D3F0A8E703E}" presName="background2" presStyleLbl="node2" presStyleIdx="1" presStyleCnt="3"/>
      <dgm:spPr/>
    </dgm:pt>
    <dgm:pt modelId="{09C38901-6793-452D-9516-9F3430C82DB9}" type="pres">
      <dgm:prSet presAssocID="{8645B701-3229-4B1C-BFBA-5D3F0A8E703E}" presName="text2" presStyleLbl="fgAcc2" presStyleIdx="1" presStyleCnt="3">
        <dgm:presLayoutVars>
          <dgm:chPref val="3"/>
        </dgm:presLayoutVars>
      </dgm:prSet>
      <dgm:spPr/>
    </dgm:pt>
    <dgm:pt modelId="{095E7AEF-79FB-460A-96EB-F598CBFD95C8}" type="pres">
      <dgm:prSet presAssocID="{8645B701-3229-4B1C-BFBA-5D3F0A8E703E}" presName="hierChild3" presStyleCnt="0"/>
      <dgm:spPr/>
    </dgm:pt>
    <dgm:pt modelId="{63E0C9BA-6CB6-4FB9-B90B-60EE7C21B33E}" type="pres">
      <dgm:prSet presAssocID="{D60BF292-DC1D-47F1-A1A4-83778DC88333}" presName="Name10" presStyleLbl="parChTrans1D2" presStyleIdx="2" presStyleCnt="3"/>
      <dgm:spPr/>
    </dgm:pt>
    <dgm:pt modelId="{62BFC10E-9523-4910-BFF6-C849991C5836}" type="pres">
      <dgm:prSet presAssocID="{3B133888-B38B-4812-B6AC-B97FB4ADDA52}" presName="hierRoot2" presStyleCnt="0"/>
      <dgm:spPr/>
    </dgm:pt>
    <dgm:pt modelId="{61C7324A-82E6-4286-B11D-46373865E018}" type="pres">
      <dgm:prSet presAssocID="{3B133888-B38B-4812-B6AC-B97FB4ADDA52}" presName="composite2" presStyleCnt="0"/>
      <dgm:spPr/>
    </dgm:pt>
    <dgm:pt modelId="{C6788212-B78B-4FDE-A9D5-CE2907BD6DE3}" type="pres">
      <dgm:prSet presAssocID="{3B133888-B38B-4812-B6AC-B97FB4ADDA52}" presName="background2" presStyleLbl="node2" presStyleIdx="2" presStyleCnt="3"/>
      <dgm:spPr/>
    </dgm:pt>
    <dgm:pt modelId="{B0D3DF7B-4A4A-4757-BF76-60D57AAC91BB}" type="pres">
      <dgm:prSet presAssocID="{3B133888-B38B-4812-B6AC-B97FB4ADDA52}" presName="text2" presStyleLbl="fgAcc2" presStyleIdx="2" presStyleCnt="3" custLinFactNeighborY="1704">
        <dgm:presLayoutVars>
          <dgm:chPref val="3"/>
        </dgm:presLayoutVars>
      </dgm:prSet>
      <dgm:spPr/>
    </dgm:pt>
    <dgm:pt modelId="{4C91F882-ED6D-4F45-B0D9-1C6B97B0DA2E}" type="pres">
      <dgm:prSet presAssocID="{3B133888-B38B-4812-B6AC-B97FB4ADDA52}" presName="hierChild3" presStyleCnt="0"/>
      <dgm:spPr/>
    </dgm:pt>
  </dgm:ptLst>
  <dgm:cxnLst>
    <dgm:cxn modelId="{2EE7BF05-365C-45C2-9CF9-C7F378189EC2}" type="presOf" srcId="{3B133888-B38B-4812-B6AC-B97FB4ADDA52}" destId="{B0D3DF7B-4A4A-4757-BF76-60D57AAC91BB}" srcOrd="0" destOrd="0" presId="urn:microsoft.com/office/officeart/2005/8/layout/hierarchy1"/>
    <dgm:cxn modelId="{92FB7968-C32B-45EB-A979-4A507B951051}" type="presOf" srcId="{5ED74FE0-A90D-4150-8C1F-BB82DFE78749}" destId="{182F95D7-4E3F-45AC-841D-80694C23A54E}" srcOrd="0" destOrd="0" presId="urn:microsoft.com/office/officeart/2005/8/layout/hierarchy1"/>
    <dgm:cxn modelId="{024B5B69-5A23-4359-9861-6F1457F5CEE3}" srcId="{5ED74FE0-A90D-4150-8C1F-BB82DFE78749}" destId="{3B133888-B38B-4812-B6AC-B97FB4ADDA52}" srcOrd="2" destOrd="0" parTransId="{D60BF292-DC1D-47F1-A1A4-83778DC88333}" sibTransId="{95B48FA0-2FAB-486B-B067-87ABD322622F}"/>
    <dgm:cxn modelId="{455FCC6B-24BB-4788-9CC3-06DB9150C1E1}" type="presOf" srcId="{D60BF292-DC1D-47F1-A1A4-83778DC88333}" destId="{63E0C9BA-6CB6-4FB9-B90B-60EE7C21B33E}" srcOrd="0" destOrd="0" presId="urn:microsoft.com/office/officeart/2005/8/layout/hierarchy1"/>
    <dgm:cxn modelId="{293E3B57-35DD-4205-99A7-659E7DD78755}" type="presOf" srcId="{821F03FA-6B34-4230-9FDB-C01C976A55C7}" destId="{22CBA2DE-DC60-477F-96A2-59C90385021B}" srcOrd="0" destOrd="0" presId="urn:microsoft.com/office/officeart/2005/8/layout/hierarchy1"/>
    <dgm:cxn modelId="{E5765A80-A95B-43ED-B23D-E00CA254734A}" type="presOf" srcId="{8530444B-CD51-4A09-BE7B-7C6B8E5C55AA}" destId="{A3CA0A00-5D12-4890-8F7B-4C6C2DCFDEFD}" srcOrd="0" destOrd="0" presId="urn:microsoft.com/office/officeart/2005/8/layout/hierarchy1"/>
    <dgm:cxn modelId="{F446F390-9A69-40CE-A5BD-66B16C71A852}" srcId="{821F03FA-6B34-4230-9FDB-C01C976A55C7}" destId="{5ED74FE0-A90D-4150-8C1F-BB82DFE78749}" srcOrd="0" destOrd="0" parTransId="{D237C11C-7C5E-498D-8785-9BDBD4A391DE}" sibTransId="{D8FA1DDA-049E-411C-97BB-9998716D4ECC}"/>
    <dgm:cxn modelId="{C779B1B4-AD4C-4CB1-A70A-11D9262A713F}" type="presOf" srcId="{49C9D1CB-7563-419D-9ACB-C80BB69013F0}" destId="{4268BAC3-7DEA-4791-B798-DCA9D57928D2}" srcOrd="0" destOrd="0" presId="urn:microsoft.com/office/officeart/2005/8/layout/hierarchy1"/>
    <dgm:cxn modelId="{8E794BDA-BEC1-4389-AE45-C80DE9A498B1}" srcId="{5ED74FE0-A90D-4150-8C1F-BB82DFE78749}" destId="{49C9D1CB-7563-419D-9ACB-C80BB69013F0}" srcOrd="0" destOrd="0" parTransId="{B3F3534C-BD54-4BFE-93ED-36171E4B689C}" sibTransId="{7B0CF086-3545-4E08-B85E-791A5DF51570}"/>
    <dgm:cxn modelId="{59D3EFEC-35A9-4C77-B2E3-1938B1A20933}" type="presOf" srcId="{8645B701-3229-4B1C-BFBA-5D3F0A8E703E}" destId="{09C38901-6793-452D-9516-9F3430C82DB9}" srcOrd="0" destOrd="0" presId="urn:microsoft.com/office/officeart/2005/8/layout/hierarchy1"/>
    <dgm:cxn modelId="{8C0495F0-759E-4F4C-A87C-9C030B02DB4A}" type="presOf" srcId="{B3F3534C-BD54-4BFE-93ED-36171E4B689C}" destId="{C7D0E41E-E552-4F02-8375-9C94F4FF2989}" srcOrd="0" destOrd="0" presId="urn:microsoft.com/office/officeart/2005/8/layout/hierarchy1"/>
    <dgm:cxn modelId="{2A618DFE-839C-4BEA-B94C-39C026B9E051}" srcId="{5ED74FE0-A90D-4150-8C1F-BB82DFE78749}" destId="{8645B701-3229-4B1C-BFBA-5D3F0A8E703E}" srcOrd="1" destOrd="0" parTransId="{8530444B-CD51-4A09-BE7B-7C6B8E5C55AA}" sibTransId="{7604B1EE-0B78-4158-9996-7D0562EC6554}"/>
    <dgm:cxn modelId="{1DBDE2B0-EBBB-4F46-969C-4B6C781D7685}" type="presParOf" srcId="{22CBA2DE-DC60-477F-96A2-59C90385021B}" destId="{4CBB3C60-7424-442F-918E-A8E5DF853069}" srcOrd="0" destOrd="0" presId="urn:microsoft.com/office/officeart/2005/8/layout/hierarchy1"/>
    <dgm:cxn modelId="{98A87454-20B0-48E8-8C82-E40DAE05B23F}" type="presParOf" srcId="{4CBB3C60-7424-442F-918E-A8E5DF853069}" destId="{039FC05F-A0E7-401A-A977-C26CD761C622}" srcOrd="0" destOrd="0" presId="urn:microsoft.com/office/officeart/2005/8/layout/hierarchy1"/>
    <dgm:cxn modelId="{BAED725F-6EBF-42EF-89C6-A3ABDCBA1A9A}" type="presParOf" srcId="{039FC05F-A0E7-401A-A977-C26CD761C622}" destId="{E76961AA-4AEC-4D38-A127-E6316EC1C2EC}" srcOrd="0" destOrd="0" presId="urn:microsoft.com/office/officeart/2005/8/layout/hierarchy1"/>
    <dgm:cxn modelId="{43214F96-6CB8-444E-967B-F342C3C32001}" type="presParOf" srcId="{039FC05F-A0E7-401A-A977-C26CD761C622}" destId="{182F95D7-4E3F-45AC-841D-80694C23A54E}" srcOrd="1" destOrd="0" presId="urn:microsoft.com/office/officeart/2005/8/layout/hierarchy1"/>
    <dgm:cxn modelId="{084D3CBA-2CF7-4F50-AFEB-41618D73720F}" type="presParOf" srcId="{4CBB3C60-7424-442F-918E-A8E5DF853069}" destId="{455C298F-4E79-4E1E-A770-E7EF9E4CF21D}" srcOrd="1" destOrd="0" presId="urn:microsoft.com/office/officeart/2005/8/layout/hierarchy1"/>
    <dgm:cxn modelId="{E9B2B70E-5D9B-4604-BF5A-8820636A3456}" type="presParOf" srcId="{455C298F-4E79-4E1E-A770-E7EF9E4CF21D}" destId="{C7D0E41E-E552-4F02-8375-9C94F4FF2989}" srcOrd="0" destOrd="0" presId="urn:microsoft.com/office/officeart/2005/8/layout/hierarchy1"/>
    <dgm:cxn modelId="{70BC72F5-120D-42FF-ABBD-A2AA7F55FF52}" type="presParOf" srcId="{455C298F-4E79-4E1E-A770-E7EF9E4CF21D}" destId="{3F1B8BAE-7562-4513-B18A-452EC9A0E6D1}" srcOrd="1" destOrd="0" presId="urn:microsoft.com/office/officeart/2005/8/layout/hierarchy1"/>
    <dgm:cxn modelId="{78FF6EAF-B64F-4976-B054-47D0DECAEE1D}" type="presParOf" srcId="{3F1B8BAE-7562-4513-B18A-452EC9A0E6D1}" destId="{AFDC91A0-CF26-4A4B-B0A8-0369B56AA455}" srcOrd="0" destOrd="0" presId="urn:microsoft.com/office/officeart/2005/8/layout/hierarchy1"/>
    <dgm:cxn modelId="{D6B331E5-6426-4B13-BD34-D747DF525E0A}" type="presParOf" srcId="{AFDC91A0-CF26-4A4B-B0A8-0369B56AA455}" destId="{78B983DB-90A8-4EA3-8246-D00FEE360126}" srcOrd="0" destOrd="0" presId="urn:microsoft.com/office/officeart/2005/8/layout/hierarchy1"/>
    <dgm:cxn modelId="{86E1D182-A46E-44F1-A71A-6C8F2573509B}" type="presParOf" srcId="{AFDC91A0-CF26-4A4B-B0A8-0369B56AA455}" destId="{4268BAC3-7DEA-4791-B798-DCA9D57928D2}" srcOrd="1" destOrd="0" presId="urn:microsoft.com/office/officeart/2005/8/layout/hierarchy1"/>
    <dgm:cxn modelId="{BE8D25DE-A0D0-45AF-AB99-CB1AFA3AC5D7}" type="presParOf" srcId="{3F1B8BAE-7562-4513-B18A-452EC9A0E6D1}" destId="{495C1A25-2242-4A12-900D-A656972FB1DE}" srcOrd="1" destOrd="0" presId="urn:microsoft.com/office/officeart/2005/8/layout/hierarchy1"/>
    <dgm:cxn modelId="{85134143-5557-437E-9664-8E786BA9256E}" type="presParOf" srcId="{455C298F-4E79-4E1E-A770-E7EF9E4CF21D}" destId="{A3CA0A00-5D12-4890-8F7B-4C6C2DCFDEFD}" srcOrd="2" destOrd="0" presId="urn:microsoft.com/office/officeart/2005/8/layout/hierarchy1"/>
    <dgm:cxn modelId="{E74EA9A4-9938-4DFE-961A-59F36E933CB5}" type="presParOf" srcId="{455C298F-4E79-4E1E-A770-E7EF9E4CF21D}" destId="{4F9D7413-7160-4AE0-9474-F6370816F9FE}" srcOrd="3" destOrd="0" presId="urn:microsoft.com/office/officeart/2005/8/layout/hierarchy1"/>
    <dgm:cxn modelId="{4FF0A974-4027-4183-A88E-F5181C218B72}" type="presParOf" srcId="{4F9D7413-7160-4AE0-9474-F6370816F9FE}" destId="{4663BF01-E3DC-4D94-BDDC-D472E0DE4DE5}" srcOrd="0" destOrd="0" presId="urn:microsoft.com/office/officeart/2005/8/layout/hierarchy1"/>
    <dgm:cxn modelId="{F9B2A426-4B4B-4AE5-B319-7C670C991F9A}" type="presParOf" srcId="{4663BF01-E3DC-4D94-BDDC-D472E0DE4DE5}" destId="{B61DAB42-B53C-4C86-8EBE-DEB601F76D87}" srcOrd="0" destOrd="0" presId="urn:microsoft.com/office/officeart/2005/8/layout/hierarchy1"/>
    <dgm:cxn modelId="{78B12194-7FA8-4C32-969C-AE461B047001}" type="presParOf" srcId="{4663BF01-E3DC-4D94-BDDC-D472E0DE4DE5}" destId="{09C38901-6793-452D-9516-9F3430C82DB9}" srcOrd="1" destOrd="0" presId="urn:microsoft.com/office/officeart/2005/8/layout/hierarchy1"/>
    <dgm:cxn modelId="{B39D6953-33F4-40A6-989C-E5DCA576DB24}" type="presParOf" srcId="{4F9D7413-7160-4AE0-9474-F6370816F9FE}" destId="{095E7AEF-79FB-460A-96EB-F598CBFD95C8}" srcOrd="1" destOrd="0" presId="urn:microsoft.com/office/officeart/2005/8/layout/hierarchy1"/>
    <dgm:cxn modelId="{9BD06264-7D88-4E32-AD83-CCA87701DE49}" type="presParOf" srcId="{455C298F-4E79-4E1E-A770-E7EF9E4CF21D}" destId="{63E0C9BA-6CB6-4FB9-B90B-60EE7C21B33E}" srcOrd="4" destOrd="0" presId="urn:microsoft.com/office/officeart/2005/8/layout/hierarchy1"/>
    <dgm:cxn modelId="{FFCA859C-97AB-4361-9E8E-537B05C822BB}" type="presParOf" srcId="{455C298F-4E79-4E1E-A770-E7EF9E4CF21D}" destId="{62BFC10E-9523-4910-BFF6-C849991C5836}" srcOrd="5" destOrd="0" presId="urn:microsoft.com/office/officeart/2005/8/layout/hierarchy1"/>
    <dgm:cxn modelId="{0BE5DB52-4479-4500-862D-A58A2396BC41}" type="presParOf" srcId="{62BFC10E-9523-4910-BFF6-C849991C5836}" destId="{61C7324A-82E6-4286-B11D-46373865E018}" srcOrd="0" destOrd="0" presId="urn:microsoft.com/office/officeart/2005/8/layout/hierarchy1"/>
    <dgm:cxn modelId="{3DF45276-694A-4F16-9381-79BE1DE1D460}" type="presParOf" srcId="{61C7324A-82E6-4286-B11D-46373865E018}" destId="{C6788212-B78B-4FDE-A9D5-CE2907BD6DE3}" srcOrd="0" destOrd="0" presId="urn:microsoft.com/office/officeart/2005/8/layout/hierarchy1"/>
    <dgm:cxn modelId="{4AA0E148-0D17-48A4-AF2E-FC4BB830220D}" type="presParOf" srcId="{61C7324A-82E6-4286-B11D-46373865E018}" destId="{B0D3DF7B-4A4A-4757-BF76-60D57AAC91BB}" srcOrd="1" destOrd="0" presId="urn:microsoft.com/office/officeart/2005/8/layout/hierarchy1"/>
    <dgm:cxn modelId="{139409F3-31CC-46B9-A6D3-E319259905D1}" type="presParOf" srcId="{62BFC10E-9523-4910-BFF6-C849991C5836}" destId="{4C91F882-ED6D-4F45-B0D9-1C6B97B0DA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0AD358-790C-4D66-A050-55C125542631}" type="doc">
      <dgm:prSet loTypeId="urn:microsoft.com/office/officeart/2005/8/layout/hierarchy2" loCatId="hierarchy" qsTypeId="urn:microsoft.com/office/officeart/2005/8/quickstyle/3d5" qsCatId="3D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F2BCF224-E16C-420B-8E7C-E32845CCE551}">
      <dgm:prSet phldrT="[Text]"/>
      <dgm:spPr/>
      <dgm:t>
        <a:bodyPr/>
        <a:lstStyle/>
        <a:p>
          <a:r>
            <a:rPr lang="en-IN" b="1" dirty="0">
              <a:latin typeface="Arial" panose="020B0604020202020204" pitchFamily="34" charset="0"/>
              <a:cs typeface="Arial" panose="020B0604020202020204" pitchFamily="34" charset="0"/>
            </a:rPr>
            <a:t>Type</a:t>
          </a: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 Of Hub</a:t>
          </a:r>
        </a:p>
      </dgm:t>
    </dgm:pt>
    <dgm:pt modelId="{FD657D37-14B1-423F-A16E-F7AD1FD3BD17}" type="parTrans" cxnId="{B9E5766A-0B9A-4503-ABAB-40F9232A758C}">
      <dgm:prSet/>
      <dgm:spPr/>
      <dgm:t>
        <a:bodyPr/>
        <a:lstStyle/>
        <a:p>
          <a:endParaRPr lang="en-IN"/>
        </a:p>
      </dgm:t>
    </dgm:pt>
    <dgm:pt modelId="{14A9BC4D-EA2F-4A0B-984C-6978A1BB2AF4}" type="sibTrans" cxnId="{B9E5766A-0B9A-4503-ABAB-40F9232A758C}">
      <dgm:prSet/>
      <dgm:spPr/>
      <dgm:t>
        <a:bodyPr/>
        <a:lstStyle/>
        <a:p>
          <a:endParaRPr lang="en-IN"/>
        </a:p>
      </dgm:t>
    </dgm:pt>
    <dgm:pt modelId="{CAC326B5-88D5-4CE9-8D91-77CBD55F7A6C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Active Hub</a:t>
          </a:r>
        </a:p>
      </dgm:t>
    </dgm:pt>
    <dgm:pt modelId="{5BAE13ED-C2FE-4C11-AFEA-1793B336C124}" type="parTrans" cxnId="{B638720E-505C-4CE8-9DC2-9C30611EC94A}">
      <dgm:prSet/>
      <dgm:spPr/>
      <dgm:t>
        <a:bodyPr/>
        <a:lstStyle/>
        <a:p>
          <a:endParaRPr lang="en-IN"/>
        </a:p>
      </dgm:t>
    </dgm:pt>
    <dgm:pt modelId="{7943A05D-4073-4265-844A-9C583EC7BC66}" type="sibTrans" cxnId="{B638720E-505C-4CE8-9DC2-9C30611EC94A}">
      <dgm:prSet/>
      <dgm:spPr/>
      <dgm:t>
        <a:bodyPr/>
        <a:lstStyle/>
        <a:p>
          <a:endParaRPr lang="en-IN"/>
        </a:p>
      </dgm:t>
    </dgm:pt>
    <dgm:pt modelId="{CC7266AA-004E-4058-A27E-3F8B2FA541DB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Passive Hub</a:t>
          </a:r>
        </a:p>
      </dgm:t>
    </dgm:pt>
    <dgm:pt modelId="{3E418EDB-6F1E-4D8B-A015-94A2F6B5D935}" type="parTrans" cxnId="{69E608FF-FF6A-42A8-912B-F06594F2D057}">
      <dgm:prSet/>
      <dgm:spPr/>
      <dgm:t>
        <a:bodyPr/>
        <a:lstStyle/>
        <a:p>
          <a:endParaRPr lang="en-IN"/>
        </a:p>
      </dgm:t>
    </dgm:pt>
    <dgm:pt modelId="{F9AE026E-DF2C-490F-BCF0-66CA13DE4858}" type="sibTrans" cxnId="{69E608FF-FF6A-42A8-912B-F06594F2D057}">
      <dgm:prSet/>
      <dgm:spPr/>
      <dgm:t>
        <a:bodyPr/>
        <a:lstStyle/>
        <a:p>
          <a:endParaRPr lang="en-IN"/>
        </a:p>
      </dgm:t>
    </dgm:pt>
    <dgm:pt modelId="{DB4BABC0-01F7-49F5-B2FA-90C688C496C2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Intelligent Hub</a:t>
          </a:r>
        </a:p>
      </dgm:t>
    </dgm:pt>
    <dgm:pt modelId="{CABBF0D6-65BF-4B3E-B4C3-191C92402CDE}" type="parTrans" cxnId="{6F708ED8-B749-4E79-AFCC-BF7F2B07240F}">
      <dgm:prSet/>
      <dgm:spPr/>
      <dgm:t>
        <a:bodyPr/>
        <a:lstStyle/>
        <a:p>
          <a:endParaRPr lang="en-IN"/>
        </a:p>
      </dgm:t>
    </dgm:pt>
    <dgm:pt modelId="{C1D90728-3142-4658-8F56-DE532A9F5369}" type="sibTrans" cxnId="{6F708ED8-B749-4E79-AFCC-BF7F2B07240F}">
      <dgm:prSet/>
      <dgm:spPr/>
      <dgm:t>
        <a:bodyPr/>
        <a:lstStyle/>
        <a:p>
          <a:endParaRPr lang="en-IN"/>
        </a:p>
      </dgm:t>
    </dgm:pt>
    <dgm:pt modelId="{B77624F0-DEA5-4270-86C7-FA5EB7B0D890}" type="pres">
      <dgm:prSet presAssocID="{710AD358-790C-4D66-A050-55C12554263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93D48D-66E4-4CF3-A187-ECBD34BB9EB7}" type="pres">
      <dgm:prSet presAssocID="{F2BCF224-E16C-420B-8E7C-E32845CCE551}" presName="root1" presStyleCnt="0"/>
      <dgm:spPr/>
    </dgm:pt>
    <dgm:pt modelId="{3F6A3D88-AFD5-4EA1-AD70-80349DEFC938}" type="pres">
      <dgm:prSet presAssocID="{F2BCF224-E16C-420B-8E7C-E32845CCE551}" presName="LevelOneTextNode" presStyleLbl="node0" presStyleIdx="0" presStyleCnt="1">
        <dgm:presLayoutVars>
          <dgm:chPref val="3"/>
        </dgm:presLayoutVars>
      </dgm:prSet>
      <dgm:spPr/>
    </dgm:pt>
    <dgm:pt modelId="{C8996EBE-6400-46AC-9555-3F7FEA0E6864}" type="pres">
      <dgm:prSet presAssocID="{F2BCF224-E16C-420B-8E7C-E32845CCE551}" presName="level2hierChild" presStyleCnt="0"/>
      <dgm:spPr/>
    </dgm:pt>
    <dgm:pt modelId="{7F8BC604-FCFA-4EE2-948E-2F6B912A7A74}" type="pres">
      <dgm:prSet presAssocID="{5BAE13ED-C2FE-4C11-AFEA-1793B336C124}" presName="conn2-1" presStyleLbl="parChTrans1D2" presStyleIdx="0" presStyleCnt="3"/>
      <dgm:spPr/>
    </dgm:pt>
    <dgm:pt modelId="{40D000F1-3DF1-4038-9903-613B1C9A8560}" type="pres">
      <dgm:prSet presAssocID="{5BAE13ED-C2FE-4C11-AFEA-1793B336C124}" presName="connTx" presStyleLbl="parChTrans1D2" presStyleIdx="0" presStyleCnt="3"/>
      <dgm:spPr/>
    </dgm:pt>
    <dgm:pt modelId="{B40CA165-37CF-4A48-B4F4-5682D2E76FDE}" type="pres">
      <dgm:prSet presAssocID="{CAC326B5-88D5-4CE9-8D91-77CBD55F7A6C}" presName="root2" presStyleCnt="0"/>
      <dgm:spPr/>
    </dgm:pt>
    <dgm:pt modelId="{ECAB9BA0-C65D-4F09-B8C3-28A203E17BB1}" type="pres">
      <dgm:prSet presAssocID="{CAC326B5-88D5-4CE9-8D91-77CBD55F7A6C}" presName="LevelTwoTextNode" presStyleLbl="node2" presStyleIdx="0" presStyleCnt="3">
        <dgm:presLayoutVars>
          <dgm:chPref val="3"/>
        </dgm:presLayoutVars>
      </dgm:prSet>
      <dgm:spPr/>
    </dgm:pt>
    <dgm:pt modelId="{F12D94AF-DF79-4893-99E1-0FD57DE6CFD1}" type="pres">
      <dgm:prSet presAssocID="{CAC326B5-88D5-4CE9-8D91-77CBD55F7A6C}" presName="level3hierChild" presStyleCnt="0"/>
      <dgm:spPr/>
    </dgm:pt>
    <dgm:pt modelId="{733C74B7-AA8A-4810-A21C-617147A30712}" type="pres">
      <dgm:prSet presAssocID="{3E418EDB-6F1E-4D8B-A015-94A2F6B5D935}" presName="conn2-1" presStyleLbl="parChTrans1D2" presStyleIdx="1" presStyleCnt="3"/>
      <dgm:spPr/>
    </dgm:pt>
    <dgm:pt modelId="{B293D190-997C-4639-B348-3813B89BDD04}" type="pres">
      <dgm:prSet presAssocID="{3E418EDB-6F1E-4D8B-A015-94A2F6B5D935}" presName="connTx" presStyleLbl="parChTrans1D2" presStyleIdx="1" presStyleCnt="3"/>
      <dgm:spPr/>
    </dgm:pt>
    <dgm:pt modelId="{993FD268-F580-4E5B-8A58-AEC8C2D4E31D}" type="pres">
      <dgm:prSet presAssocID="{CC7266AA-004E-4058-A27E-3F8B2FA541DB}" presName="root2" presStyleCnt="0"/>
      <dgm:spPr/>
    </dgm:pt>
    <dgm:pt modelId="{0E08CE81-1BE8-411A-BBC1-4873FC02D3C0}" type="pres">
      <dgm:prSet presAssocID="{CC7266AA-004E-4058-A27E-3F8B2FA541DB}" presName="LevelTwoTextNode" presStyleLbl="node2" presStyleIdx="1" presStyleCnt="3">
        <dgm:presLayoutVars>
          <dgm:chPref val="3"/>
        </dgm:presLayoutVars>
      </dgm:prSet>
      <dgm:spPr/>
    </dgm:pt>
    <dgm:pt modelId="{5851A11E-DF79-4FC6-92C3-38C5B018D5C8}" type="pres">
      <dgm:prSet presAssocID="{CC7266AA-004E-4058-A27E-3F8B2FA541DB}" presName="level3hierChild" presStyleCnt="0"/>
      <dgm:spPr/>
    </dgm:pt>
    <dgm:pt modelId="{92726265-9A27-4078-86E9-87A7AAAB7879}" type="pres">
      <dgm:prSet presAssocID="{CABBF0D6-65BF-4B3E-B4C3-191C92402CDE}" presName="conn2-1" presStyleLbl="parChTrans1D2" presStyleIdx="2" presStyleCnt="3"/>
      <dgm:spPr/>
    </dgm:pt>
    <dgm:pt modelId="{B46A2BBF-79F0-4FA0-8968-BFF8B5C3F11A}" type="pres">
      <dgm:prSet presAssocID="{CABBF0D6-65BF-4B3E-B4C3-191C92402CDE}" presName="connTx" presStyleLbl="parChTrans1D2" presStyleIdx="2" presStyleCnt="3"/>
      <dgm:spPr/>
    </dgm:pt>
    <dgm:pt modelId="{9D534FEE-B64E-420B-969A-5B6914BFC00C}" type="pres">
      <dgm:prSet presAssocID="{DB4BABC0-01F7-49F5-B2FA-90C688C496C2}" presName="root2" presStyleCnt="0"/>
      <dgm:spPr/>
    </dgm:pt>
    <dgm:pt modelId="{E7B73E64-9E9E-4C87-9BC9-4FA50B1CAE5F}" type="pres">
      <dgm:prSet presAssocID="{DB4BABC0-01F7-49F5-B2FA-90C688C496C2}" presName="LevelTwoTextNode" presStyleLbl="node2" presStyleIdx="2" presStyleCnt="3">
        <dgm:presLayoutVars>
          <dgm:chPref val="3"/>
        </dgm:presLayoutVars>
      </dgm:prSet>
      <dgm:spPr/>
    </dgm:pt>
    <dgm:pt modelId="{92648A31-8F75-4561-A650-5CEB70B71916}" type="pres">
      <dgm:prSet presAssocID="{DB4BABC0-01F7-49F5-B2FA-90C688C496C2}" presName="level3hierChild" presStyleCnt="0"/>
      <dgm:spPr/>
    </dgm:pt>
  </dgm:ptLst>
  <dgm:cxnLst>
    <dgm:cxn modelId="{37A1EA09-28FE-4B12-811E-67B4EBA0CCEF}" type="presOf" srcId="{CAC326B5-88D5-4CE9-8D91-77CBD55F7A6C}" destId="{ECAB9BA0-C65D-4F09-B8C3-28A203E17BB1}" srcOrd="0" destOrd="0" presId="urn:microsoft.com/office/officeart/2005/8/layout/hierarchy2"/>
    <dgm:cxn modelId="{B638720E-505C-4CE8-9DC2-9C30611EC94A}" srcId="{F2BCF224-E16C-420B-8E7C-E32845CCE551}" destId="{CAC326B5-88D5-4CE9-8D91-77CBD55F7A6C}" srcOrd="0" destOrd="0" parTransId="{5BAE13ED-C2FE-4C11-AFEA-1793B336C124}" sibTransId="{7943A05D-4073-4265-844A-9C583EC7BC66}"/>
    <dgm:cxn modelId="{1F9E4222-2CA5-4F7A-A6DC-05CE8D6013AC}" type="presOf" srcId="{DB4BABC0-01F7-49F5-B2FA-90C688C496C2}" destId="{E7B73E64-9E9E-4C87-9BC9-4FA50B1CAE5F}" srcOrd="0" destOrd="0" presId="urn:microsoft.com/office/officeart/2005/8/layout/hierarchy2"/>
    <dgm:cxn modelId="{F6439423-53EA-492F-B1BE-25D67505A868}" type="presOf" srcId="{F2BCF224-E16C-420B-8E7C-E32845CCE551}" destId="{3F6A3D88-AFD5-4EA1-AD70-80349DEFC938}" srcOrd="0" destOrd="0" presId="urn:microsoft.com/office/officeart/2005/8/layout/hierarchy2"/>
    <dgm:cxn modelId="{18EFA726-48E4-4498-BB68-5DA47BA0E5F1}" type="presOf" srcId="{3E418EDB-6F1E-4D8B-A015-94A2F6B5D935}" destId="{733C74B7-AA8A-4810-A21C-617147A30712}" srcOrd="0" destOrd="0" presId="urn:microsoft.com/office/officeart/2005/8/layout/hierarchy2"/>
    <dgm:cxn modelId="{D0313335-800F-4632-812E-E79601681A83}" type="presOf" srcId="{CC7266AA-004E-4058-A27E-3F8B2FA541DB}" destId="{0E08CE81-1BE8-411A-BBC1-4873FC02D3C0}" srcOrd="0" destOrd="0" presId="urn:microsoft.com/office/officeart/2005/8/layout/hierarchy2"/>
    <dgm:cxn modelId="{5690215D-E274-4D90-AA73-91F8A32A9781}" type="presOf" srcId="{5BAE13ED-C2FE-4C11-AFEA-1793B336C124}" destId="{7F8BC604-FCFA-4EE2-948E-2F6B912A7A74}" srcOrd="0" destOrd="0" presId="urn:microsoft.com/office/officeart/2005/8/layout/hierarchy2"/>
    <dgm:cxn modelId="{2FC1C25D-1412-46C3-B8E5-DD9B672FB9B0}" type="presOf" srcId="{3E418EDB-6F1E-4D8B-A015-94A2F6B5D935}" destId="{B293D190-997C-4639-B348-3813B89BDD04}" srcOrd="1" destOrd="0" presId="urn:microsoft.com/office/officeart/2005/8/layout/hierarchy2"/>
    <dgm:cxn modelId="{C23F6145-0A52-4C71-B171-48FB1C0AFA16}" type="presOf" srcId="{CABBF0D6-65BF-4B3E-B4C3-191C92402CDE}" destId="{B46A2BBF-79F0-4FA0-8968-BFF8B5C3F11A}" srcOrd="1" destOrd="0" presId="urn:microsoft.com/office/officeart/2005/8/layout/hierarchy2"/>
    <dgm:cxn modelId="{82413666-BCE2-468C-B9B6-DA5B9FA80098}" type="presOf" srcId="{CABBF0D6-65BF-4B3E-B4C3-191C92402CDE}" destId="{92726265-9A27-4078-86E9-87A7AAAB7879}" srcOrd="0" destOrd="0" presId="urn:microsoft.com/office/officeart/2005/8/layout/hierarchy2"/>
    <dgm:cxn modelId="{B9E5766A-0B9A-4503-ABAB-40F9232A758C}" srcId="{710AD358-790C-4D66-A050-55C125542631}" destId="{F2BCF224-E16C-420B-8E7C-E32845CCE551}" srcOrd="0" destOrd="0" parTransId="{FD657D37-14B1-423F-A16E-F7AD1FD3BD17}" sibTransId="{14A9BC4D-EA2F-4A0B-984C-6978A1BB2AF4}"/>
    <dgm:cxn modelId="{5E55D3CE-7E8F-41D1-8553-2B86DBF4F6BE}" type="presOf" srcId="{5BAE13ED-C2FE-4C11-AFEA-1793B336C124}" destId="{40D000F1-3DF1-4038-9903-613B1C9A8560}" srcOrd="1" destOrd="0" presId="urn:microsoft.com/office/officeart/2005/8/layout/hierarchy2"/>
    <dgm:cxn modelId="{6F708ED8-B749-4E79-AFCC-BF7F2B07240F}" srcId="{F2BCF224-E16C-420B-8E7C-E32845CCE551}" destId="{DB4BABC0-01F7-49F5-B2FA-90C688C496C2}" srcOrd="2" destOrd="0" parTransId="{CABBF0D6-65BF-4B3E-B4C3-191C92402CDE}" sibTransId="{C1D90728-3142-4658-8F56-DE532A9F5369}"/>
    <dgm:cxn modelId="{50D630EB-0724-4D56-9A76-8DC386844740}" type="presOf" srcId="{710AD358-790C-4D66-A050-55C125542631}" destId="{B77624F0-DEA5-4270-86C7-FA5EB7B0D890}" srcOrd="0" destOrd="0" presId="urn:microsoft.com/office/officeart/2005/8/layout/hierarchy2"/>
    <dgm:cxn modelId="{69E608FF-FF6A-42A8-912B-F06594F2D057}" srcId="{F2BCF224-E16C-420B-8E7C-E32845CCE551}" destId="{CC7266AA-004E-4058-A27E-3F8B2FA541DB}" srcOrd="1" destOrd="0" parTransId="{3E418EDB-6F1E-4D8B-A015-94A2F6B5D935}" sibTransId="{F9AE026E-DF2C-490F-BCF0-66CA13DE4858}"/>
    <dgm:cxn modelId="{A4163C99-581C-4333-BD19-2EA6CF37CA9D}" type="presParOf" srcId="{B77624F0-DEA5-4270-86C7-FA5EB7B0D890}" destId="{C093D48D-66E4-4CF3-A187-ECBD34BB9EB7}" srcOrd="0" destOrd="0" presId="urn:microsoft.com/office/officeart/2005/8/layout/hierarchy2"/>
    <dgm:cxn modelId="{44A8910F-F4FD-4095-9CE8-2D6F27BB21E2}" type="presParOf" srcId="{C093D48D-66E4-4CF3-A187-ECBD34BB9EB7}" destId="{3F6A3D88-AFD5-4EA1-AD70-80349DEFC938}" srcOrd="0" destOrd="0" presId="urn:microsoft.com/office/officeart/2005/8/layout/hierarchy2"/>
    <dgm:cxn modelId="{4DA766D2-A055-47D3-8337-19198FCA1B5E}" type="presParOf" srcId="{C093D48D-66E4-4CF3-A187-ECBD34BB9EB7}" destId="{C8996EBE-6400-46AC-9555-3F7FEA0E6864}" srcOrd="1" destOrd="0" presId="urn:microsoft.com/office/officeart/2005/8/layout/hierarchy2"/>
    <dgm:cxn modelId="{B4C4A58E-D985-4037-B16F-564884CD5FBE}" type="presParOf" srcId="{C8996EBE-6400-46AC-9555-3F7FEA0E6864}" destId="{7F8BC604-FCFA-4EE2-948E-2F6B912A7A74}" srcOrd="0" destOrd="0" presId="urn:microsoft.com/office/officeart/2005/8/layout/hierarchy2"/>
    <dgm:cxn modelId="{C238A6DA-EAED-4F22-81DD-80C2B9AF10C4}" type="presParOf" srcId="{7F8BC604-FCFA-4EE2-948E-2F6B912A7A74}" destId="{40D000F1-3DF1-4038-9903-613B1C9A8560}" srcOrd="0" destOrd="0" presId="urn:microsoft.com/office/officeart/2005/8/layout/hierarchy2"/>
    <dgm:cxn modelId="{B671C468-1314-443C-A923-B348CE441C11}" type="presParOf" srcId="{C8996EBE-6400-46AC-9555-3F7FEA0E6864}" destId="{B40CA165-37CF-4A48-B4F4-5682D2E76FDE}" srcOrd="1" destOrd="0" presId="urn:microsoft.com/office/officeart/2005/8/layout/hierarchy2"/>
    <dgm:cxn modelId="{38C671FF-6E12-44A9-BA2F-478E2DD90CBF}" type="presParOf" srcId="{B40CA165-37CF-4A48-B4F4-5682D2E76FDE}" destId="{ECAB9BA0-C65D-4F09-B8C3-28A203E17BB1}" srcOrd="0" destOrd="0" presId="urn:microsoft.com/office/officeart/2005/8/layout/hierarchy2"/>
    <dgm:cxn modelId="{D599ED63-3767-4BFC-B07A-B22DAA497530}" type="presParOf" srcId="{B40CA165-37CF-4A48-B4F4-5682D2E76FDE}" destId="{F12D94AF-DF79-4893-99E1-0FD57DE6CFD1}" srcOrd="1" destOrd="0" presId="urn:microsoft.com/office/officeart/2005/8/layout/hierarchy2"/>
    <dgm:cxn modelId="{DE805FF9-7269-4B41-8C20-7EF995A907A0}" type="presParOf" srcId="{C8996EBE-6400-46AC-9555-3F7FEA0E6864}" destId="{733C74B7-AA8A-4810-A21C-617147A30712}" srcOrd="2" destOrd="0" presId="urn:microsoft.com/office/officeart/2005/8/layout/hierarchy2"/>
    <dgm:cxn modelId="{1678A84B-CCC0-4BF9-8894-9C46E411B24F}" type="presParOf" srcId="{733C74B7-AA8A-4810-A21C-617147A30712}" destId="{B293D190-997C-4639-B348-3813B89BDD04}" srcOrd="0" destOrd="0" presId="urn:microsoft.com/office/officeart/2005/8/layout/hierarchy2"/>
    <dgm:cxn modelId="{371AE2CD-2C4E-4C1A-AA90-3AD42D5636CC}" type="presParOf" srcId="{C8996EBE-6400-46AC-9555-3F7FEA0E6864}" destId="{993FD268-F580-4E5B-8A58-AEC8C2D4E31D}" srcOrd="3" destOrd="0" presId="urn:microsoft.com/office/officeart/2005/8/layout/hierarchy2"/>
    <dgm:cxn modelId="{C65C6734-AF78-4E84-B7ED-5AFF333B3229}" type="presParOf" srcId="{993FD268-F580-4E5B-8A58-AEC8C2D4E31D}" destId="{0E08CE81-1BE8-411A-BBC1-4873FC02D3C0}" srcOrd="0" destOrd="0" presId="urn:microsoft.com/office/officeart/2005/8/layout/hierarchy2"/>
    <dgm:cxn modelId="{0016B08A-41DB-41B4-B5A5-5060347E2976}" type="presParOf" srcId="{993FD268-F580-4E5B-8A58-AEC8C2D4E31D}" destId="{5851A11E-DF79-4FC6-92C3-38C5B018D5C8}" srcOrd="1" destOrd="0" presId="urn:microsoft.com/office/officeart/2005/8/layout/hierarchy2"/>
    <dgm:cxn modelId="{D6E62DD9-65F8-42A6-B993-01D9EB192346}" type="presParOf" srcId="{C8996EBE-6400-46AC-9555-3F7FEA0E6864}" destId="{92726265-9A27-4078-86E9-87A7AAAB7879}" srcOrd="4" destOrd="0" presId="urn:microsoft.com/office/officeart/2005/8/layout/hierarchy2"/>
    <dgm:cxn modelId="{73505D75-9EAE-4679-875A-CDDE1B9BD8F6}" type="presParOf" srcId="{92726265-9A27-4078-86E9-87A7AAAB7879}" destId="{B46A2BBF-79F0-4FA0-8968-BFF8B5C3F11A}" srcOrd="0" destOrd="0" presId="urn:microsoft.com/office/officeart/2005/8/layout/hierarchy2"/>
    <dgm:cxn modelId="{7A9A8F53-7ABB-45B9-956D-5B7C67C78D86}" type="presParOf" srcId="{C8996EBE-6400-46AC-9555-3F7FEA0E6864}" destId="{9D534FEE-B64E-420B-969A-5B6914BFC00C}" srcOrd="5" destOrd="0" presId="urn:microsoft.com/office/officeart/2005/8/layout/hierarchy2"/>
    <dgm:cxn modelId="{5FC5D4B0-C528-4CB1-A54B-1E6AB26126ED}" type="presParOf" srcId="{9D534FEE-B64E-420B-969A-5B6914BFC00C}" destId="{E7B73E64-9E9E-4C87-9BC9-4FA50B1CAE5F}" srcOrd="0" destOrd="0" presId="urn:microsoft.com/office/officeart/2005/8/layout/hierarchy2"/>
    <dgm:cxn modelId="{03284313-D911-4EE4-B1CB-EFBDCC0101E8}" type="presParOf" srcId="{9D534FEE-B64E-420B-969A-5B6914BFC00C}" destId="{92648A31-8F75-4561-A650-5CEB70B7191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9592EC-9AEE-4DE9-B6BF-0BE10E0CF109}" type="doc">
      <dgm:prSet loTypeId="urn:microsoft.com/office/officeart/2005/8/layout/radial6" loCatId="cycle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2A24984B-C846-4FBE-81E5-9781049F050D}">
      <dgm:prSet phldrT="[Text]" custT="1"/>
      <dgm:spPr/>
      <dgm:t>
        <a:bodyPr/>
        <a:lstStyle/>
        <a:p>
          <a:r>
            <a:rPr lang="en-IN" sz="2000" b="1" dirty="0">
              <a:latin typeface="Arial" panose="020B0604020202020204" pitchFamily="34" charset="0"/>
              <a:cs typeface="Arial" panose="020B0604020202020204" pitchFamily="34" charset="0"/>
            </a:rPr>
            <a:t>Type Of Switches</a:t>
          </a:r>
        </a:p>
      </dgm:t>
    </dgm:pt>
    <dgm:pt modelId="{4449AA56-6345-4FC1-A5D1-B42B97CCB525}" type="parTrans" cxnId="{677C228A-4C41-4D42-B813-0CADE5E1F419}">
      <dgm:prSet/>
      <dgm:spPr/>
      <dgm:t>
        <a:bodyPr/>
        <a:lstStyle/>
        <a:p>
          <a:endParaRPr lang="en-IN" sz="1800"/>
        </a:p>
      </dgm:t>
    </dgm:pt>
    <dgm:pt modelId="{B17F596D-3A26-41FE-95EA-D0605027734F}" type="sibTrans" cxnId="{677C228A-4C41-4D42-B813-0CADE5E1F419}">
      <dgm:prSet/>
      <dgm:spPr/>
      <dgm:t>
        <a:bodyPr/>
        <a:lstStyle/>
        <a:p>
          <a:endParaRPr lang="en-IN" sz="1800"/>
        </a:p>
      </dgm:t>
    </dgm:pt>
    <dgm:pt modelId="{0B2A6785-7FF3-4407-B59A-E3E54867A500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Unmanaged Switches</a:t>
          </a:r>
        </a:p>
      </dgm:t>
    </dgm:pt>
    <dgm:pt modelId="{4DD247A8-3FA7-48BC-A4AA-77D8256140F2}" type="parTrans" cxnId="{583857E5-8E80-431D-A0A2-A79FD7AA0262}">
      <dgm:prSet/>
      <dgm:spPr/>
      <dgm:t>
        <a:bodyPr/>
        <a:lstStyle/>
        <a:p>
          <a:endParaRPr lang="en-IN" sz="1800"/>
        </a:p>
      </dgm:t>
    </dgm:pt>
    <dgm:pt modelId="{64A275CD-222F-4AB8-B3A1-F7D95298F9F5}" type="sibTrans" cxnId="{583857E5-8E80-431D-A0A2-A79FD7AA0262}">
      <dgm:prSet/>
      <dgm:spPr/>
      <dgm:t>
        <a:bodyPr/>
        <a:lstStyle/>
        <a:p>
          <a:endParaRPr lang="en-IN" sz="1800"/>
        </a:p>
      </dgm:t>
    </dgm:pt>
    <dgm:pt modelId="{66226610-79C0-441B-8957-44AFCD2B4FCE}">
      <dgm:prSet phldrT="[Text]" custT="1"/>
      <dgm:spPr/>
      <dgm:t>
        <a:bodyPr/>
        <a:lstStyle/>
        <a:p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POE Switch</a:t>
          </a:r>
        </a:p>
      </dgm:t>
    </dgm:pt>
    <dgm:pt modelId="{2C6E397C-3BF6-412E-868B-10EB502BEBDB}" type="parTrans" cxnId="{7173E8EC-D39A-4387-992B-E1ECCC992DE4}">
      <dgm:prSet/>
      <dgm:spPr/>
      <dgm:t>
        <a:bodyPr/>
        <a:lstStyle/>
        <a:p>
          <a:endParaRPr lang="en-IN" sz="1800"/>
        </a:p>
      </dgm:t>
    </dgm:pt>
    <dgm:pt modelId="{80715B34-410F-4EBD-900A-1B3291182A1D}" type="sibTrans" cxnId="{7173E8EC-D39A-4387-992B-E1ECCC992DE4}">
      <dgm:prSet/>
      <dgm:spPr/>
      <dgm:t>
        <a:bodyPr/>
        <a:lstStyle/>
        <a:p>
          <a:endParaRPr lang="en-IN" sz="1800"/>
        </a:p>
      </dgm:t>
    </dgm:pt>
    <dgm:pt modelId="{2AAF4F55-7734-4B56-BAC4-D9281AA77E3C}">
      <dgm:prSet phldrT="[Text]" custT="1"/>
      <dgm:spPr/>
      <dgm:t>
        <a:bodyPr/>
        <a:lstStyle/>
        <a:p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LAN</a:t>
          </a:r>
        </a:p>
        <a:p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Switch</a:t>
          </a:r>
        </a:p>
      </dgm:t>
    </dgm:pt>
    <dgm:pt modelId="{1341B274-BCF7-4CBF-B7B1-BC3CCB74CD0F}" type="parTrans" cxnId="{2C883291-9F3E-4F75-8B02-1894AD9C0D12}">
      <dgm:prSet/>
      <dgm:spPr/>
      <dgm:t>
        <a:bodyPr/>
        <a:lstStyle/>
        <a:p>
          <a:endParaRPr lang="en-IN" sz="1800"/>
        </a:p>
      </dgm:t>
    </dgm:pt>
    <dgm:pt modelId="{BB1BB1CD-9BDF-4F89-A3E7-67792999CD91}" type="sibTrans" cxnId="{2C883291-9F3E-4F75-8B02-1894AD9C0D12}">
      <dgm:prSet/>
      <dgm:spPr/>
      <dgm:t>
        <a:bodyPr/>
        <a:lstStyle/>
        <a:p>
          <a:endParaRPr lang="en-IN" sz="1800"/>
        </a:p>
      </dgm:t>
    </dgm:pt>
    <dgm:pt modelId="{A4FB77E8-0B88-4F2E-8F52-B31ACA23FD62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Managed Switch</a:t>
          </a:r>
        </a:p>
      </dgm:t>
    </dgm:pt>
    <dgm:pt modelId="{090CB21A-F014-42B9-8B9F-59CF63317428}" type="parTrans" cxnId="{0624DF4E-0C3A-44AB-B5B3-C82ED1C6DF37}">
      <dgm:prSet/>
      <dgm:spPr/>
      <dgm:t>
        <a:bodyPr/>
        <a:lstStyle/>
        <a:p>
          <a:endParaRPr lang="en-IN" sz="1800"/>
        </a:p>
      </dgm:t>
    </dgm:pt>
    <dgm:pt modelId="{E13D1344-989B-45CC-9C23-25F5B2EA535D}" type="sibTrans" cxnId="{0624DF4E-0C3A-44AB-B5B3-C82ED1C6DF37}">
      <dgm:prSet/>
      <dgm:spPr/>
      <dgm:t>
        <a:bodyPr/>
        <a:lstStyle/>
        <a:p>
          <a:endParaRPr lang="en-IN" sz="1800"/>
        </a:p>
      </dgm:t>
    </dgm:pt>
    <dgm:pt modelId="{E2D8E95C-846C-4281-BD49-593457140A2B}" type="pres">
      <dgm:prSet presAssocID="{4A9592EC-9AEE-4DE9-B6BF-0BE10E0CF1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F4CE74F-B38C-4ACB-A2E8-E2443C356F5D}" type="pres">
      <dgm:prSet presAssocID="{2A24984B-C846-4FBE-81E5-9781049F050D}" presName="centerShape" presStyleLbl="node0" presStyleIdx="0" presStyleCnt="1"/>
      <dgm:spPr/>
    </dgm:pt>
    <dgm:pt modelId="{33AAC58E-2281-4DBD-B09A-BC605625D9C3}" type="pres">
      <dgm:prSet presAssocID="{0B2A6785-7FF3-4407-B59A-E3E54867A500}" presName="node" presStyleLbl="node1" presStyleIdx="0" presStyleCnt="4">
        <dgm:presLayoutVars>
          <dgm:bulletEnabled val="1"/>
        </dgm:presLayoutVars>
      </dgm:prSet>
      <dgm:spPr/>
    </dgm:pt>
    <dgm:pt modelId="{E8E0C550-9F22-4371-B43E-848450880EC0}" type="pres">
      <dgm:prSet presAssocID="{0B2A6785-7FF3-4407-B59A-E3E54867A500}" presName="dummy" presStyleCnt="0"/>
      <dgm:spPr/>
    </dgm:pt>
    <dgm:pt modelId="{979D18DF-0656-49DE-8D61-0B91BFBB422E}" type="pres">
      <dgm:prSet presAssocID="{64A275CD-222F-4AB8-B3A1-F7D95298F9F5}" presName="sibTrans" presStyleLbl="sibTrans2D1" presStyleIdx="0" presStyleCnt="4"/>
      <dgm:spPr/>
    </dgm:pt>
    <dgm:pt modelId="{39652B6B-048F-467B-8B0D-DB4E8F6E6EE0}" type="pres">
      <dgm:prSet presAssocID="{66226610-79C0-441B-8957-44AFCD2B4FCE}" presName="node" presStyleLbl="node1" presStyleIdx="1" presStyleCnt="4">
        <dgm:presLayoutVars>
          <dgm:bulletEnabled val="1"/>
        </dgm:presLayoutVars>
      </dgm:prSet>
      <dgm:spPr/>
    </dgm:pt>
    <dgm:pt modelId="{D85C6255-A00B-4EAC-8DB9-8585FC9AAF4A}" type="pres">
      <dgm:prSet presAssocID="{66226610-79C0-441B-8957-44AFCD2B4FCE}" presName="dummy" presStyleCnt="0"/>
      <dgm:spPr/>
    </dgm:pt>
    <dgm:pt modelId="{7E95EED4-85FF-4437-89BA-630B5A85FB84}" type="pres">
      <dgm:prSet presAssocID="{80715B34-410F-4EBD-900A-1B3291182A1D}" presName="sibTrans" presStyleLbl="sibTrans2D1" presStyleIdx="1" presStyleCnt="4"/>
      <dgm:spPr/>
    </dgm:pt>
    <dgm:pt modelId="{B484D5CF-0CB5-4D1B-B118-608F2F97B38D}" type="pres">
      <dgm:prSet presAssocID="{2AAF4F55-7734-4B56-BAC4-D9281AA77E3C}" presName="node" presStyleLbl="node1" presStyleIdx="2" presStyleCnt="4">
        <dgm:presLayoutVars>
          <dgm:bulletEnabled val="1"/>
        </dgm:presLayoutVars>
      </dgm:prSet>
      <dgm:spPr/>
    </dgm:pt>
    <dgm:pt modelId="{3886CAB5-2BEE-419C-801F-568E0041A5AC}" type="pres">
      <dgm:prSet presAssocID="{2AAF4F55-7734-4B56-BAC4-D9281AA77E3C}" presName="dummy" presStyleCnt="0"/>
      <dgm:spPr/>
    </dgm:pt>
    <dgm:pt modelId="{03F762A2-1717-4380-88D5-138215BF004C}" type="pres">
      <dgm:prSet presAssocID="{BB1BB1CD-9BDF-4F89-A3E7-67792999CD91}" presName="sibTrans" presStyleLbl="sibTrans2D1" presStyleIdx="2" presStyleCnt="4"/>
      <dgm:spPr/>
    </dgm:pt>
    <dgm:pt modelId="{336B3E86-B91D-4222-8D04-0037E32AFB57}" type="pres">
      <dgm:prSet presAssocID="{A4FB77E8-0B88-4F2E-8F52-B31ACA23FD62}" presName="node" presStyleLbl="node1" presStyleIdx="3" presStyleCnt="4">
        <dgm:presLayoutVars>
          <dgm:bulletEnabled val="1"/>
        </dgm:presLayoutVars>
      </dgm:prSet>
      <dgm:spPr/>
    </dgm:pt>
    <dgm:pt modelId="{E4D97B4C-2160-4E8D-974B-D3FA40989918}" type="pres">
      <dgm:prSet presAssocID="{A4FB77E8-0B88-4F2E-8F52-B31ACA23FD62}" presName="dummy" presStyleCnt="0"/>
      <dgm:spPr/>
    </dgm:pt>
    <dgm:pt modelId="{05B64A8C-D8C0-41B7-A748-AF97C81B9AAD}" type="pres">
      <dgm:prSet presAssocID="{E13D1344-989B-45CC-9C23-25F5B2EA535D}" presName="sibTrans" presStyleLbl="sibTrans2D1" presStyleIdx="3" presStyleCnt="4"/>
      <dgm:spPr/>
    </dgm:pt>
  </dgm:ptLst>
  <dgm:cxnLst>
    <dgm:cxn modelId="{AC3F2F25-C0A5-43D5-8FDD-F9EB0AD6C8D0}" type="presOf" srcId="{2AAF4F55-7734-4B56-BAC4-D9281AA77E3C}" destId="{B484D5CF-0CB5-4D1B-B118-608F2F97B38D}" srcOrd="0" destOrd="0" presId="urn:microsoft.com/office/officeart/2005/8/layout/radial6"/>
    <dgm:cxn modelId="{509F1F2A-8A8D-4F09-A200-93ACAB69D946}" type="presOf" srcId="{E13D1344-989B-45CC-9C23-25F5B2EA535D}" destId="{05B64A8C-D8C0-41B7-A748-AF97C81B9AAD}" srcOrd="0" destOrd="0" presId="urn:microsoft.com/office/officeart/2005/8/layout/radial6"/>
    <dgm:cxn modelId="{80577B39-4076-4DDB-9EF9-1394DADDB7AD}" type="presOf" srcId="{0B2A6785-7FF3-4407-B59A-E3E54867A500}" destId="{33AAC58E-2281-4DBD-B09A-BC605625D9C3}" srcOrd="0" destOrd="0" presId="urn:microsoft.com/office/officeart/2005/8/layout/radial6"/>
    <dgm:cxn modelId="{0624DF4E-0C3A-44AB-B5B3-C82ED1C6DF37}" srcId="{2A24984B-C846-4FBE-81E5-9781049F050D}" destId="{A4FB77E8-0B88-4F2E-8F52-B31ACA23FD62}" srcOrd="3" destOrd="0" parTransId="{090CB21A-F014-42B9-8B9F-59CF63317428}" sibTransId="{E13D1344-989B-45CC-9C23-25F5B2EA535D}"/>
    <dgm:cxn modelId="{DD945E7C-8D3B-4EB2-A58B-B34CFBCFD853}" type="presOf" srcId="{BB1BB1CD-9BDF-4F89-A3E7-67792999CD91}" destId="{03F762A2-1717-4380-88D5-138215BF004C}" srcOrd="0" destOrd="0" presId="urn:microsoft.com/office/officeart/2005/8/layout/radial6"/>
    <dgm:cxn modelId="{2616C083-8777-44C7-B882-0E3EFC47EBEB}" type="presOf" srcId="{66226610-79C0-441B-8957-44AFCD2B4FCE}" destId="{39652B6B-048F-467B-8B0D-DB4E8F6E6EE0}" srcOrd="0" destOrd="0" presId="urn:microsoft.com/office/officeart/2005/8/layout/radial6"/>
    <dgm:cxn modelId="{8B7DCE88-54C8-4D89-8855-87AD9805B642}" type="presOf" srcId="{2A24984B-C846-4FBE-81E5-9781049F050D}" destId="{4F4CE74F-B38C-4ACB-A2E8-E2443C356F5D}" srcOrd="0" destOrd="0" presId="urn:microsoft.com/office/officeart/2005/8/layout/radial6"/>
    <dgm:cxn modelId="{677C228A-4C41-4D42-B813-0CADE5E1F419}" srcId="{4A9592EC-9AEE-4DE9-B6BF-0BE10E0CF109}" destId="{2A24984B-C846-4FBE-81E5-9781049F050D}" srcOrd="0" destOrd="0" parTransId="{4449AA56-6345-4FC1-A5D1-B42B97CCB525}" sibTransId="{B17F596D-3A26-41FE-95EA-D0605027734F}"/>
    <dgm:cxn modelId="{2C883291-9F3E-4F75-8B02-1894AD9C0D12}" srcId="{2A24984B-C846-4FBE-81E5-9781049F050D}" destId="{2AAF4F55-7734-4B56-BAC4-D9281AA77E3C}" srcOrd="2" destOrd="0" parTransId="{1341B274-BCF7-4CBF-B7B1-BC3CCB74CD0F}" sibTransId="{BB1BB1CD-9BDF-4F89-A3E7-67792999CD91}"/>
    <dgm:cxn modelId="{B54181B3-7E43-4642-840C-A782E2051CB3}" type="presOf" srcId="{4A9592EC-9AEE-4DE9-B6BF-0BE10E0CF109}" destId="{E2D8E95C-846C-4281-BD49-593457140A2B}" srcOrd="0" destOrd="0" presId="urn:microsoft.com/office/officeart/2005/8/layout/radial6"/>
    <dgm:cxn modelId="{3A958CCE-5610-4800-8174-D9DEBB579C33}" type="presOf" srcId="{80715B34-410F-4EBD-900A-1B3291182A1D}" destId="{7E95EED4-85FF-4437-89BA-630B5A85FB84}" srcOrd="0" destOrd="0" presId="urn:microsoft.com/office/officeart/2005/8/layout/radial6"/>
    <dgm:cxn modelId="{7138B1D8-4AD9-40F6-8D2B-C3CB197B5A43}" type="presOf" srcId="{A4FB77E8-0B88-4F2E-8F52-B31ACA23FD62}" destId="{336B3E86-B91D-4222-8D04-0037E32AFB57}" srcOrd="0" destOrd="0" presId="urn:microsoft.com/office/officeart/2005/8/layout/radial6"/>
    <dgm:cxn modelId="{42BDA1DD-C305-41E2-87C0-6BECB9616FEC}" type="presOf" srcId="{64A275CD-222F-4AB8-B3A1-F7D95298F9F5}" destId="{979D18DF-0656-49DE-8D61-0B91BFBB422E}" srcOrd="0" destOrd="0" presId="urn:microsoft.com/office/officeart/2005/8/layout/radial6"/>
    <dgm:cxn modelId="{583857E5-8E80-431D-A0A2-A79FD7AA0262}" srcId="{2A24984B-C846-4FBE-81E5-9781049F050D}" destId="{0B2A6785-7FF3-4407-B59A-E3E54867A500}" srcOrd="0" destOrd="0" parTransId="{4DD247A8-3FA7-48BC-A4AA-77D8256140F2}" sibTransId="{64A275CD-222F-4AB8-B3A1-F7D95298F9F5}"/>
    <dgm:cxn modelId="{7173E8EC-D39A-4387-992B-E1ECCC992DE4}" srcId="{2A24984B-C846-4FBE-81E5-9781049F050D}" destId="{66226610-79C0-441B-8957-44AFCD2B4FCE}" srcOrd="1" destOrd="0" parTransId="{2C6E397C-3BF6-412E-868B-10EB502BEBDB}" sibTransId="{80715B34-410F-4EBD-900A-1B3291182A1D}"/>
    <dgm:cxn modelId="{46A6A5BD-2783-40E4-BB8E-816C8B40C6BF}" type="presParOf" srcId="{E2D8E95C-846C-4281-BD49-593457140A2B}" destId="{4F4CE74F-B38C-4ACB-A2E8-E2443C356F5D}" srcOrd="0" destOrd="0" presId="urn:microsoft.com/office/officeart/2005/8/layout/radial6"/>
    <dgm:cxn modelId="{63F1F9BB-AB07-4F44-9244-1020D824ACC6}" type="presParOf" srcId="{E2D8E95C-846C-4281-BD49-593457140A2B}" destId="{33AAC58E-2281-4DBD-B09A-BC605625D9C3}" srcOrd="1" destOrd="0" presId="urn:microsoft.com/office/officeart/2005/8/layout/radial6"/>
    <dgm:cxn modelId="{B582F7F5-C73D-4361-A9A8-F72167251F0B}" type="presParOf" srcId="{E2D8E95C-846C-4281-BD49-593457140A2B}" destId="{E8E0C550-9F22-4371-B43E-848450880EC0}" srcOrd="2" destOrd="0" presId="urn:microsoft.com/office/officeart/2005/8/layout/radial6"/>
    <dgm:cxn modelId="{2A89D320-395E-4226-9020-CF0B71DDD5F5}" type="presParOf" srcId="{E2D8E95C-846C-4281-BD49-593457140A2B}" destId="{979D18DF-0656-49DE-8D61-0B91BFBB422E}" srcOrd="3" destOrd="0" presId="urn:microsoft.com/office/officeart/2005/8/layout/radial6"/>
    <dgm:cxn modelId="{F0052AF3-970C-4BDF-93A0-F77B5B894387}" type="presParOf" srcId="{E2D8E95C-846C-4281-BD49-593457140A2B}" destId="{39652B6B-048F-467B-8B0D-DB4E8F6E6EE0}" srcOrd="4" destOrd="0" presId="urn:microsoft.com/office/officeart/2005/8/layout/radial6"/>
    <dgm:cxn modelId="{33FD4F8B-C71B-4AB6-AB18-A4E3D439AD9F}" type="presParOf" srcId="{E2D8E95C-846C-4281-BD49-593457140A2B}" destId="{D85C6255-A00B-4EAC-8DB9-8585FC9AAF4A}" srcOrd="5" destOrd="0" presId="urn:microsoft.com/office/officeart/2005/8/layout/radial6"/>
    <dgm:cxn modelId="{EE8A5133-9010-4736-8D89-F15F0C82257E}" type="presParOf" srcId="{E2D8E95C-846C-4281-BD49-593457140A2B}" destId="{7E95EED4-85FF-4437-89BA-630B5A85FB84}" srcOrd="6" destOrd="0" presId="urn:microsoft.com/office/officeart/2005/8/layout/radial6"/>
    <dgm:cxn modelId="{D3ED7A41-4017-4F5F-BD4B-8679596AEF15}" type="presParOf" srcId="{E2D8E95C-846C-4281-BD49-593457140A2B}" destId="{B484D5CF-0CB5-4D1B-B118-608F2F97B38D}" srcOrd="7" destOrd="0" presId="urn:microsoft.com/office/officeart/2005/8/layout/radial6"/>
    <dgm:cxn modelId="{3E5A7E35-AA4A-464F-9DEF-941FAC540AB9}" type="presParOf" srcId="{E2D8E95C-846C-4281-BD49-593457140A2B}" destId="{3886CAB5-2BEE-419C-801F-568E0041A5AC}" srcOrd="8" destOrd="0" presId="urn:microsoft.com/office/officeart/2005/8/layout/radial6"/>
    <dgm:cxn modelId="{B86DC7E2-71C3-4C3A-B7A6-891028D8D6AE}" type="presParOf" srcId="{E2D8E95C-846C-4281-BD49-593457140A2B}" destId="{03F762A2-1717-4380-88D5-138215BF004C}" srcOrd="9" destOrd="0" presId="urn:microsoft.com/office/officeart/2005/8/layout/radial6"/>
    <dgm:cxn modelId="{45BE097F-7EC7-4198-9CA1-FA69FBA6698A}" type="presParOf" srcId="{E2D8E95C-846C-4281-BD49-593457140A2B}" destId="{336B3E86-B91D-4222-8D04-0037E32AFB57}" srcOrd="10" destOrd="0" presId="urn:microsoft.com/office/officeart/2005/8/layout/radial6"/>
    <dgm:cxn modelId="{E890185C-5AF6-4E6B-A5D0-36AD6CF526AD}" type="presParOf" srcId="{E2D8E95C-846C-4281-BD49-593457140A2B}" destId="{E4D97B4C-2160-4E8D-974B-D3FA40989918}" srcOrd="11" destOrd="0" presId="urn:microsoft.com/office/officeart/2005/8/layout/radial6"/>
    <dgm:cxn modelId="{F2D6323C-9D6C-41D7-B311-BDA669638B05}" type="presParOf" srcId="{E2D8E95C-846C-4281-BD49-593457140A2B}" destId="{05B64A8C-D8C0-41B7-A748-AF97C81B9AA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0C9BA-6CB6-4FB9-B90B-60EE7C21B33E}">
      <dsp:nvSpPr>
        <dsp:cNvPr id="0" name=""/>
        <dsp:cNvSpPr/>
      </dsp:nvSpPr>
      <dsp:spPr>
        <a:xfrm>
          <a:off x="3937000" y="2256261"/>
          <a:ext cx="2793999" cy="689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807"/>
              </a:lnTo>
              <a:lnTo>
                <a:pt x="2793999" y="477807"/>
              </a:lnTo>
              <a:lnTo>
                <a:pt x="2793999" y="689580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A0A00-5D12-4890-8F7B-4C6C2DCFDEFD}">
      <dsp:nvSpPr>
        <dsp:cNvPr id="0" name=""/>
        <dsp:cNvSpPr/>
      </dsp:nvSpPr>
      <dsp:spPr>
        <a:xfrm>
          <a:off x="3891280" y="2256261"/>
          <a:ext cx="91440" cy="6648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4844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0E41E-E552-4F02-8375-9C94F4FF2989}">
      <dsp:nvSpPr>
        <dsp:cNvPr id="0" name=""/>
        <dsp:cNvSpPr/>
      </dsp:nvSpPr>
      <dsp:spPr>
        <a:xfrm>
          <a:off x="1159482" y="2256261"/>
          <a:ext cx="2777517" cy="681320"/>
        </a:xfrm>
        <a:custGeom>
          <a:avLst/>
          <a:gdLst/>
          <a:ahLst/>
          <a:cxnLst/>
          <a:rect l="0" t="0" r="0" b="0"/>
          <a:pathLst>
            <a:path>
              <a:moveTo>
                <a:pt x="2777517" y="0"/>
              </a:moveTo>
              <a:lnTo>
                <a:pt x="2777517" y="469548"/>
              </a:lnTo>
              <a:lnTo>
                <a:pt x="0" y="469548"/>
              </a:lnTo>
              <a:lnTo>
                <a:pt x="0" y="681320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961AA-4AEC-4D38-A127-E6316EC1C2EC}">
      <dsp:nvSpPr>
        <dsp:cNvPr id="0" name=""/>
        <dsp:cNvSpPr/>
      </dsp:nvSpPr>
      <dsp:spPr>
        <a:xfrm>
          <a:off x="2794000" y="804651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F95D7-4E3F-45AC-841D-80694C23A54E}">
      <dsp:nvSpPr>
        <dsp:cNvPr id="0" name=""/>
        <dsp:cNvSpPr/>
      </dsp:nvSpPr>
      <dsp:spPr>
        <a:xfrm>
          <a:off x="3048000" y="1045951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1" kern="1200" dirty="0">
              <a:latin typeface="Arial" panose="020B0604020202020204" pitchFamily="34" charset="0"/>
              <a:cs typeface="Arial" panose="020B0604020202020204" pitchFamily="34" charset="0"/>
            </a:rPr>
            <a:t>Type Of NIC Card</a:t>
          </a:r>
        </a:p>
      </dsp:txBody>
      <dsp:txXfrm>
        <a:off x="3090516" y="1088467"/>
        <a:ext cx="2200967" cy="1366577"/>
      </dsp:txXfrm>
    </dsp:sp>
    <dsp:sp modelId="{78B983DB-90A8-4EA3-8246-D00FEE360126}">
      <dsp:nvSpPr>
        <dsp:cNvPr id="0" name=""/>
        <dsp:cNvSpPr/>
      </dsp:nvSpPr>
      <dsp:spPr>
        <a:xfrm>
          <a:off x="16482" y="2937581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8BAC3-7DEA-4791-B798-DCA9D57928D2}">
      <dsp:nvSpPr>
        <dsp:cNvPr id="0" name=""/>
        <dsp:cNvSpPr/>
      </dsp:nvSpPr>
      <dsp:spPr>
        <a:xfrm>
          <a:off x="270482" y="3178881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Wireless</a:t>
          </a:r>
        </a:p>
      </dsp:txBody>
      <dsp:txXfrm>
        <a:off x="312998" y="3221397"/>
        <a:ext cx="2200967" cy="1366577"/>
      </dsp:txXfrm>
    </dsp:sp>
    <dsp:sp modelId="{B61DAB42-B53C-4C86-8EBE-DEB601F76D87}">
      <dsp:nvSpPr>
        <dsp:cNvPr id="0" name=""/>
        <dsp:cNvSpPr/>
      </dsp:nvSpPr>
      <dsp:spPr>
        <a:xfrm>
          <a:off x="2794000" y="2921105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38901-6793-452D-9516-9F3430C82DB9}">
      <dsp:nvSpPr>
        <dsp:cNvPr id="0" name=""/>
        <dsp:cNvSpPr/>
      </dsp:nvSpPr>
      <dsp:spPr>
        <a:xfrm>
          <a:off x="3048000" y="3162406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Wired</a:t>
          </a:r>
        </a:p>
      </dsp:txBody>
      <dsp:txXfrm>
        <a:off x="3090516" y="3204922"/>
        <a:ext cx="2200967" cy="1366577"/>
      </dsp:txXfrm>
    </dsp:sp>
    <dsp:sp modelId="{C6788212-B78B-4FDE-A9D5-CE2907BD6DE3}">
      <dsp:nvSpPr>
        <dsp:cNvPr id="0" name=""/>
        <dsp:cNvSpPr/>
      </dsp:nvSpPr>
      <dsp:spPr>
        <a:xfrm>
          <a:off x="5587999" y="2945841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3DF7B-4A4A-4757-BF76-60D57AAC91BB}">
      <dsp:nvSpPr>
        <dsp:cNvPr id="0" name=""/>
        <dsp:cNvSpPr/>
      </dsp:nvSpPr>
      <dsp:spPr>
        <a:xfrm>
          <a:off x="5841999" y="3187141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USB</a:t>
          </a:r>
        </a:p>
      </dsp:txBody>
      <dsp:txXfrm>
        <a:off x="5884515" y="3229657"/>
        <a:ext cx="2200967" cy="1366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A3D88-AFD5-4EA1-AD70-80349DEFC938}">
      <dsp:nvSpPr>
        <dsp:cNvPr id="0" name=""/>
        <dsp:cNvSpPr/>
      </dsp:nvSpPr>
      <dsp:spPr>
        <a:xfrm>
          <a:off x="126999" y="1889125"/>
          <a:ext cx="3280833" cy="1640416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b="1" kern="1200" dirty="0">
              <a:latin typeface="Arial" panose="020B0604020202020204" pitchFamily="34" charset="0"/>
              <a:cs typeface="Arial" panose="020B0604020202020204" pitchFamily="34" charset="0"/>
            </a:rPr>
            <a:t>Type</a:t>
          </a:r>
          <a:r>
            <a:rPr lang="en-IN" sz="5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Of Hub</a:t>
          </a:r>
        </a:p>
      </dsp:txBody>
      <dsp:txXfrm>
        <a:off x="175045" y="1937171"/>
        <a:ext cx="3184741" cy="1544324"/>
      </dsp:txXfrm>
    </dsp:sp>
    <dsp:sp modelId="{7F8BC604-FCFA-4EE2-948E-2F6B912A7A74}">
      <dsp:nvSpPr>
        <dsp:cNvPr id="0" name=""/>
        <dsp:cNvSpPr/>
      </dsp:nvSpPr>
      <dsp:spPr>
        <a:xfrm rot="18289469">
          <a:off x="2914976" y="1738847"/>
          <a:ext cx="229804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98047" y="27246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4006548" y="1708642"/>
        <a:ext cx="114902" cy="114902"/>
      </dsp:txXfrm>
    </dsp:sp>
    <dsp:sp modelId="{ECAB9BA0-C65D-4F09-B8C3-28A203E17BB1}">
      <dsp:nvSpPr>
        <dsp:cNvPr id="0" name=""/>
        <dsp:cNvSpPr/>
      </dsp:nvSpPr>
      <dsp:spPr>
        <a:xfrm>
          <a:off x="4720166" y="2645"/>
          <a:ext cx="3280833" cy="164041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Active Hub</a:t>
          </a:r>
        </a:p>
      </dsp:txBody>
      <dsp:txXfrm>
        <a:off x="4768212" y="50691"/>
        <a:ext cx="3184741" cy="1544324"/>
      </dsp:txXfrm>
    </dsp:sp>
    <dsp:sp modelId="{733C74B7-AA8A-4810-A21C-617147A30712}">
      <dsp:nvSpPr>
        <dsp:cNvPr id="0" name=""/>
        <dsp:cNvSpPr/>
      </dsp:nvSpPr>
      <dsp:spPr>
        <a:xfrm>
          <a:off x="3407833" y="2682087"/>
          <a:ext cx="131233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2333" y="27246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031191" y="2676525"/>
        <a:ext cx="65616" cy="65616"/>
      </dsp:txXfrm>
    </dsp:sp>
    <dsp:sp modelId="{0E08CE81-1BE8-411A-BBC1-4873FC02D3C0}">
      <dsp:nvSpPr>
        <dsp:cNvPr id="0" name=""/>
        <dsp:cNvSpPr/>
      </dsp:nvSpPr>
      <dsp:spPr>
        <a:xfrm>
          <a:off x="4720166" y="1889125"/>
          <a:ext cx="3280833" cy="164041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Passive Hub</a:t>
          </a:r>
        </a:p>
      </dsp:txBody>
      <dsp:txXfrm>
        <a:off x="4768212" y="1937171"/>
        <a:ext cx="3184741" cy="1544324"/>
      </dsp:txXfrm>
    </dsp:sp>
    <dsp:sp modelId="{92726265-9A27-4078-86E9-87A7AAAB7879}">
      <dsp:nvSpPr>
        <dsp:cNvPr id="0" name=""/>
        <dsp:cNvSpPr/>
      </dsp:nvSpPr>
      <dsp:spPr>
        <a:xfrm rot="3310531">
          <a:off x="2914976" y="3625327"/>
          <a:ext cx="229804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98047" y="27246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4006548" y="3595121"/>
        <a:ext cx="114902" cy="114902"/>
      </dsp:txXfrm>
    </dsp:sp>
    <dsp:sp modelId="{E7B73E64-9E9E-4C87-9BC9-4FA50B1CAE5F}">
      <dsp:nvSpPr>
        <dsp:cNvPr id="0" name=""/>
        <dsp:cNvSpPr/>
      </dsp:nvSpPr>
      <dsp:spPr>
        <a:xfrm>
          <a:off x="4720166" y="3775604"/>
          <a:ext cx="3280833" cy="164041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Intelligent Hub</a:t>
          </a:r>
        </a:p>
      </dsp:txBody>
      <dsp:txXfrm>
        <a:off x="4768212" y="3823650"/>
        <a:ext cx="3184741" cy="1544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64A8C-D8C0-41B7-A748-AF97C81B9AAD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shade val="90000"/>
            <a:hueOff val="-186116"/>
            <a:satOff val="-55859"/>
            <a:lumOff val="4460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762A2-1717-4380-88D5-138215BF004C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shade val="90000"/>
            <a:hueOff val="-124077"/>
            <a:satOff val="-37239"/>
            <a:lumOff val="2973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5EED4-85FF-4437-89BA-630B5A85FB84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shade val="90000"/>
            <a:hueOff val="-62039"/>
            <a:satOff val="-18620"/>
            <a:lumOff val="1486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D18DF-0656-49DE-8D61-0B91BFBB422E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CE74F-B38C-4ACB-A2E8-E2443C356F5D}">
      <dsp:nvSpPr>
        <dsp:cNvPr id="0" name=""/>
        <dsp:cNvSpPr/>
      </dsp:nvSpPr>
      <dsp:spPr>
        <a:xfrm>
          <a:off x="3104554" y="1749888"/>
          <a:ext cx="1918890" cy="1918890"/>
        </a:xfrm>
        <a:prstGeom prst="ellipse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Arial" panose="020B0604020202020204" pitchFamily="34" charset="0"/>
              <a:cs typeface="Arial" panose="020B0604020202020204" pitchFamily="34" charset="0"/>
            </a:rPr>
            <a:t>Type Of Switches</a:t>
          </a:r>
        </a:p>
      </dsp:txBody>
      <dsp:txXfrm>
        <a:off x="3385569" y="2030903"/>
        <a:ext cx="1356860" cy="1356860"/>
      </dsp:txXfrm>
    </dsp:sp>
    <dsp:sp modelId="{33AAC58E-2281-4DBD-B09A-BC605625D9C3}">
      <dsp:nvSpPr>
        <dsp:cNvPr id="0" name=""/>
        <dsp:cNvSpPr/>
      </dsp:nvSpPr>
      <dsp:spPr>
        <a:xfrm>
          <a:off x="3392388" y="2458"/>
          <a:ext cx="1343223" cy="1343223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Unmanaged Switches</a:t>
          </a:r>
        </a:p>
      </dsp:txBody>
      <dsp:txXfrm>
        <a:off x="3589098" y="199168"/>
        <a:ext cx="949803" cy="949803"/>
      </dsp:txXfrm>
    </dsp:sp>
    <dsp:sp modelId="{39652B6B-048F-467B-8B0D-DB4E8F6E6EE0}">
      <dsp:nvSpPr>
        <dsp:cNvPr id="0" name=""/>
        <dsp:cNvSpPr/>
      </dsp:nvSpPr>
      <dsp:spPr>
        <a:xfrm>
          <a:off x="5427651" y="2037721"/>
          <a:ext cx="1343223" cy="1343223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POE Switch</a:t>
          </a:r>
        </a:p>
      </dsp:txBody>
      <dsp:txXfrm>
        <a:off x="5624361" y="2234431"/>
        <a:ext cx="949803" cy="949803"/>
      </dsp:txXfrm>
    </dsp:sp>
    <dsp:sp modelId="{B484D5CF-0CB5-4D1B-B118-608F2F97B38D}">
      <dsp:nvSpPr>
        <dsp:cNvPr id="0" name=""/>
        <dsp:cNvSpPr/>
      </dsp:nvSpPr>
      <dsp:spPr>
        <a:xfrm>
          <a:off x="3392388" y="4072985"/>
          <a:ext cx="1343223" cy="1343223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Switch</a:t>
          </a:r>
        </a:p>
      </dsp:txBody>
      <dsp:txXfrm>
        <a:off x="3589098" y="4269695"/>
        <a:ext cx="949803" cy="949803"/>
      </dsp:txXfrm>
    </dsp:sp>
    <dsp:sp modelId="{336B3E86-B91D-4222-8D04-0037E32AFB57}">
      <dsp:nvSpPr>
        <dsp:cNvPr id="0" name=""/>
        <dsp:cNvSpPr/>
      </dsp:nvSpPr>
      <dsp:spPr>
        <a:xfrm>
          <a:off x="1357124" y="2037721"/>
          <a:ext cx="1343223" cy="1343223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Managed Switch</a:t>
          </a:r>
        </a:p>
      </dsp:txBody>
      <dsp:txXfrm>
        <a:off x="1553834" y="2234431"/>
        <a:ext cx="949803" cy="94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967E-2BA4-4C28-86ED-37CEE94343B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F69-C568-494A-9DA1-9B9328848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01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967E-2BA4-4C28-86ED-37CEE94343B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F69-C568-494A-9DA1-9B9328848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83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967E-2BA4-4C28-86ED-37CEE94343B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F69-C568-494A-9DA1-9B9328848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4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967E-2BA4-4C28-86ED-37CEE94343B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F69-C568-494A-9DA1-9B9328848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362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967E-2BA4-4C28-86ED-37CEE94343B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F69-C568-494A-9DA1-9B9328848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0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967E-2BA4-4C28-86ED-37CEE94343B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F69-C568-494A-9DA1-9B9328848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3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967E-2BA4-4C28-86ED-37CEE94343B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F69-C568-494A-9DA1-9B9328848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89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967E-2BA4-4C28-86ED-37CEE94343B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F69-C568-494A-9DA1-9B9328848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5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967E-2BA4-4C28-86ED-37CEE94343B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F69-C568-494A-9DA1-9B9328848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4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967E-2BA4-4C28-86ED-37CEE94343B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F69-C568-494A-9DA1-9B9328848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83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967E-2BA4-4C28-86ED-37CEE94343B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F69-C568-494A-9DA1-9B9328848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0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967E-2BA4-4C28-86ED-37CEE94343B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F69-C568-494A-9DA1-9B9328848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967E-2BA4-4C28-86ED-37CEE94343B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F69-C568-494A-9DA1-9B9328848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27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537967E-2BA4-4C28-86ED-37CEE94343B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9910F69-C568-494A-9DA1-9B9328848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79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537967E-2BA4-4C28-86ED-37CEE94343B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9910F69-C568-494A-9DA1-9B9328848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812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section, we will discuss: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Network Interface Card (NIC)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Repeaters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5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bg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Repeaters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3" y="3286897"/>
            <a:ext cx="5499710" cy="2571901"/>
          </a:xfrm>
        </p:spPr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Repeaters receive network signals on one port, amplify them, and repeat them out the other port.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Since they operate only at the Physical layer of the OSI model, repeaters can intersect different media types but cannot convert protocols.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a repeater is to extend the maximum distance of a single network segment.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267" y="3377514"/>
            <a:ext cx="4448431" cy="24812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8568" y="2262336"/>
            <a:ext cx="526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Repeaters?</a:t>
            </a:r>
          </a:p>
        </p:txBody>
      </p:sp>
    </p:spTree>
    <p:extLst>
      <p:ext uri="{BB962C8B-B14F-4D97-AF65-F5344CB8AC3E}">
        <p14:creationId xmlns:p14="http://schemas.microsoft.com/office/powerpoint/2010/main" val="327422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Disadvantages of Repeaters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Repeaters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is used to regenerate the weak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singnal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is cheaper than other  network device.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Repeater has the ability to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extand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langht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singnal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Increase and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mentain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the signal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if Repeaters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required number of repeater after  same distance.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Repeaters also unable to connect dis-similar type of network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They can’t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reduse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single </a:t>
            </a:r>
          </a:p>
        </p:txBody>
      </p:sp>
    </p:spTree>
    <p:extLst>
      <p:ext uri="{BB962C8B-B14F-4D97-AF65-F5344CB8AC3E}">
        <p14:creationId xmlns:p14="http://schemas.microsoft.com/office/powerpoint/2010/main" val="11913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bg1"/>
                </a:solidFill>
                <a:latin typeface="Algerian" panose="04020705040A02060702" pitchFamily="82" charset="0"/>
              </a:rPr>
              <a:t>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3" y="3212757"/>
            <a:ext cx="5302002" cy="2646041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hub (also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concentrator) serves as a central joining point for several network devices.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 basic level, a hub is nothing more than a multiport repeater.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hub repeats what it obtains on one port to all other ports.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4692" y="2512541"/>
            <a:ext cx="294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HUB?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34" y="3344266"/>
            <a:ext cx="4734063" cy="24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4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09948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85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uFill>
                  <a:solidFill>
                    <a:schemeClr val="bg1"/>
                  </a:solidFill>
                </a:uFill>
                <a:latin typeface="Algerian" panose="04020705040A02060702" pitchFamily="82" charset="0"/>
                <a:cs typeface="Times New Roman" panose="02020603050405020304" pitchFamily="18" charset="0"/>
              </a:rPr>
              <a:t>Active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It is usually powered and amplifies and cleans up the signal it receives, thus doubling the effective segment distance limitation for the specific topology.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2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uFill>
                  <a:solidFill>
                    <a:schemeClr val="bg1"/>
                  </a:solidFill>
                </a:uFill>
                <a:latin typeface="Algerian" panose="04020705040A02060702" pitchFamily="82" charset="0"/>
                <a:cs typeface="Times New Roman" panose="02020603050405020304" pitchFamily="18" charset="0"/>
              </a:rPr>
              <a:t>Passive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Typically it is unpowered and makes only physical, electrical connections. Usually, the maximum segment distance of a topology is shortened because the hub takes some power away from the signal strength in order to do its job.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uFill>
                  <a:solidFill>
                    <a:schemeClr val="bg1"/>
                  </a:solidFill>
                </a:uFill>
                <a:latin typeface="Algerian" panose="04020705040A02060702" pitchFamily="82" charset="0"/>
                <a:cs typeface="Times New Roman" panose="02020603050405020304" pitchFamily="18" charset="0"/>
              </a:rPr>
              <a:t>Intelligent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When compared with active and passive hubs, intelligent hubs have more benefits. </a:t>
            </a: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People who desire to extend businesses in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might allocate users to use the same pool in an effective way through these hubs.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HUB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HUB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hub can broadcast the msg.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is less expensive that anyone can use it.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Easy installation.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Robust.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HUB</a:t>
            </a:r>
            <a:endParaRPr lang="en-IN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If the hub is failed the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intire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network will  be failed.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 can’t send private/personal data security.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Hub doesn’t provide any security.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Hub can’t support full duplex transmission mode.</a:t>
            </a:r>
          </a:p>
        </p:txBody>
      </p:sp>
    </p:spTree>
    <p:extLst>
      <p:ext uri="{BB962C8B-B14F-4D97-AF65-F5344CB8AC3E}">
        <p14:creationId xmlns:p14="http://schemas.microsoft.com/office/powerpoint/2010/main" val="27291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bg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3171568"/>
            <a:ext cx="5738607" cy="2687230"/>
          </a:xfrm>
        </p:spPr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Switches are key building blocks for any network.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can connect multiple devices such as computers , printers , access points &amp; servers etc. on same network within a building or campus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114" y="3435178"/>
            <a:ext cx="4541106" cy="22324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1783" y="2331307"/>
            <a:ext cx="3698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Switches?</a:t>
            </a:r>
          </a:p>
        </p:txBody>
      </p:sp>
    </p:spTree>
    <p:extLst>
      <p:ext uri="{BB962C8B-B14F-4D97-AF65-F5344CB8AC3E}">
        <p14:creationId xmlns:p14="http://schemas.microsoft.com/office/powerpoint/2010/main" val="168331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switches in networking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Switching in a computer network is achieved by using switches.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switches operates at layer 2 (Data Link Layer) in the OSI Model.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operated in a full duplex mode.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dirty="0"/>
              <a:t> is a Network Interface Card?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network interface card (NIC) is a hardware component without which a computer can be connected over a network.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also called Ethernet Card, interface controller, Lan Adapter or Network Adapter.</a:t>
            </a: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14" y="4555524"/>
            <a:ext cx="6886832" cy="160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0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317065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76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uFill>
                  <a:solidFill>
                    <a:schemeClr val="bg1"/>
                  </a:solidFill>
                </a:uFill>
                <a:latin typeface="Algerian" panose="04020705040A02060702" pitchFamily="82" charset="0"/>
                <a:cs typeface="Times New Roman" panose="02020603050405020304" pitchFamily="18" charset="0"/>
              </a:rPr>
              <a:t>Unmanaged Switches</a:t>
            </a:r>
            <a:endParaRPr lang="en-IN" u="sng" dirty="0">
              <a:uFill>
                <a:solidFill>
                  <a:schemeClr val="bg1"/>
                </a:solidFill>
              </a:u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are the switches that are used in home networks and small businesses.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do not need to be configured as they work on home /small networks 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require small cabling and they are least expensive too.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72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uFill>
                  <a:solidFill>
                    <a:schemeClr val="bg1"/>
                  </a:solidFill>
                </a:uFill>
                <a:latin typeface="Algerian" panose="04020705040A02060702" pitchFamily="82" charset="0"/>
                <a:cs typeface="Times New Roman" panose="02020603050405020304" pitchFamily="18" charset="0"/>
              </a:rPr>
              <a:t>Managed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These are the switches used in large organizations containing a large network.</a:t>
            </a:r>
          </a:p>
          <a:p>
            <a:r>
              <a:rPr lang="en-US" dirty="0">
                <a:latin typeface="Arial"/>
                <a:cs typeface="Arial"/>
              </a:rPr>
              <a:t>These are costly but their scalability makes them an ideal option for a network that is going.</a:t>
            </a:r>
          </a:p>
          <a:p>
            <a:r>
              <a:rPr lang="en-US" dirty="0">
                <a:latin typeface="Arial"/>
                <a:cs typeface="Arial"/>
              </a:rPr>
              <a:t>They are achieved by setting a simple network management protocol(SNMP)</a:t>
            </a:r>
            <a:endParaRPr lang="en-IN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098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uFill>
                  <a:solidFill>
                    <a:schemeClr val="bg1"/>
                  </a:solidFill>
                </a:uFill>
                <a:latin typeface="Algerian" panose="04020705040A02060702" pitchFamily="82" charset="0"/>
              </a:rPr>
              <a:t>LAN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are also known as Ethernet switches or Data switches.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are used to reduce network congestion or bottleneck by distributing a package of data only to its intended recipient.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uFill>
                  <a:solidFill>
                    <a:schemeClr val="bg1"/>
                  </a:solidFill>
                </a:uFill>
                <a:latin typeface="Algerian" panose="04020705040A02060702" pitchFamily="82" charset="0"/>
              </a:rPr>
              <a:t>Power over 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POE switches are used in POE technology which stands for Power over Ethernet.</a:t>
            </a:r>
          </a:p>
          <a:p>
            <a:r>
              <a:rPr lang="en-US" dirty="0">
                <a:latin typeface="Arial"/>
                <a:cs typeface="Arial"/>
              </a:rPr>
              <a:t>Technology that integrate data and power on the same cable allowing power devices to receive data in parallel to power</a:t>
            </a:r>
            <a:endParaRPr lang="en-IN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968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Disadvantages of switching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switching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Increases the bandwidth of the network.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Reduces the workload of individual PC as it sends the information to only that device which has been addressed.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Increases the overall performance of the network by reducing the traffic on the network.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switching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expensive as compared to network bridges.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cannot determine the network connectivity issues easily.</a:t>
            </a:r>
          </a:p>
          <a:p>
            <a:pPr algn="just"/>
            <a:r>
              <a:rPr lang="en-US" dirty="0">
                <a:latin typeface="Arial"/>
                <a:ea typeface="+mn-lt"/>
                <a:cs typeface="+mn-lt"/>
              </a:rPr>
              <a:t>While limiting broadcasts, they are not as good as routers.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2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2540" y="2594919"/>
            <a:ext cx="7298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😊</a:t>
            </a:r>
          </a:p>
        </p:txBody>
      </p:sp>
    </p:spTree>
    <p:extLst>
      <p:ext uri="{BB962C8B-B14F-4D97-AF65-F5344CB8AC3E}">
        <p14:creationId xmlns:p14="http://schemas.microsoft.com/office/powerpoint/2010/main" val="348005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NIC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external Memory is used to store the data temporarily and uses the stored data whenever required while processing the communication.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Connectors are used to make the physical link between cables and plugin with the board, this type of connection is especially seen in Ethernet type of NIC cables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 address which is a unique identity address is given to network interface card where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packets are communicated with the computer.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 address is also known as a physical network address. 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90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885801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3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Wired NIC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219623" cy="3636511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NIC have input jacks made of cables(Ethernet Cable).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motherboard has a slot for the network cards where they are inserted.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widely used LAN technology is Ethernet.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Ethernet-based NIC is available in hardware shops.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speed of Ethernet-based NIC can be 10/100/1000 Mbps.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2664823"/>
            <a:ext cx="4264506" cy="27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1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NIC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326715" cy="3636511"/>
          </a:xfrm>
        </p:spPr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Wireless network cards are inserted into the motherboard but no network cables are required to connect the computer to designed for Wi-Fi the internet.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NICs are connections.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08" y="2842054"/>
            <a:ext cx="3945924" cy="27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1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NIC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417331" cy="3636511"/>
          </a:xfrm>
        </p:spPr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are NICs that provide network connection over the device plugged in the USB port.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64" y="2734844"/>
            <a:ext cx="4135909" cy="26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1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NIC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NIC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communication speed using the Internet is high usually in Gigabytes.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Highly reliable connection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peripheral devices can be connected using many ports of NIC cards.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Bulk data can be shared among many users.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NIC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Inconvenient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case of wired cable NIC, as it is not portable like a wireless router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configuration should be proper for better communication.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is unsecured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Functions of Network Interface Card </a:t>
            </a:r>
            <a:endParaRPr lang="en-IN" u="sng" dirty="0">
              <a:solidFill>
                <a:schemeClr val="bg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789540"/>
          </a:xfrm>
        </p:spPr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an electronic device that joins a computer to a computer network, usually a LAN.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NIC contains the electronic circuitry required to connect using a wired connection (e.g., Ethernet) or a wireless connection (e.g.,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1" y="3781169"/>
            <a:ext cx="6268995" cy="224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1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595</TotalTime>
  <Words>1105</Words>
  <Application>Microsoft Office PowerPoint</Application>
  <PresentationFormat>Widescreen</PresentationFormat>
  <Paragraphs>121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Algerian</vt:lpstr>
      <vt:lpstr>Arial</vt:lpstr>
      <vt:lpstr>Century Gothic</vt:lpstr>
      <vt:lpstr>Times New Roman</vt:lpstr>
      <vt:lpstr>Wingdings 2</vt:lpstr>
      <vt:lpstr>Quotable</vt:lpstr>
      <vt:lpstr>In this section, we will discuss:</vt:lpstr>
      <vt:lpstr>What is a Network Interface Card? </vt:lpstr>
      <vt:lpstr>Components of NIC </vt:lpstr>
      <vt:lpstr>PowerPoint Presentation</vt:lpstr>
      <vt:lpstr>Wired NIC Card</vt:lpstr>
      <vt:lpstr>Wireless NIC Card</vt:lpstr>
      <vt:lpstr>USB NIC Card</vt:lpstr>
      <vt:lpstr>Advantages and Disadvantages of NIC</vt:lpstr>
      <vt:lpstr>Functions of Network Interface Card </vt:lpstr>
      <vt:lpstr>Repeaters</vt:lpstr>
      <vt:lpstr>Advantages Disadvantages of Repeaters</vt:lpstr>
      <vt:lpstr>Hub</vt:lpstr>
      <vt:lpstr>PowerPoint Presentation</vt:lpstr>
      <vt:lpstr>Active Hub</vt:lpstr>
      <vt:lpstr>Passive Hub</vt:lpstr>
      <vt:lpstr>Intelligent Hub</vt:lpstr>
      <vt:lpstr>Advantages and Disadvantages of HUB</vt:lpstr>
      <vt:lpstr>Switches</vt:lpstr>
      <vt:lpstr>Role of switches in networking </vt:lpstr>
      <vt:lpstr>PowerPoint Presentation</vt:lpstr>
      <vt:lpstr>Unmanaged Switches</vt:lpstr>
      <vt:lpstr>Managed Switches</vt:lpstr>
      <vt:lpstr>LAN Switches</vt:lpstr>
      <vt:lpstr>Power over  Switches</vt:lpstr>
      <vt:lpstr>Advantages Disadvantages of switching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about NIC</dc:title>
  <dc:creator>Administrator</dc:creator>
  <cp:lastModifiedBy>Drishti Chakarvarty</cp:lastModifiedBy>
  <cp:revision>58</cp:revision>
  <dcterms:created xsi:type="dcterms:W3CDTF">2022-12-08T04:32:27Z</dcterms:created>
  <dcterms:modified xsi:type="dcterms:W3CDTF">2023-04-07T05:20:21Z</dcterms:modified>
</cp:coreProperties>
</file>