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C9617-D10F-2395-E1EE-86D0BDB73804}" v="1" dt="2022-11-22T16:35:40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105a63600b44e86885054a335bf470fbd8d0321534775285b62ffe2ef2bd4c6::" providerId="AD" clId="Web-{02EC9617-D10F-2395-E1EE-86D0BDB73804}"/>
    <pc:docChg chg="sldOrd">
      <pc:chgData name="Guest User" userId="S::urn:spo:anon#b105a63600b44e86885054a335bf470fbd8d0321534775285b62ffe2ef2bd4c6::" providerId="AD" clId="Web-{02EC9617-D10F-2395-E1EE-86D0BDB73804}" dt="2022-11-22T16:35:40.770" v="0"/>
      <pc:docMkLst>
        <pc:docMk/>
      </pc:docMkLst>
      <pc:sldChg chg="ord">
        <pc:chgData name="Guest User" userId="S::urn:spo:anon#b105a63600b44e86885054a335bf470fbd8d0321534775285b62ffe2ef2bd4c6::" providerId="AD" clId="Web-{02EC9617-D10F-2395-E1EE-86D0BDB73804}" dt="2022-11-22T16:35:40.770" v="0"/>
        <pc:sldMkLst>
          <pc:docMk/>
          <pc:sldMk cId="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>
                <a:tint val="94000"/>
                <a:satMod val="80000"/>
                <a:lumMod val="0"/>
                <a:lumOff val="10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344E-5D2B-4E42-8376-7A01F4E926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B90640-F519-449B-ACC7-E1EA7815552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 userDrawn="1"/>
        </p:nvSpPr>
        <p:spPr>
          <a:xfrm>
            <a:off x="149225" y="135890"/>
            <a:ext cx="1971040" cy="35560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hatsApp Image 2022-11-01 at 10.09.33 AM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50855" y="135255"/>
            <a:ext cx="1386205" cy="356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OSI MODEL</a:t>
            </a:r>
            <a:endParaRPr lang="en-IN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323" y="3363687"/>
            <a:ext cx="7988963" cy="9776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Open System Interconnection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75">
        <p159:morph option="byObject"/>
      </p:transition>
    </mc:Choice>
    <mc:Fallback xmlns="">
      <p:transition spd="slow" advTm="47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presentation layer is concerned with the syntax and semantic of the information exchanged between two system.</a:t>
            </a:r>
          </a:p>
          <a:p>
            <a:pPr marL="0" indent="0">
              <a:buNone/>
            </a:pPr>
            <a:r>
              <a:rPr lang="en-US" b="1" u="sng" dirty="0"/>
              <a:t>Functions of Presentation Layer:</a:t>
            </a:r>
          </a:p>
          <a:p>
            <a:r>
              <a:rPr lang="en-US" dirty="0"/>
              <a:t>Translation.</a:t>
            </a:r>
          </a:p>
          <a:p>
            <a:r>
              <a:rPr lang="en-US" dirty="0"/>
              <a:t>Encryption.</a:t>
            </a:r>
          </a:p>
          <a:p>
            <a:r>
              <a:rPr lang="en-US" dirty="0"/>
              <a:t>Compression (Data compress).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2232" t="15396" r="10804" b="3492"/>
          <a:stretch>
            <a:fillRect/>
          </a:stretch>
        </p:blipFill>
        <p:spPr>
          <a:xfrm>
            <a:off x="5573486" y="3243941"/>
            <a:ext cx="6030687" cy="2591209"/>
          </a:xfrm>
          <a:prstGeom prst="rect">
            <a:avLst/>
          </a:prstGeom>
        </p:spPr>
      </p:pic>
    </p:spTree>
  </p:cSld>
  <p:clrMapOvr>
    <a:masterClrMapping/>
  </p:clrMapOvr>
  <p:transition spd="slow" advTm="1466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application layer  enables the user , whether human or software to access the network. It provides user interfaces and support for services.</a:t>
            </a:r>
          </a:p>
          <a:p>
            <a:pPr marL="0" indent="0">
              <a:buNone/>
            </a:pPr>
            <a:r>
              <a:rPr lang="en-US" b="1" u="sng" dirty="0"/>
              <a:t>Functions of Application layer:</a:t>
            </a:r>
          </a:p>
          <a:p>
            <a:r>
              <a:rPr lang="en-US" dirty="0"/>
              <a:t>Network virtual terminal.</a:t>
            </a:r>
          </a:p>
          <a:p>
            <a:r>
              <a:rPr lang="en-US" dirty="0"/>
              <a:t>File transfer access and management(FTAM).</a:t>
            </a:r>
            <a:endParaRPr lang="en-I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2589" t="34921" r="7233" b="3492"/>
          <a:stretch>
            <a:fillRect/>
          </a:stretch>
        </p:blipFill>
        <p:spPr>
          <a:xfrm>
            <a:off x="6629402" y="3058886"/>
            <a:ext cx="5170713" cy="2775857"/>
          </a:xfrm>
          <a:prstGeom prst="rect">
            <a:avLst/>
          </a:prstGeom>
        </p:spPr>
      </p:pic>
    </p:spTree>
  </p:cSld>
  <p:clrMapOvr>
    <a:masterClrMapping/>
  </p:clrMapOvr>
  <p:transition spd="slow" advTm="2183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6544" y="2340429"/>
            <a:ext cx="1010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YOU!!</a:t>
            </a:r>
            <a:endParaRPr lang="en-IN" sz="7200" dirty="0"/>
          </a:p>
        </p:txBody>
      </p:sp>
    </p:spTree>
    <p:custDataLst>
      <p:tags r:id="rId1"/>
    </p:custDataLst>
  </p:cSld>
  <p:clrMapOvr>
    <a:masterClrMapping/>
  </p:clrMapOvr>
  <p:transition spd="slow" advTm="15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3"/>
          <a:srcRect l="6696" t="16190" r="15893" b="7936"/>
          <a:stretch>
            <a:fillRect/>
          </a:stretch>
        </p:blipFill>
        <p:spPr>
          <a:xfrm>
            <a:off x="1710690" y="658495"/>
            <a:ext cx="9032875" cy="49803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22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OSI</a:t>
            </a:r>
            <a:r>
              <a:rPr lang="en-US" dirty="0"/>
              <a:t> stands for OPEN SYSTEM INTERCONNECTION. It is designed by ISO(</a:t>
            </a:r>
            <a:r>
              <a:rPr lang="en-US" dirty="0">
                <a:highlight>
                  <a:srgbClr val="FFFF00"/>
                </a:highlight>
              </a:rPr>
              <a:t>International Standard of Organization or International organization for standardization</a:t>
            </a:r>
            <a:r>
              <a:rPr lang="en-US" dirty="0"/>
              <a:t>) in </a:t>
            </a:r>
            <a:r>
              <a:rPr lang="en-US" b="1" dirty="0"/>
              <a:t>1970s.</a:t>
            </a:r>
          </a:p>
          <a:p>
            <a:pPr marL="0" indent="0">
              <a:buNone/>
            </a:pPr>
            <a:r>
              <a:rPr lang="en-US" dirty="0"/>
              <a:t>       OSI was introduced in </a:t>
            </a:r>
            <a:r>
              <a:rPr lang="en-US" b="1" dirty="0"/>
              <a:t>1983</a:t>
            </a:r>
            <a:r>
              <a:rPr lang="en-US" dirty="0"/>
              <a:t> by representatives of the major computer and telecom</a:t>
            </a:r>
          </a:p>
          <a:p>
            <a:pPr marL="0" indent="0">
              <a:buNone/>
            </a:pPr>
            <a:r>
              <a:rPr lang="en-US" dirty="0"/>
              <a:t>companies and was adopted by ISO as an international standard in </a:t>
            </a:r>
            <a:r>
              <a:rPr lang="en-US" b="1" dirty="0"/>
              <a:t>1984.</a:t>
            </a:r>
          </a:p>
          <a:p>
            <a:pPr marL="0" indent="0">
              <a:buNone/>
            </a:pPr>
            <a:r>
              <a:rPr lang="en-US" dirty="0"/>
              <a:t>An open system is a set of protocols that allows any two different system to communicate regardless of their underlying architecture.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endParaRPr lang="en-IN" dirty="0"/>
          </a:p>
        </p:txBody>
      </p:sp>
    </p:spTree>
  </p:cSld>
  <p:clrMapOvr>
    <a:masterClrMapping/>
  </p:clrMapOvr>
  <p:transition spd="slow" advTm="2887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58" r="24770"/>
          <a:stretch>
            <a:fillRect/>
          </a:stretch>
        </p:blipFill>
        <p:spPr>
          <a:xfrm>
            <a:off x="2198914" y="2016125"/>
            <a:ext cx="8033657" cy="4037356"/>
          </a:xfrm>
        </p:spPr>
      </p:pic>
    </p:spTree>
  </p:cSld>
  <p:clrMapOvr>
    <a:masterClrMapping/>
  </p:clrMapOvr>
  <p:transition spd="slow" advTm="2683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  <a:p>
            <a:r>
              <a:rPr lang="en-US" dirty="0"/>
              <a:t>Datalink Layer</a:t>
            </a:r>
          </a:p>
          <a:p>
            <a:r>
              <a:rPr lang="en-US" dirty="0"/>
              <a:t>Network Layer</a:t>
            </a:r>
          </a:p>
          <a:p>
            <a:r>
              <a:rPr lang="en-US" dirty="0"/>
              <a:t>Transport layer </a:t>
            </a:r>
          </a:p>
          <a:p>
            <a:r>
              <a:rPr lang="en-US" dirty="0"/>
              <a:t>Session Layer</a:t>
            </a:r>
          </a:p>
          <a:p>
            <a:r>
              <a:rPr lang="en-US" dirty="0"/>
              <a:t>Presentation layer</a:t>
            </a:r>
          </a:p>
          <a:p>
            <a:r>
              <a:rPr lang="en-US" dirty="0"/>
              <a:t>Application Layer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  <p:transition spd="slow" advTm="958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Physical layer is responsible for transmitting individual bits from one node to the next.</a:t>
            </a:r>
          </a:p>
          <a:p>
            <a:pPr marL="0" indent="0">
              <a:buNone/>
            </a:pPr>
            <a:r>
              <a:rPr lang="en-US" b="1" u="sng" dirty="0"/>
              <a:t>Functions of physical layer:</a:t>
            </a:r>
          </a:p>
          <a:p>
            <a:r>
              <a:rPr lang="en-US" dirty="0"/>
              <a:t>Representation of bits.</a:t>
            </a:r>
          </a:p>
          <a:p>
            <a:r>
              <a:rPr lang="en-US" dirty="0"/>
              <a:t>Data Rate.</a:t>
            </a:r>
          </a:p>
          <a:p>
            <a:r>
              <a:rPr lang="en-US" dirty="0"/>
              <a:t>Synchronization of bits.</a:t>
            </a:r>
            <a:endParaRPr lang="en-I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3220" t="12721" r="17595" b="6820"/>
          <a:stretch>
            <a:fillRect/>
          </a:stretch>
        </p:blipFill>
        <p:spPr>
          <a:xfrm>
            <a:off x="5856515" y="2580322"/>
            <a:ext cx="4016828" cy="3048001"/>
          </a:xfrm>
          <a:prstGeom prst="rect">
            <a:avLst/>
          </a:prstGeom>
        </p:spPr>
      </p:pic>
    </p:spTree>
  </p:cSld>
  <p:clrMapOvr>
    <a:masterClrMapping/>
  </p:clrMapOvr>
  <p:transition spd="slow" advTm="2131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datalink layer is responsible for transmitting frames from one node to the next.</a:t>
            </a:r>
          </a:p>
          <a:p>
            <a:pPr marL="0" indent="0">
              <a:buNone/>
            </a:pPr>
            <a:r>
              <a:rPr lang="en-IN" b="1" u="sng" dirty="0"/>
              <a:t>Functions of Data-link Layer :</a:t>
            </a:r>
          </a:p>
          <a:p>
            <a:r>
              <a:rPr lang="en-IN" dirty="0"/>
              <a:t>Framing</a:t>
            </a:r>
          </a:p>
          <a:p>
            <a:r>
              <a:rPr lang="en-IN" dirty="0"/>
              <a:t>Physical addressing</a:t>
            </a:r>
          </a:p>
          <a:p>
            <a:r>
              <a:rPr lang="en-IN" dirty="0"/>
              <a:t>Flow control</a:t>
            </a:r>
          </a:p>
          <a:p>
            <a:r>
              <a:rPr lang="en-IN" dirty="0"/>
              <a:t>Error control</a:t>
            </a:r>
          </a:p>
          <a:p>
            <a:r>
              <a:rPr lang="en-IN" dirty="0"/>
              <a:t>Access control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2699" t="12950" r="9801" b="9785"/>
          <a:stretch>
            <a:fillRect/>
          </a:stretch>
        </p:blipFill>
        <p:spPr>
          <a:xfrm>
            <a:off x="5508172" y="2493236"/>
            <a:ext cx="5344886" cy="3135087"/>
          </a:xfrm>
          <a:prstGeom prst="rect">
            <a:avLst/>
          </a:prstGeom>
        </p:spPr>
      </p:pic>
    </p:spTree>
  </p:cSld>
  <p:clrMapOvr>
    <a:masterClrMapping/>
  </p:clrMapOvr>
  <p:transition spd="slow" advTm="1581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94" y="205927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network layer is responsible for the delivery of packets from the original source to the final destination.</a:t>
            </a:r>
          </a:p>
          <a:p>
            <a:pPr marL="0" indent="0">
              <a:buNone/>
            </a:pPr>
            <a:r>
              <a:rPr lang="en-US" b="1" u="sng" dirty="0"/>
              <a:t>Functions of Network Layer:</a:t>
            </a:r>
          </a:p>
          <a:p>
            <a:r>
              <a:rPr lang="en-US" dirty="0"/>
              <a:t>Local addressing.</a:t>
            </a:r>
          </a:p>
          <a:p>
            <a:r>
              <a:rPr lang="en-US" dirty="0" err="1"/>
              <a:t>Rounting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3723" t="13650" r="15294" b="15080"/>
          <a:stretch>
            <a:fillRect/>
          </a:stretch>
        </p:blipFill>
        <p:spPr>
          <a:xfrm>
            <a:off x="5291280" y="2624639"/>
            <a:ext cx="5763574" cy="3014162"/>
          </a:xfrm>
          <a:prstGeom prst="rect">
            <a:avLst/>
          </a:prstGeom>
        </p:spPr>
      </p:pic>
    </p:spTree>
  </p:cSld>
  <p:clrMapOvr>
    <a:masterClrMapping/>
  </p:clrMapOvr>
  <p:transition spd="slow" advTm="1877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transport layer is responsible for to delivery of message from one process to another(Process-to-Process delivery).</a:t>
            </a:r>
          </a:p>
          <a:p>
            <a:pPr marL="0" indent="0">
              <a:buNone/>
            </a:pPr>
            <a:r>
              <a:rPr lang="en-US" b="1" u="sng" dirty="0"/>
              <a:t>Functions of Transport layer:</a:t>
            </a:r>
          </a:p>
          <a:p>
            <a:r>
              <a:rPr lang="en-US" dirty="0"/>
              <a:t>Port Addressing.</a:t>
            </a:r>
          </a:p>
          <a:p>
            <a:r>
              <a:rPr lang="en-US" dirty="0"/>
              <a:t>Segmentation and reassembly.</a:t>
            </a:r>
          </a:p>
          <a:p>
            <a:r>
              <a:rPr lang="en-US" dirty="0"/>
              <a:t>Connection control.</a:t>
            </a:r>
          </a:p>
          <a:p>
            <a:r>
              <a:rPr lang="en-US" dirty="0"/>
              <a:t>Flow &amp; Error control.</a:t>
            </a:r>
            <a:endParaRPr lang="en-I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3523" t="12854" r="6879" b="10025"/>
          <a:stretch>
            <a:fillRect/>
          </a:stretch>
        </p:blipFill>
        <p:spPr>
          <a:xfrm>
            <a:off x="5775281" y="2875545"/>
            <a:ext cx="5279573" cy="2590800"/>
          </a:xfrm>
          <a:prstGeom prst="rect">
            <a:avLst/>
          </a:prstGeom>
        </p:spPr>
      </p:pic>
    </p:spTree>
  </p:cSld>
  <p:clrMapOvr>
    <a:masterClrMapping/>
  </p:clrMapOvr>
  <p:transition spd="slow" advTm="2283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Session </a:t>
            </a:r>
            <a:r>
              <a:rPr lang="en-US" dirty="0" err="1"/>
              <a:t>layeris</a:t>
            </a:r>
            <a:r>
              <a:rPr lang="en-US" dirty="0"/>
              <a:t> the network dialog controller. It established, maintains and synchronizes the interaction between communicating system.</a:t>
            </a:r>
          </a:p>
          <a:p>
            <a:pPr marL="0" indent="0">
              <a:buNone/>
            </a:pPr>
            <a:r>
              <a:rPr lang="en-US" b="1" u="sng" dirty="0"/>
              <a:t>Functions of Session Layer:</a:t>
            </a:r>
          </a:p>
          <a:p>
            <a:r>
              <a:rPr lang="en-US" dirty="0"/>
              <a:t>Dialog control.</a:t>
            </a:r>
          </a:p>
          <a:p>
            <a:r>
              <a:rPr lang="en-US" dirty="0"/>
              <a:t>Synchronization.</a:t>
            </a:r>
            <a:endParaRPr lang="en-I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2095" t="26261" r="8710" b="3703"/>
          <a:stretch>
            <a:fillRect/>
          </a:stretch>
        </p:blipFill>
        <p:spPr>
          <a:xfrm>
            <a:off x="5067711" y="3189513"/>
            <a:ext cx="5987143" cy="2559860"/>
          </a:xfrm>
          <a:prstGeom prst="rect">
            <a:avLst/>
          </a:prstGeom>
        </p:spPr>
      </p:pic>
    </p:spTree>
  </p:cSld>
  <p:clrMapOvr>
    <a:masterClrMapping/>
  </p:clrMapOvr>
  <p:transition spd="slow" advTm="1727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2|1.3|1.3|1.2|1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2145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OSI MODEL</vt:lpstr>
      <vt:lpstr>OSI MODEL</vt:lpstr>
      <vt:lpstr>OSI Model</vt:lpstr>
      <vt:lpstr>Types of layer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Gaurav Rawat</dc:creator>
  <cp:lastModifiedBy>ghmun</cp:lastModifiedBy>
  <cp:revision>4</cp:revision>
  <dcterms:created xsi:type="dcterms:W3CDTF">2022-10-31T05:42:00Z</dcterms:created>
  <dcterms:modified xsi:type="dcterms:W3CDTF">2022-11-22T16:35:41Z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746D8895C69E44E8950C4AB2CF5B77B1</vt:lpwstr>
  </property>
  <property fmtid="{D5CDD505-2E9C-101B-9397-08002B2CF9AE}" pid="3" name="KSOProductBuildVer">
    <vt:lpwstr>1033-11.2.0.11380</vt:lpwstr>
  </property>
</Properties>
</file>