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4" r:id="rId10"/>
    <p:sldId id="272" r:id="rId11"/>
    <p:sldId id="265" r:id="rId12"/>
    <p:sldId id="274" r:id="rId13"/>
    <p:sldId id="266" r:id="rId14"/>
    <p:sldId id="267" r:id="rId15"/>
    <p:sldId id="276" r:id="rId16"/>
    <p:sldId id="268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3D187-06E6-4261-89AF-8A879B672E8D}" v="5" dt="2022-12-12T05:22:33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ika Patel" userId="d3d9e740d12a9352" providerId="LiveId" clId="{30E3D187-06E6-4261-89AF-8A879B672E8D}"/>
    <pc:docChg chg="addSld delSld modSld sldOrd">
      <pc:chgData name="anshika Patel" userId="d3d9e740d12a9352" providerId="LiveId" clId="{30E3D187-06E6-4261-89AF-8A879B672E8D}" dt="2022-12-12T05:22:49.970" v="31" actId="14100"/>
      <pc:docMkLst>
        <pc:docMk/>
      </pc:docMkLst>
      <pc:sldChg chg="del">
        <pc:chgData name="anshika Patel" userId="d3d9e740d12a9352" providerId="LiveId" clId="{30E3D187-06E6-4261-89AF-8A879B672E8D}" dt="2022-12-12T05:16:00.505" v="0" actId="47"/>
        <pc:sldMkLst>
          <pc:docMk/>
          <pc:sldMk cId="3964689169" sldId="269"/>
        </pc:sldMkLst>
      </pc:sldChg>
      <pc:sldChg chg="addSp modSp new mod ord">
        <pc:chgData name="anshika Patel" userId="d3d9e740d12a9352" providerId="LiveId" clId="{30E3D187-06E6-4261-89AF-8A879B672E8D}" dt="2022-12-12T05:18:03.486" v="8"/>
        <pc:sldMkLst>
          <pc:docMk/>
          <pc:sldMk cId="3123631580" sldId="272"/>
        </pc:sldMkLst>
        <pc:picChg chg="add mod">
          <ac:chgData name="anshika Patel" userId="d3d9e740d12a9352" providerId="LiveId" clId="{30E3D187-06E6-4261-89AF-8A879B672E8D}" dt="2022-12-12T05:17:58.881" v="6" actId="14100"/>
          <ac:picMkLst>
            <pc:docMk/>
            <pc:sldMk cId="3123631580" sldId="272"/>
            <ac:picMk id="3" creationId="{C66504FB-EFE5-C702-A4F9-DEFCE9565B93}"/>
          </ac:picMkLst>
        </pc:picChg>
      </pc:sldChg>
      <pc:sldChg chg="addSp modSp new">
        <pc:chgData name="anshika Patel" userId="d3d9e740d12a9352" providerId="LiveId" clId="{30E3D187-06E6-4261-89AF-8A879B672E8D}" dt="2022-12-12T05:19:07.602" v="10"/>
        <pc:sldMkLst>
          <pc:docMk/>
          <pc:sldMk cId="2884987005" sldId="273"/>
        </pc:sldMkLst>
        <pc:picChg chg="add mod">
          <ac:chgData name="anshika Patel" userId="d3d9e740d12a9352" providerId="LiveId" clId="{30E3D187-06E6-4261-89AF-8A879B672E8D}" dt="2022-12-12T05:19:07.602" v="10"/>
          <ac:picMkLst>
            <pc:docMk/>
            <pc:sldMk cId="2884987005" sldId="273"/>
            <ac:picMk id="3" creationId="{FD609FFE-A52F-39CA-1726-E06D4D004FA8}"/>
          </ac:picMkLst>
        </pc:picChg>
      </pc:sldChg>
      <pc:sldChg chg="addSp modSp new mod">
        <pc:chgData name="anshika Patel" userId="d3d9e740d12a9352" providerId="LiveId" clId="{30E3D187-06E6-4261-89AF-8A879B672E8D}" dt="2022-12-12T05:20:07.212" v="17" actId="14100"/>
        <pc:sldMkLst>
          <pc:docMk/>
          <pc:sldMk cId="303596272" sldId="274"/>
        </pc:sldMkLst>
        <pc:picChg chg="add mod">
          <ac:chgData name="anshika Patel" userId="d3d9e740d12a9352" providerId="LiveId" clId="{30E3D187-06E6-4261-89AF-8A879B672E8D}" dt="2022-12-12T05:20:07.212" v="17" actId="14100"/>
          <ac:picMkLst>
            <pc:docMk/>
            <pc:sldMk cId="303596272" sldId="274"/>
            <ac:picMk id="3" creationId="{5D9E498B-F8B9-B43A-4FAA-E2B9B9610F0C}"/>
          </ac:picMkLst>
        </pc:picChg>
      </pc:sldChg>
      <pc:sldChg chg="addSp modSp new mod">
        <pc:chgData name="anshika Patel" userId="d3d9e740d12a9352" providerId="LiveId" clId="{30E3D187-06E6-4261-89AF-8A879B672E8D}" dt="2022-12-12T05:22:24.031" v="24" actId="14100"/>
        <pc:sldMkLst>
          <pc:docMk/>
          <pc:sldMk cId="1204861206" sldId="275"/>
        </pc:sldMkLst>
        <pc:picChg chg="add mod modCrop">
          <ac:chgData name="anshika Patel" userId="d3d9e740d12a9352" providerId="LiveId" clId="{30E3D187-06E6-4261-89AF-8A879B672E8D}" dt="2022-12-12T05:22:24.031" v="24" actId="14100"/>
          <ac:picMkLst>
            <pc:docMk/>
            <pc:sldMk cId="1204861206" sldId="275"/>
            <ac:picMk id="2" creationId="{99FCCDBB-1CC6-E2D7-DDA2-36820D850735}"/>
          </ac:picMkLst>
        </pc:picChg>
      </pc:sldChg>
      <pc:sldChg chg="addSp modSp new mod">
        <pc:chgData name="anshika Patel" userId="d3d9e740d12a9352" providerId="LiveId" clId="{30E3D187-06E6-4261-89AF-8A879B672E8D}" dt="2022-12-12T05:22:49.970" v="31" actId="14100"/>
        <pc:sldMkLst>
          <pc:docMk/>
          <pc:sldMk cId="2790650168" sldId="276"/>
        </pc:sldMkLst>
        <pc:picChg chg="add mod modCrop">
          <ac:chgData name="anshika Patel" userId="d3d9e740d12a9352" providerId="LiveId" clId="{30E3D187-06E6-4261-89AF-8A879B672E8D}" dt="2022-12-12T05:22:49.970" v="31" actId="14100"/>
          <ac:picMkLst>
            <pc:docMk/>
            <pc:sldMk cId="2790650168" sldId="276"/>
            <ac:picMk id="2" creationId="{70D59212-1DA2-DF69-D251-9AD261FF26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5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20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576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3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9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6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88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7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5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3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03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2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0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0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3FC07F-1DCA-4CE6-A659-47E6BAD28421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CD2-26A6-44D4-8339-B4840023F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174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36CC-C5BC-46E2-A5C4-1A63F9E5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B36D1-D178-4A32-A461-4AF07CA67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7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504FB-EFE5-C702-A4F9-DEFCE9565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14" y="1248355"/>
            <a:ext cx="9573370" cy="44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3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C7E9-0311-4E80-8DCC-7405F005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600" dirty="0">
                <a:latin typeface="Algerian" panose="04020705040A02060702" pitchFamily="82" charset="0"/>
              </a:rPr>
              <a:t>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C6A4-7DD4-4873-9769-3EFD38C5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POP stands for post office protocol</a:t>
            </a:r>
          </a:p>
          <a:p>
            <a:r>
              <a:rPr lang="en-IN" sz="2800" dirty="0"/>
              <a:t>It is type of computer networking and standard protocol </a:t>
            </a:r>
          </a:p>
          <a:p>
            <a:r>
              <a:rPr lang="en-IN" sz="2800" dirty="0"/>
              <a:t>It is used for extract and retrieves email</a:t>
            </a:r>
          </a:p>
          <a:p>
            <a:r>
              <a:rPr lang="en-IN" sz="2800" dirty="0"/>
              <a:t>It is work in SMTP </a:t>
            </a:r>
          </a:p>
          <a:p>
            <a:r>
              <a:rPr lang="en-IN" sz="2800" dirty="0"/>
              <a:t>SMTP Pushes message them to Server</a:t>
            </a:r>
          </a:p>
        </p:txBody>
      </p:sp>
    </p:spTree>
    <p:extLst>
      <p:ext uri="{BB962C8B-B14F-4D97-AF65-F5344CB8AC3E}">
        <p14:creationId xmlns:p14="http://schemas.microsoft.com/office/powerpoint/2010/main" val="42290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E498B-F8B9-B43A-4FAA-E2B9B9610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50" y="1065474"/>
            <a:ext cx="8110330" cy="45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82D5-DDDC-4A3E-AB0C-90559429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600" dirty="0">
                <a:latin typeface="Algerian" panose="04020705040A02060702" pitchFamily="82" charset="0"/>
              </a:rPr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532E-591A-49BC-8E99-B8303320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It is stand for hyper text transfer protocol</a:t>
            </a:r>
          </a:p>
          <a:p>
            <a:r>
              <a:rPr lang="en-IN" sz="2800" dirty="0"/>
              <a:t>It is designed for client server principle</a:t>
            </a:r>
          </a:p>
          <a:p>
            <a:r>
              <a:rPr lang="en-IN" sz="2800" dirty="0"/>
              <a:t>It allows a client system for establishing a connection with the source machine for making a request</a:t>
            </a:r>
          </a:p>
          <a:p>
            <a:r>
              <a:rPr lang="en-IN" sz="2800" dirty="0"/>
              <a:t>It is full filled client request</a:t>
            </a:r>
          </a:p>
          <a:p>
            <a:r>
              <a:rPr lang="en-IN" sz="2800" dirty="0"/>
              <a:t>It is a protocol used to access the data on WWW</a:t>
            </a:r>
          </a:p>
          <a:p>
            <a:r>
              <a:rPr lang="en-IN" sz="2800" dirty="0"/>
              <a:t>HTTP protocol can be used to transfer the  data in the form of Plain text, hyper text, audio , video   </a:t>
            </a:r>
          </a:p>
        </p:txBody>
      </p:sp>
    </p:spTree>
    <p:extLst>
      <p:ext uri="{BB962C8B-B14F-4D97-AF65-F5344CB8AC3E}">
        <p14:creationId xmlns:p14="http://schemas.microsoft.com/office/powerpoint/2010/main" val="31153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19A5-F23D-4596-8B73-F39D2ABE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Features of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FA66-A0F3-4739-8BDE-0DC35AE8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/>
              <a:t>Connection less </a:t>
            </a:r>
            <a:r>
              <a:rPr lang="en-IN" sz="2400" dirty="0"/>
              <a:t>: the connection between client and server exist only during the current time and Response time only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b="1" dirty="0"/>
              <a:t>Media independent </a:t>
            </a:r>
            <a:r>
              <a:rPr lang="en-IN" sz="2400" dirty="0"/>
              <a:t>: http protocol is media dependent ass data can be sent as long as both the client and server know how to handle the data content</a:t>
            </a:r>
          </a:p>
          <a:p>
            <a:endParaRPr lang="en-IN" sz="2400" dirty="0"/>
          </a:p>
          <a:p>
            <a:r>
              <a:rPr lang="en-IN" sz="2400" b="1" dirty="0"/>
              <a:t>Stateless </a:t>
            </a:r>
            <a:r>
              <a:rPr lang="en-IN" sz="2400" dirty="0"/>
              <a:t>: both the client and server do not retain the information between various request of the web pages </a:t>
            </a:r>
          </a:p>
        </p:txBody>
      </p:sp>
    </p:spTree>
    <p:extLst>
      <p:ext uri="{BB962C8B-B14F-4D97-AF65-F5344CB8AC3E}">
        <p14:creationId xmlns:p14="http://schemas.microsoft.com/office/powerpoint/2010/main" val="89120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59212-1DA2-DF69-D251-9AD261FF2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32452" y="1724025"/>
            <a:ext cx="9271221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5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26EB-5F15-4090-990B-A366015E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200" dirty="0">
                <a:latin typeface="Algerian" panose="04020705040A02060702" pitchFamily="82" charset="0"/>
              </a:rPr>
              <a:t>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F889-B959-4F1B-9A68-5B1AB91A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HTTPS stand for hyper text transfer protocol secure</a:t>
            </a:r>
          </a:p>
          <a:p>
            <a:r>
              <a:rPr lang="en-IN" sz="2800" dirty="0"/>
              <a:t>It is the secure version of HTTP</a:t>
            </a:r>
          </a:p>
          <a:p>
            <a:r>
              <a:rPr lang="en-IN" sz="2800" dirty="0"/>
              <a:t>It is increase security of data transfer</a:t>
            </a:r>
          </a:p>
          <a:p>
            <a:r>
              <a:rPr lang="en-IN" sz="2800" dirty="0"/>
              <a:t>It is particularly important when user transmit data such as by logging bank account email  services etc</a:t>
            </a:r>
          </a:p>
          <a:p>
            <a:pPr marL="0" indent="0">
              <a:buNone/>
            </a:pPr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79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FCCDBB-1CC6-E2D7-DDA2-36820D850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502797" y="1280161"/>
            <a:ext cx="8865704" cy="40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1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B0AB-5FB5-4A35-9116-B219A42C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31" y="2845398"/>
            <a:ext cx="9404723" cy="1400530"/>
          </a:xfrm>
        </p:spPr>
        <p:txBody>
          <a:bodyPr/>
          <a:lstStyle/>
          <a:p>
            <a:pPr algn="ctr"/>
            <a:r>
              <a:rPr lang="en-IN" sz="7200" dirty="0">
                <a:latin typeface="Algerian" panose="04020705040A02060702" pitchFamily="82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0596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BE5F-ECA3-4C93-8917-C1845A51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this section we will discuss: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4386-42F3-4504-A641-EA5E52F0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TCP</a:t>
            </a:r>
          </a:p>
          <a:p>
            <a:r>
              <a:rPr lang="en-IN" dirty="0"/>
              <a:t>IP</a:t>
            </a:r>
          </a:p>
          <a:p>
            <a:r>
              <a:rPr lang="en-IN" dirty="0"/>
              <a:t>POP</a:t>
            </a:r>
          </a:p>
          <a:p>
            <a:r>
              <a:rPr lang="en-IN" dirty="0"/>
              <a:t>HTTP</a:t>
            </a:r>
          </a:p>
          <a:p>
            <a:r>
              <a:rPr lang="en-IN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33788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7CB9-3000-4B1B-A50B-09851951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200" dirty="0">
                <a:latin typeface="Algerian" panose="04020705040A02060702" pitchFamily="82" charset="0"/>
              </a:rPr>
              <a:t>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3739-FCAE-435E-855C-AFA5350C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TCP stands for transmission control protocol.</a:t>
            </a:r>
          </a:p>
          <a:p>
            <a:r>
              <a:rPr lang="en-IN" sz="2800" dirty="0"/>
              <a:t>It is connection oriented protocol.</a:t>
            </a:r>
          </a:p>
          <a:p>
            <a:r>
              <a:rPr lang="en-IN" sz="2800" dirty="0"/>
              <a:t>It help to exchange the message between different devices over a network.</a:t>
            </a:r>
          </a:p>
          <a:p>
            <a:r>
              <a:rPr lang="en-IN" sz="2800" dirty="0"/>
              <a:t>It lies between the application and network layers which are used in providing reliable delivery services.</a:t>
            </a:r>
          </a:p>
          <a:p>
            <a:r>
              <a:rPr lang="en-IN" sz="2800" dirty="0"/>
              <a:t>It is a popular communication protocol which is used for communication over a network.</a:t>
            </a:r>
          </a:p>
        </p:txBody>
      </p:sp>
    </p:spTree>
    <p:extLst>
      <p:ext uri="{BB962C8B-B14F-4D97-AF65-F5344CB8AC3E}">
        <p14:creationId xmlns:p14="http://schemas.microsoft.com/office/powerpoint/2010/main" val="262307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59B3-83E4-4159-B402-9C153D21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Features of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F6FD-919B-4630-B4D9-B7F2C247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Segment numbering system.</a:t>
            </a:r>
          </a:p>
          <a:p>
            <a:r>
              <a:rPr lang="en-IN" sz="3200" dirty="0"/>
              <a:t>Flow control.</a:t>
            </a:r>
          </a:p>
          <a:p>
            <a:r>
              <a:rPr lang="en-IN" sz="3200" dirty="0"/>
              <a:t>Error control.</a:t>
            </a:r>
          </a:p>
          <a:p>
            <a:r>
              <a:rPr lang="en-IN" sz="3200" dirty="0"/>
              <a:t>Congestion control.</a:t>
            </a:r>
          </a:p>
        </p:txBody>
      </p:sp>
    </p:spTree>
    <p:extLst>
      <p:ext uri="{BB962C8B-B14F-4D97-AF65-F5344CB8AC3E}">
        <p14:creationId xmlns:p14="http://schemas.microsoft.com/office/powerpoint/2010/main" val="98839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DC05-5FCA-4EB9-A90B-7C408AC0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138" y="941449"/>
            <a:ext cx="9404723" cy="1400530"/>
          </a:xfrm>
        </p:spPr>
        <p:txBody>
          <a:bodyPr/>
          <a:lstStyle/>
          <a:p>
            <a:r>
              <a:rPr lang="en-IN" sz="4400" dirty="0">
                <a:latin typeface="Algerian" panose="04020705040A02060702" pitchFamily="82" charset="0"/>
              </a:rPr>
              <a:t>Advantages &amp; 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DDE0-FEE9-4C57-A961-EB8DB0CE1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u="sng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C0627-1F71-4767-9A00-4F703B0B64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It is reliable protocol.</a:t>
            </a:r>
          </a:p>
          <a:p>
            <a:r>
              <a:rPr lang="en-IN" sz="2400" dirty="0"/>
              <a:t>It provides error checking mechanism as well as one for recovery.</a:t>
            </a:r>
          </a:p>
          <a:p>
            <a:r>
              <a:rPr lang="en-IN" sz="2400" dirty="0"/>
              <a:t>It gives flow control.</a:t>
            </a:r>
          </a:p>
          <a:p>
            <a:r>
              <a:rPr lang="en-IN" sz="2400" dirty="0"/>
              <a:t>It gives acknowledgment.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5F07A-F158-4A33-B63F-D4671A0E3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u="sng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C9E28-7EA6-4A78-86F1-B1C8917C60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TCP is made for WAN(wide area network).</a:t>
            </a:r>
          </a:p>
          <a:p>
            <a:r>
              <a:rPr lang="en-IN" sz="2000" dirty="0"/>
              <a:t>TCP run several layers so it can slow down the speed of network.</a:t>
            </a:r>
          </a:p>
        </p:txBody>
      </p:sp>
    </p:spTree>
    <p:extLst>
      <p:ext uri="{BB962C8B-B14F-4D97-AF65-F5344CB8AC3E}">
        <p14:creationId xmlns:p14="http://schemas.microsoft.com/office/powerpoint/2010/main" val="237242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09FFE-A52F-39CA-1726-E06D4D00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8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E129-A40F-4465-B621-70A8641B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800" dirty="0">
                <a:latin typeface="Algerian" panose="04020705040A02060702" pitchFamily="82" charset="0"/>
              </a:rPr>
              <a:t>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5B53-8530-458B-BBB9-70C6109F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IP stands for Internet Protocol.</a:t>
            </a:r>
          </a:p>
          <a:p>
            <a:r>
              <a:rPr lang="en-IN" sz="2800" dirty="0"/>
              <a:t>It is a set of rule for routing and addressing packets of data.</a:t>
            </a:r>
          </a:p>
          <a:p>
            <a:r>
              <a:rPr lang="en-IN" sz="2800" dirty="0"/>
              <a:t>It is mostly used with TCP (transmission control protocol).</a:t>
            </a:r>
          </a:p>
          <a:p>
            <a:r>
              <a:rPr lang="en-IN" sz="2800" dirty="0"/>
              <a:t>Every devices connected to the internet is assign an IP addresses.</a:t>
            </a:r>
          </a:p>
          <a:p>
            <a:r>
              <a:rPr lang="en-IN" sz="2800" dirty="0"/>
              <a:t>IP is the network layer services implanted by the TCP/IP protocol suite.</a:t>
            </a:r>
          </a:p>
        </p:txBody>
      </p:sp>
    </p:spTree>
    <p:extLst>
      <p:ext uri="{BB962C8B-B14F-4D97-AF65-F5344CB8AC3E}">
        <p14:creationId xmlns:p14="http://schemas.microsoft.com/office/powerpoint/2010/main" val="258474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93C1-0230-49F2-B3D4-E799FB8E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001358"/>
            <a:ext cx="9404723" cy="1400530"/>
          </a:xfrm>
        </p:spPr>
        <p:txBody>
          <a:bodyPr/>
          <a:lstStyle/>
          <a:p>
            <a:pPr algn="ctr"/>
            <a:r>
              <a:rPr lang="en-IN" sz="4800" dirty="0">
                <a:latin typeface="Algerian" panose="04020705040A02060702" pitchFamily="82" charset="0"/>
              </a:rPr>
              <a:t>Features of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5080-BE4A-4CA3-A2F3-4D804476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Connectionless </a:t>
            </a:r>
            <a:r>
              <a:rPr lang="en-IN" sz="2800" dirty="0"/>
              <a:t>– No connection with the destination is established before sending data packets.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Unreliable </a:t>
            </a:r>
            <a:r>
              <a:rPr lang="en-IN" sz="2800" dirty="0"/>
              <a:t>– Packet delivery not guaranteed.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Media Independent </a:t>
            </a:r>
            <a:r>
              <a:rPr lang="en-IN" sz="2800" dirty="0"/>
              <a:t>– Operation is independent of the medium carrying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45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6846-5400-49DC-B563-F9BE418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31" y="757518"/>
            <a:ext cx="9404723" cy="1400530"/>
          </a:xfrm>
        </p:spPr>
        <p:txBody>
          <a:bodyPr/>
          <a:lstStyle/>
          <a:p>
            <a:pPr algn="ctr"/>
            <a:r>
              <a:rPr lang="en-IN" sz="6600" dirty="0">
                <a:latin typeface="Algerian" panose="04020705040A02060702" pitchFamily="82" charset="0"/>
              </a:rPr>
              <a:t>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191F-375A-4AC2-84F1-434B1175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UDP is User datagram Protocol.</a:t>
            </a:r>
          </a:p>
          <a:p>
            <a:r>
              <a:rPr lang="en-IN" sz="2400" dirty="0"/>
              <a:t>UDP is a Transport layer Protocol.</a:t>
            </a:r>
          </a:p>
          <a:p>
            <a:r>
              <a:rPr lang="en-IN" sz="2400" dirty="0"/>
              <a:t>It is the part of the Internet protocol.</a:t>
            </a:r>
          </a:p>
          <a:p>
            <a:r>
              <a:rPr lang="en-IN" sz="2400" dirty="0"/>
              <a:t>It is connectionless Protocols.</a:t>
            </a:r>
          </a:p>
          <a:p>
            <a:r>
              <a:rPr lang="en-IN" sz="2400" dirty="0"/>
              <a:t>It have two ports: Source and Destination.</a:t>
            </a:r>
          </a:p>
          <a:p>
            <a:r>
              <a:rPr lang="en-IN" sz="2400" dirty="0"/>
              <a:t>Source port – It is a 2 byte long field used to identify the port number of the source.</a:t>
            </a:r>
          </a:p>
          <a:p>
            <a:r>
              <a:rPr lang="en-IN" sz="2400" dirty="0"/>
              <a:t>Destination Port - It is a 2 byte long field used to identify the port of the destination packet.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6542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537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Century Gothic</vt:lpstr>
      <vt:lpstr>Wingdings</vt:lpstr>
      <vt:lpstr>Wingdings 3</vt:lpstr>
      <vt:lpstr>Ion</vt:lpstr>
      <vt:lpstr>PROTOCOLS</vt:lpstr>
      <vt:lpstr>In this section we will discuss: </vt:lpstr>
      <vt:lpstr>TCP</vt:lpstr>
      <vt:lpstr>Features of TCP</vt:lpstr>
      <vt:lpstr>Advantages &amp; disadvantages</vt:lpstr>
      <vt:lpstr>PowerPoint Presentation</vt:lpstr>
      <vt:lpstr>IP</vt:lpstr>
      <vt:lpstr>Features of IP</vt:lpstr>
      <vt:lpstr>UDP</vt:lpstr>
      <vt:lpstr>PowerPoint Presentation</vt:lpstr>
      <vt:lpstr>POP</vt:lpstr>
      <vt:lpstr>PowerPoint Presentation</vt:lpstr>
      <vt:lpstr>HTTP</vt:lpstr>
      <vt:lpstr>Features of HTTP</vt:lpstr>
      <vt:lpstr>PowerPoint Presentation</vt:lpstr>
      <vt:lpstr>HTTPS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creator>anshika Patel</dc:creator>
  <cp:lastModifiedBy>anshika Patel</cp:lastModifiedBy>
  <cp:revision>3</cp:revision>
  <dcterms:created xsi:type="dcterms:W3CDTF">2022-12-09T04:31:07Z</dcterms:created>
  <dcterms:modified xsi:type="dcterms:W3CDTF">2022-12-12T05:22:52Z</dcterms:modified>
</cp:coreProperties>
</file>