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sldIdLst>
    <p:sldId id="280" r:id="rId2"/>
    <p:sldId id="268" r:id="rId3"/>
    <p:sldId id="257" r:id="rId4"/>
    <p:sldId id="258" r:id="rId5"/>
    <p:sldId id="260" r:id="rId6"/>
    <p:sldId id="264" r:id="rId7"/>
    <p:sldId id="266" r:id="rId8"/>
    <p:sldId id="270" r:id="rId9"/>
    <p:sldId id="271" r:id="rId10"/>
    <p:sldId id="272" r:id="rId11"/>
    <p:sldId id="273" r:id="rId12"/>
    <p:sldId id="276" r:id="rId13"/>
    <p:sldId id="277" r:id="rId14"/>
    <p:sldId id="267" r:id="rId15"/>
    <p:sldId id="275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E9443-55FB-4FB5-B3A9-A659A8AAE319}" v="4" dt="2022-12-08T17:04:1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ika Patel" userId="d3d9e740d12a9352" providerId="LiveId" clId="{95EE9443-55FB-4FB5-B3A9-A659A8AAE319}"/>
    <pc:docChg chg="modSld sldOrd">
      <pc:chgData name="anshika Patel" userId="d3d9e740d12a9352" providerId="LiveId" clId="{95EE9443-55FB-4FB5-B3A9-A659A8AAE319}" dt="2022-12-08T17:05:11.686" v="4"/>
      <pc:docMkLst>
        <pc:docMk/>
      </pc:docMkLst>
      <pc:sldChg chg="modSp">
        <pc:chgData name="anshika Patel" userId="d3d9e740d12a9352" providerId="LiveId" clId="{95EE9443-55FB-4FB5-B3A9-A659A8AAE319}" dt="2022-12-08T17:03:02.887" v="2"/>
        <pc:sldMkLst>
          <pc:docMk/>
          <pc:sldMk cId="854039234" sldId="257"/>
        </pc:sldMkLst>
        <pc:spChg chg="mod">
          <ac:chgData name="anshika Patel" userId="d3d9e740d12a9352" providerId="LiveId" clId="{95EE9443-55FB-4FB5-B3A9-A659A8AAE319}" dt="2022-12-08T17:03:02.887" v="2"/>
          <ac:spMkLst>
            <pc:docMk/>
            <pc:sldMk cId="854039234" sldId="257"/>
            <ac:spMk id="3" creationId="{7261BFB3-6FD6-432F-B311-8FD4202703B1}"/>
          </ac:spMkLst>
        </pc:spChg>
      </pc:sldChg>
      <pc:sldChg chg="addSp modSp">
        <pc:chgData name="anshika Patel" userId="d3d9e740d12a9352" providerId="LiveId" clId="{95EE9443-55FB-4FB5-B3A9-A659A8AAE319}" dt="2022-12-08T17:04:13.402" v="3" actId="767"/>
        <pc:sldMkLst>
          <pc:docMk/>
          <pc:sldMk cId="775051165" sldId="278"/>
        </pc:sldMkLst>
        <pc:spChg chg="add mod">
          <ac:chgData name="anshika Patel" userId="d3d9e740d12a9352" providerId="LiveId" clId="{95EE9443-55FB-4FB5-B3A9-A659A8AAE319}" dt="2022-12-08T17:04:13.402" v="3" actId="767"/>
          <ac:spMkLst>
            <pc:docMk/>
            <pc:sldMk cId="775051165" sldId="278"/>
            <ac:spMk id="2" creationId="{26E9BB0C-8840-41F8-9142-C67DABC6AB79}"/>
          </ac:spMkLst>
        </pc:spChg>
      </pc:sldChg>
      <pc:sldChg chg="ord">
        <pc:chgData name="anshika Patel" userId="d3d9e740d12a9352" providerId="LiveId" clId="{95EE9443-55FB-4FB5-B3A9-A659A8AAE319}" dt="2022-12-08T17:05:11.686" v="4"/>
        <pc:sldMkLst>
          <pc:docMk/>
          <pc:sldMk cId="3694656809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7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0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3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6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3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29A2C4-5DD8-49D9-AD97-486CD05164D4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202B78-BA43-476F-80BB-42CFEDE7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  <p:sldLayoutId id="2147484020" r:id="rId18"/>
    <p:sldLayoutId id="214748402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8FBE-7713-48E1-8C51-FCD0E006C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11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D0F4-2B34-4F4E-A7A4-8676AAAB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1" y="685801"/>
            <a:ext cx="10512424" cy="142874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wan (wide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7F72-6D83-4B8A-95B6-72BB08FE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945" y="1885950"/>
            <a:ext cx="5161755" cy="35242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A Wide area network is a network that extends over a large geographical area such as states or countries.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Transmission speed of data is 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Wan network range is not fixed.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Wan network ownership also private or public.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Wan network error rate and setup cost is very high.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C7122-FDB7-4637-A1E8-0871E17DA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0278" y="2114550"/>
            <a:ext cx="410774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9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4693-3038-48D0-B688-4049C4BB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857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VLAN (VIRTUAL LOCAL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142B-7921-40DB-8A35-5F2B4F6FD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289" y="1966136"/>
            <a:ext cx="4895055" cy="29257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  <a:cs typeface="Calibri" panose="020F0502020204030204" pitchFamily="34" charset="0"/>
              </a:rPr>
              <a:t>Virtual Local Area Networks (Vlans) divide a single existing physical network into multiple logical networks.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  <a:cs typeface="Calibri" panose="020F0502020204030204" pitchFamily="34" charset="0"/>
              </a:rPr>
              <a:t>Thereby, each Vlan forms its own broadcast domain.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  <a:cs typeface="Calibri" panose="020F0502020204030204" pitchFamily="34" charset="0"/>
              </a:rPr>
              <a:t>Communication between two different Vlans is only possible through a router that has been connected to both Vlans.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A2E7C-8DF4-42E3-883B-A233A46B0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5349" y="1966136"/>
            <a:ext cx="4531362" cy="33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9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9FBB-D890-408B-BE09-0140E32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9" y="685801"/>
            <a:ext cx="9750057" cy="11323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Wlan (wireless local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07F5-5753-4309-911E-9289A128A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698" y="2010268"/>
            <a:ext cx="4645152" cy="34485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A WLAN makes use of a wireless access point (WAP) device, which serves as the point of connectivity for wireless clients on the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 A LAN that uses high frequency radio waves for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 Provides short range connectivity with high speed data transmission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717EA-343A-404E-BAFD-63EE2A6337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2037" y="2140002"/>
            <a:ext cx="3327991" cy="29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27DD-3CB1-4145-B002-7D17D11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Can (campus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B210-89BF-4AB0-8079-15CCE1205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6882" y="2094610"/>
            <a:ext cx="4645152" cy="34485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A Campus Area Network (CAN) is a network of multiple interconnected local area networks (LAN) in a limited geographical area.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CAN is smaller than wan (wide area network).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 CAN is also known as a controller area network.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51150F-8246-4C8F-BB04-AC2948282B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777" y="2275367"/>
            <a:ext cx="4787033" cy="29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2A50-440A-4F88-B86D-24E78E07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INTERNET AND INTRANET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5127-6CD4-4EB7-B3A5-CC936B151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0787" y="1937377"/>
            <a:ext cx="4320621" cy="334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What is Internet?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It is a global network of computers, to exchange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It is a “networks of networks” that includes millions of private and public, academic, business and government networks (local or global), linked by copper wires, wireless connections and other technologies.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AF7C9-109F-4F31-AF6E-E0DA5CDBE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87708"/>
            <a:ext cx="5031692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6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70BF-FB80-4875-B33C-09B4AC1A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628651"/>
            <a:ext cx="7230140" cy="11049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Internet and intranet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DC28-704B-4D9F-B15D-6C3791D35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6931" y="1733551"/>
            <a:ext cx="4645152" cy="3448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WHAT IS INTRANET?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Internet company network that uses internet standards (HTML, HTTP &amp; TCP/ IP protocols) &amp;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Accessed only by authorized persons, especially members or employees of the organization</a:t>
            </a:r>
            <a:r>
              <a:rPr lang="en-US" b="1" dirty="0"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FE55A-A22A-4C9B-9FF0-1F795365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615" y="1829515"/>
            <a:ext cx="4306454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4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F2BE-77D8-4156-AA08-D3B33BC4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1" y="685801"/>
            <a:ext cx="10685721" cy="111110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DIFFERENCE BETWEEN INTERNET AND INTRANET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648EA-B447-4F2F-824B-89F652926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912" y="1936897"/>
            <a:ext cx="4895055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                   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Internet is a public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Any one can access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Unlimited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Internet is less secure.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Internet is a huge network consisting of lan, man and wan.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There is no owner of internet</a:t>
            </a:r>
            <a:r>
              <a:rPr lang="en-US" b="1" dirty="0"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4E62B-17C8-4747-B303-1A805B1D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093" y="1936898"/>
            <a:ext cx="4895056" cy="312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                  INTRANET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Intranet is a private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Only members of university, company can access intranet.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Limited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Intranet is completely secure.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But intranet is mostly dependent on lan.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Intranet has some owner.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9BB0C-8840-41F8-9142-C67DABC6AB79}"/>
              </a:ext>
            </a:extLst>
          </p:cNvPr>
          <p:cNvSpPr txBox="1"/>
          <p:nvPr/>
        </p:nvSpPr>
        <p:spPr>
          <a:xfrm>
            <a:off x="896470" y="1810870"/>
            <a:ext cx="97087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>THANK YOU!!</a:t>
            </a:r>
            <a:endParaRPr lang="en-IN" sz="11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1929-1373-4F95-868C-1A2994D6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                   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1E30-5C78-42BA-A416-DA4836FD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Algerian" panose="04020705040A02060702" pitchFamily="82" charset="0"/>
              </a:rPr>
              <a:t>INTRODUCTION TO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Algerian" panose="04020705040A02060702" pitchFamily="82" charset="0"/>
              </a:rPr>
              <a:t>TYPE OF AREA NETWORKS – LAN, VLAN, CAN, MAN, WAN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Algerian" panose="04020705040A02060702" pitchFamily="82" charset="0"/>
              </a:rPr>
              <a:t>INTERNET AND INTRANET</a:t>
            </a:r>
          </a:p>
        </p:txBody>
      </p:sp>
    </p:spTree>
    <p:extLst>
      <p:ext uri="{BB962C8B-B14F-4D97-AF65-F5344CB8AC3E}">
        <p14:creationId xmlns:p14="http://schemas.microsoft.com/office/powerpoint/2010/main" val="10560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FEA2-A601-4A68-B090-DFBE7164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INTRODUCTION TO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BFB3-6FD6-432F-B311-8FD42027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Baskerville Old Face" panose="02020602080505020303" pitchFamily="18" charset="0"/>
              </a:rPr>
              <a:t>What is computer network?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Baskerville Old Face" panose="02020602080505020303" pitchFamily="18" charset="0"/>
              </a:rPr>
              <a:t>A group of computers which are connected to each other for the purpose of sharing their resources is called computer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Baskerville Old Face" panose="02020602080505020303" pitchFamily="18" charset="0"/>
              </a:rPr>
              <a:t>First computer network is ARPANET (Advanced Research Project Agency Network).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Baskerville Old Face" panose="02020602080505020303" pitchFamily="18" charset="0"/>
              </a:rPr>
              <a:t>Two or other devices or nodes are connected to each other and established a connection. It is called as networking.</a:t>
            </a:r>
          </a:p>
        </p:txBody>
      </p:sp>
    </p:spTree>
    <p:extLst>
      <p:ext uri="{BB962C8B-B14F-4D97-AF65-F5344CB8AC3E}">
        <p14:creationId xmlns:p14="http://schemas.microsoft.com/office/powerpoint/2010/main" val="85403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D357-A61E-48BA-B003-A062772A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38151"/>
            <a:ext cx="9603275" cy="128762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Characteristics of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2474-3BAB-4EDD-9B56-C8C086F6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Share resources from one computer to another.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Backup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Communication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Software And Hardware 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4712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3FF8-5BE8-4D1B-835F-A3120A07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66751"/>
            <a:ext cx="9867900" cy="1028700"/>
          </a:xfrm>
        </p:spPr>
        <p:txBody>
          <a:bodyPr>
            <a:noAutofit/>
          </a:bodyPr>
          <a:lstStyle/>
          <a:p>
            <a:r>
              <a:rPr lang="en-US" sz="4000" b="1" cap="none" dirty="0">
                <a:latin typeface="Algerian" panose="04020705040A02060702" pitchFamily="82" charset="0"/>
              </a:rPr>
              <a:t>Advantages Of Computer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3104-E1FF-4A0F-BFED-7314CA8F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Open to everyone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File 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Easy to add new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Backup and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Baskerville Old Face" panose="02020602080505020303" pitchFamily="18" charset="0"/>
              </a:rPr>
              <a:t>Communication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C20F0-3D85-4108-A763-F0D083AF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37" y="2015731"/>
            <a:ext cx="4872904" cy="29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7130-64C2-47E7-A8FC-6E06055D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514350"/>
            <a:ext cx="10363668" cy="1238167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latin typeface="Algerian" panose="04020705040A02060702" pitchFamily="82" charset="0"/>
              </a:rPr>
              <a:t>Disadvantages Of Computer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1B1C-AF68-472C-8B2B-1807CA861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80" y="2003187"/>
            <a:ext cx="4895055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Network device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Virus attack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Required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High speed internet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394BC2-4635-488B-9057-FECFFFC75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433" y="1963153"/>
            <a:ext cx="4333236" cy="32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58AC-AFD6-444E-979B-D0ADAEB7AB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3351"/>
            <a:ext cx="9604375" cy="108585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4400" b="1" dirty="0">
                <a:solidFill>
                  <a:srgbClr val="C00000"/>
                </a:solidFill>
                <a:latin typeface="Algerian" panose="04020705040A02060702" pitchFamily="82" charset="0"/>
              </a:rPr>
              <a:t>Types of area networks </a:t>
            </a:r>
            <a:br>
              <a:rPr lang="en-US" b="1" dirty="0">
                <a:latin typeface="Baskerville Old Face" panose="02020602080505020303" pitchFamily="18" charset="0"/>
              </a:rPr>
            </a:b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F028-552F-4DD6-BF70-8DB3C1AD17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12874"/>
            <a:ext cx="8444023" cy="39375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0099"/>
              </a:solidFill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99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LAN (Local area network)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Man (metropolitan area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Wan (wide area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Vlan (virtual  local  area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Wlan (wireless local area network)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Can  (campus area network)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ETC.</a:t>
            </a: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CF5F97-DF23-4C2A-970E-B39FDE5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5" y="495301"/>
            <a:ext cx="10036245" cy="12573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>
                <a:latin typeface="Algerian" panose="04020705040A02060702" pitchFamily="82" charset="0"/>
              </a:rPr>
              <a:t> 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sz="4400" b="1" dirty="0">
                <a:latin typeface="Algerian" panose="04020705040A02060702" pitchFamily="82" charset="0"/>
              </a:rPr>
              <a:t>LAN (Local area network) 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177A4A-E62B-4410-87A4-B34AE104C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945" y="1752601"/>
            <a:ext cx="4895055" cy="33824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Group of interconnected computers within a small area. (room,  building, campus).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Transmission speed of data is high.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Lan network range 0 to 150m.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Lan network ownership is private.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Lan network error rate and setup cost is low.</a:t>
            </a:r>
            <a:endParaRPr lang="en-US" sz="2000" cap="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4C07D8-EDA5-446E-ABAE-CD25F3700D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6493" y="2010879"/>
            <a:ext cx="4841853" cy="2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ECE1-9918-45DE-8A8E-123AD370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1" y="685801"/>
            <a:ext cx="10382249" cy="111809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man (metropolitan area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A2CB-95E5-4901-BA65-A45FDF5DA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0945" y="1803898"/>
            <a:ext cx="5047455" cy="37396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A MAN is basically a bigger version of a LAN and normally uses similar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Transmission speed of data is average.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Man network range 5 to 50km.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Man network ownership is private or public.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cap="none" dirty="0">
                <a:latin typeface="Baskerville Old Face" panose="02020602080505020303" pitchFamily="18" charset="0"/>
              </a:rPr>
              <a:t>Man network error rate and setup cost is average</a:t>
            </a:r>
            <a:r>
              <a:rPr lang="en-US" sz="2000" cap="none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4DEB3-4410-4B49-8759-FC8EC8EC2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58050" y="1803898"/>
            <a:ext cx="3981450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458</TotalTime>
  <Words>712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Baskerville Old Face</vt:lpstr>
      <vt:lpstr>Calibri</vt:lpstr>
      <vt:lpstr>Impact</vt:lpstr>
      <vt:lpstr>Wingdings</vt:lpstr>
      <vt:lpstr>Main Event</vt:lpstr>
      <vt:lpstr>Networking</vt:lpstr>
      <vt:lpstr>                    TOPIC</vt:lpstr>
      <vt:lpstr>INTRODUCTION TO NETWORKS</vt:lpstr>
      <vt:lpstr>Characteristics of a network</vt:lpstr>
      <vt:lpstr>Advantages Of Computer Networks </vt:lpstr>
      <vt:lpstr>Disadvantages Of Computer Networks</vt:lpstr>
      <vt:lpstr> Types of area networks  </vt:lpstr>
      <vt:lpstr>   LAN (Local area network)   </vt:lpstr>
      <vt:lpstr>man (metropolitan area network)</vt:lpstr>
      <vt:lpstr>wan (wide area network)</vt:lpstr>
      <vt:lpstr>VLAN (VIRTUAL LOCAL AREA NETWORK)</vt:lpstr>
      <vt:lpstr>Wlan (wireless local area network)</vt:lpstr>
      <vt:lpstr>Can (campus area network)</vt:lpstr>
      <vt:lpstr>INTERNET AND INTRANET</vt:lpstr>
      <vt:lpstr>Internet and intranet</vt:lpstr>
      <vt:lpstr>DIFFERENCE BETWEEN INTERNET AND INTRANET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Networks</dc:title>
  <dc:creator>DELL</dc:creator>
  <cp:lastModifiedBy>DELL</cp:lastModifiedBy>
  <cp:revision>51</cp:revision>
  <dcterms:created xsi:type="dcterms:W3CDTF">2022-12-08T04:29:18Z</dcterms:created>
  <dcterms:modified xsi:type="dcterms:W3CDTF">2022-12-09T09:04:20Z</dcterms:modified>
</cp:coreProperties>
</file>